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.xml" ContentType="application/inkml+xml"/>
  <Override PartName="/ppt/notesSlides/notesSlide8.xml" ContentType="application/vnd.openxmlformats-officedocument.presentationml.notesSlide+xml"/>
  <Override PartName="/ppt/ink/ink3.xml" ContentType="application/inkml+xml"/>
  <Override PartName="/ppt/notesSlides/notesSlide9.xml" ContentType="application/vnd.openxmlformats-officedocument.presentationml.notesSlide+xml"/>
  <Override PartName="/ppt/ink/ink4.xml" ContentType="application/inkml+xml"/>
  <Override PartName="/ppt/notesSlides/notesSlide10.xml" ContentType="application/vnd.openxmlformats-officedocument.presentationml.notesSlide+xml"/>
  <Override PartName="/ppt/ink/ink5.xml" ContentType="application/inkml+xml"/>
  <Override PartName="/ppt/notesSlides/notesSlide11.xml" ContentType="application/vnd.openxmlformats-officedocument.presentationml.notesSlide+xml"/>
  <Override PartName="/ppt/ink/ink6.xml" ContentType="application/inkml+xml"/>
  <Override PartName="/ppt/notesSlides/notesSlide12.xml" ContentType="application/vnd.openxmlformats-officedocument.presentationml.notesSlide+xml"/>
  <Override PartName="/ppt/ink/ink7.xml" ContentType="application/inkml+xml"/>
  <Override PartName="/ppt/notesSlides/notesSlide13.xml" ContentType="application/vnd.openxmlformats-officedocument.presentationml.notesSlide+xml"/>
  <Override PartName="/ppt/ink/ink8.xml" ContentType="application/inkml+xml"/>
  <Override PartName="/ppt/notesSlides/notesSlide14.xml" ContentType="application/vnd.openxmlformats-officedocument.presentationml.notesSlide+xml"/>
  <Override PartName="/ppt/ink/ink9.xml" ContentType="application/inkml+xml"/>
  <Override PartName="/ppt/notesSlides/notesSlide15.xml" ContentType="application/vnd.openxmlformats-officedocument.presentationml.notesSlide+xml"/>
  <Override PartName="/ppt/ink/ink10.xml" ContentType="application/inkml+xml"/>
  <Override PartName="/ppt/notesSlides/notesSlide16.xml" ContentType="application/vnd.openxmlformats-officedocument.presentationml.notesSlide+xml"/>
  <Override PartName="/ppt/ink/ink11.xml" ContentType="application/inkml+xml"/>
  <Override PartName="/ppt/notesSlides/notesSlide17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8.xml" ContentType="application/vnd.openxmlformats-officedocument.presentationml.notesSlide+xml"/>
  <Override PartName="/ppt/ink/ink16.xml" ContentType="application/inkml+xml"/>
  <Override PartName="/ppt/notesSlides/notesSlide19.xml" ContentType="application/vnd.openxmlformats-officedocument.presentationml.notesSlide+xml"/>
  <Override PartName="/ppt/ink/ink17.xml" ContentType="application/inkml+xml"/>
  <Override PartName="/ppt/notesSlides/notesSlide20.xml" ContentType="application/vnd.openxmlformats-officedocument.presentationml.notesSlide+xml"/>
  <Override PartName="/ppt/ink/ink18.xml" ContentType="application/inkml+xml"/>
  <Override PartName="/ppt/notesSlides/notesSlide21.xml" ContentType="application/vnd.openxmlformats-officedocument.presentationml.notesSlide+xml"/>
  <Override PartName="/ppt/ink/ink19.xml" ContentType="application/inkml+xml"/>
  <Override PartName="/ppt/notesSlides/notesSlide22.xml" ContentType="application/vnd.openxmlformats-officedocument.presentationml.notesSlide+xml"/>
  <Override PartName="/ppt/ink/ink20.xml" ContentType="application/inkml+xml"/>
  <Override PartName="/ppt/notesSlides/notesSlide23.xml" ContentType="application/vnd.openxmlformats-officedocument.presentationml.notesSlide+xml"/>
  <Override PartName="/ppt/ink/ink21.xml" ContentType="application/inkml+xml"/>
  <Override PartName="/ppt/notesSlides/notesSlide24.xml" ContentType="application/vnd.openxmlformats-officedocument.presentationml.notesSlide+xml"/>
  <Override PartName="/ppt/ink/ink22.xml" ContentType="application/inkml+xml"/>
  <Override PartName="/ppt/notesSlides/notesSlide25.xml" ContentType="application/vnd.openxmlformats-officedocument.presentationml.notesSlide+xml"/>
  <Override PartName="/ppt/ink/ink23.xml" ContentType="application/inkml+xml"/>
  <Override PartName="/ppt/notesSlides/notesSlide26.xml" ContentType="application/vnd.openxmlformats-officedocument.presentationml.notesSlide+xml"/>
  <Override PartName="/ppt/ink/ink24.xml" ContentType="application/inkml+xml"/>
  <Override PartName="/ppt/notesSlides/notesSlide27.xml" ContentType="application/vnd.openxmlformats-officedocument.presentationml.notesSlide+xml"/>
  <Override PartName="/ppt/ink/ink25.xml" ContentType="application/inkml+xml"/>
  <Override PartName="/ppt/notesSlides/notesSlide28.xml" ContentType="application/vnd.openxmlformats-officedocument.presentationml.notesSlide+xml"/>
  <Override PartName="/ppt/ink/ink26.xml" ContentType="application/inkml+xml"/>
  <Override PartName="/ppt/notesSlides/notesSlide29.xml" ContentType="application/vnd.openxmlformats-officedocument.presentationml.notesSlide+xml"/>
  <Override PartName="/ppt/ink/ink27.xml" ContentType="application/inkml+xml"/>
  <Override PartName="/ppt/notesSlides/notesSlide30.xml" ContentType="application/vnd.openxmlformats-officedocument.presentationml.notesSlide+xml"/>
  <Override PartName="/ppt/ink/ink28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60"/>
  </p:notesMasterIdLst>
  <p:handoutMasterIdLst>
    <p:handoutMasterId r:id="rId61"/>
  </p:handoutMasterIdLst>
  <p:sldIdLst>
    <p:sldId id="975" r:id="rId2"/>
    <p:sldId id="981" r:id="rId3"/>
    <p:sldId id="1092" r:id="rId4"/>
    <p:sldId id="1093" r:id="rId5"/>
    <p:sldId id="1175" r:id="rId6"/>
    <p:sldId id="1209" r:id="rId7"/>
    <p:sldId id="1210" r:id="rId8"/>
    <p:sldId id="1211" r:id="rId9"/>
    <p:sldId id="1212" r:id="rId10"/>
    <p:sldId id="1124" r:id="rId11"/>
    <p:sldId id="1109" r:id="rId12"/>
    <p:sldId id="1108" r:id="rId13"/>
    <p:sldId id="1170" r:id="rId14"/>
    <p:sldId id="1171" r:id="rId15"/>
    <p:sldId id="1217" r:id="rId16"/>
    <p:sldId id="1125" r:id="rId17"/>
    <p:sldId id="1213" r:id="rId18"/>
    <p:sldId id="1172" r:id="rId19"/>
    <p:sldId id="1173" r:id="rId20"/>
    <p:sldId id="1174" r:id="rId21"/>
    <p:sldId id="1214" r:id="rId22"/>
    <p:sldId id="1127" r:id="rId23"/>
    <p:sldId id="1128" r:id="rId24"/>
    <p:sldId id="1129" r:id="rId25"/>
    <p:sldId id="1130" r:id="rId26"/>
    <p:sldId id="1131" r:id="rId27"/>
    <p:sldId id="1132" r:id="rId28"/>
    <p:sldId id="1133" r:id="rId29"/>
    <p:sldId id="1134" r:id="rId30"/>
    <p:sldId id="1135" r:id="rId31"/>
    <p:sldId id="1136" r:id="rId32"/>
    <p:sldId id="1137" r:id="rId33"/>
    <p:sldId id="1215" r:id="rId34"/>
    <p:sldId id="1138" r:id="rId35"/>
    <p:sldId id="1139" r:id="rId36"/>
    <p:sldId id="1140" r:id="rId37"/>
    <p:sldId id="1141" r:id="rId38"/>
    <p:sldId id="1142" r:id="rId39"/>
    <p:sldId id="1143" r:id="rId40"/>
    <p:sldId id="1144" r:id="rId41"/>
    <p:sldId id="1145" r:id="rId42"/>
    <p:sldId id="1146" r:id="rId43"/>
    <p:sldId id="1147" r:id="rId44"/>
    <p:sldId id="1148" r:id="rId45"/>
    <p:sldId id="1149" r:id="rId46"/>
    <p:sldId id="1150" r:id="rId47"/>
    <p:sldId id="1151" r:id="rId48"/>
    <p:sldId id="1152" r:id="rId49"/>
    <p:sldId id="1216" r:id="rId50"/>
    <p:sldId id="1154" r:id="rId51"/>
    <p:sldId id="1155" r:id="rId52"/>
    <p:sldId id="1156" r:id="rId53"/>
    <p:sldId id="1157" r:id="rId54"/>
    <p:sldId id="1158" r:id="rId55"/>
    <p:sldId id="1159" r:id="rId56"/>
    <p:sldId id="1160" r:id="rId57"/>
    <p:sldId id="1161" r:id="rId58"/>
    <p:sldId id="876" r:id="rId59"/>
  </p:sldIdLst>
  <p:sldSz cx="9144000" cy="6858000" type="screen4x3"/>
  <p:notesSz cx="9144000" cy="6858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984"/>
    <a:srgbClr val="132584"/>
    <a:srgbClr val="12357C"/>
    <a:srgbClr val="00FF00"/>
    <a:srgbClr val="FFFF00"/>
    <a:srgbClr val="DDDDDD"/>
    <a:srgbClr val="93052E"/>
    <a:srgbClr val="9227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62" autoAdjust="0"/>
    <p:restoredTop sz="97168" autoAdjust="0"/>
  </p:normalViewPr>
  <p:slideViewPr>
    <p:cSldViewPr snapToObjects="1">
      <p:cViewPr varScale="1">
        <p:scale>
          <a:sx n="111" d="100"/>
          <a:sy n="111" d="100"/>
        </p:scale>
        <p:origin x="1524" y="144"/>
      </p:cViewPr>
      <p:guideLst>
        <p:guide orient="horz" pos="2352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70"/>
    </p:cViewPr>
  </p:sorterViewPr>
  <p:notesViewPr>
    <p:cSldViewPr snapToObjects="1">
      <p:cViewPr varScale="1">
        <p:scale>
          <a:sx n="75" d="100"/>
          <a:sy n="75" d="100"/>
        </p:scale>
        <p:origin x="-912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0.xml"/><Relationship Id="rId7" Type="http://schemas.openxmlformats.org/officeDocument/2006/relationships/slide" Target="slides/slide52.xml"/><Relationship Id="rId2" Type="http://schemas.openxmlformats.org/officeDocument/2006/relationships/slide" Target="slides/slide27.xml"/><Relationship Id="rId1" Type="http://schemas.openxmlformats.org/officeDocument/2006/relationships/slide" Target="slides/slide25.xml"/><Relationship Id="rId6" Type="http://schemas.openxmlformats.org/officeDocument/2006/relationships/slide" Target="slides/slide51.xml"/><Relationship Id="rId5" Type="http://schemas.openxmlformats.org/officeDocument/2006/relationships/slide" Target="slides/slide36.xml"/><Relationship Id="rId4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Final Score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F6-4217-96A1-62A6B66D4330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F6-4217-96A1-62A6B66D4330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EF6-4217-96A1-62A6B66D43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EF6-4217-96A1-62A6B66D4330}"/>
              </c:ext>
            </c:extLst>
          </c:dPt>
          <c:dLbls>
            <c:dLbl>
              <c:idx val="0"/>
              <c:layout>
                <c:manualLayout>
                  <c:x val="-0.14562958902289128"/>
                  <c:y val="0.1130005281352026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DEF6-4217-96A1-62A6B66D4330}"/>
                </c:ext>
              </c:extLst>
            </c:dLbl>
            <c:dLbl>
              <c:idx val="1"/>
              <c:layout>
                <c:manualLayout>
                  <c:x val="0.13161616665005482"/>
                  <c:y val="-0.2127287785673133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DEF6-4217-96A1-62A6B66D4330}"/>
                </c:ext>
              </c:extLst>
            </c:dLbl>
            <c:dLbl>
              <c:idx val="2"/>
              <c:layout>
                <c:manualLayout>
                  <c:x val="0.11396923485830095"/>
                  <c:y val="0.1612932110620318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DEF6-4217-96A1-62A6B66D43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Final Exam</c:v>
                </c:pt>
                <c:pt idx="1">
                  <c:v>Assignments</c:v>
                </c:pt>
                <c:pt idx="2">
                  <c:v>Project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EF6-4217-96A1-62A6B66D433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5.2482414698162727E-2"/>
          <c:y val="0.92295194415131099"/>
          <c:w val="0.9"/>
          <c:h val="7.70479642788553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EAE1928-9D4C-49B6-AAF6-367633392B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627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4:02:09.04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825 3489 6161 0,'0'0'2112'0,"0"0"-271"16,0 0-265-16,0 0-16 0,0-2-287 15,0 2-649-15,0 0-144 0,0 0-224 16,0 0-240-16,-4 9-16 0,-2 12-96 31,-2 9 96-31,-5 10 344 16,-2 8-208-16,1-1 120 16,-1-1-232-16,4-8 32 0,5-4 72 15,-1-8-120-15,2-6 64 0,4-6 56 16,-1-4-128-16,-1-2 312 31,1-4-104-31,-1 2-96 16,0-2 152-16,-2 5-264 0,0 0-200 15,0 1-1248-15,2 1-2401 16,1-5-3312-16</inkml:trace>
  <inkml:trace contextRef="#ctx0" brushRef="#br0" timeOffset="246">1009 4016 7393 0,'0'0'1632'0,"0"0"-207"0,0 0 439 15,0 0-312-15,0 0 97 16,0 0-721-16,0 0-544 0,0 0-144 16,0 2-240-1,5-2-904 1,6 0-1489-1,0 0-1519-15,-3 3-5162 16</inkml:trace>
  <inkml:trace contextRef="#ctx0" brushRef="#br0" timeOffset="1622">2304 3423 6265 0,'0'0'4169'0,"0"0"-2921"15,0 0 152-15,0 0 81 16,0-8 159-16,0 8-888 0,0 0-424 15,0 0-328-15,0 2-264 16,0 16 40-16,0 10-192 16,6 12 416-16,6 12 96 15,-1 8-96-15,0 2 0 16,-3-3 0-16,2-5 120 15,-2-6-120-15,-1-10 0 0,1-8 0 16,0-10-16-16,-7-6 16 31,4-6-8-31,0-6 8 16,-3-2-56-16,1 0 56 0,2 0 0 15,8-13 240-15,6-20 608 0,5-19 112 16,5-14-239-16,5-13-161 16,-5 0-416-16,0 2 432 15,-9 11-200-15,-4 14-80 0,-2 14 296 31,-5 13-376-31,-5 10 48 16,-2 7-264-16,0 4 48 0,-2 1-120 16,0 3-728-16,3 0-1248 15,5 3-1913-15,2 9-1608 16,-2 3-1305-16</inkml:trace>
  <inkml:trace contextRef="#ctx0" brushRef="#br0" timeOffset="1922">2758 3658 6185 0,'0'0'2024'15,"0"0"-912"-15,0 0 9 16,0 0-353 0,0 0 88-16,0 0 424 15,0 0-319-15,121-11-9 16,-86 3-384-16,-4 1 112 0,-7 1-312 15,-1 2-360-15,-2-1-16 16,-3 1 0-16,6 2-1696 0,-6 0-1257 31,-5 2-4601-31</inkml:trace>
  <inkml:trace contextRef="#ctx0" brushRef="#br0" timeOffset="2672">3396 3532 7153 0,'0'0'3241'16,"0"0"-2105"-16,0 0-472 0,0 0 216 0,0 0 241 15,0 0-225 1,-20 139-336-16,12-98-480 15,0-5 184-15,2-8-200 16,1-6 32-16,0-8 40 16,3-6-72-16,2-4 16 15,0-4 168-15,-1 0 104 0,1-2 584 16,0-16-360-16,0-6-576 0,0-10-80 31,0-3-376-31,9-3 176 16,12 5-40-16,-1 3 40 15,2 5 280-15,-2 7-136 0,-4 4 120 16,2 7-40-16,-2 4-112 15,-2 5 48-15,-4 0-16 0,1 5-96 32,-1 12 224-32,-7 5 16 15,2 7-8-15,-5 1 208 16,0 0-200-16,0 0 80 0,0-2-88 15,-5-5 8-15,-1-4 96 0,-1-6-88 16,6-4 56-16,-2-5 8 16,3-2-24-1,0-2 16 1,0 0 72-1,0 0-136-15,0-15-16 16,3-4-72-16,10-9-136 0,4-6 152 16,3 0-248-16,2 4 136 0,-2 2 16 15,-4 9 8-15,-3 6 104 0,0 7-104 16,-5 4 32-16,-3 2 56 15,-2 0-208-15,3 2 176 16,-6 11 96-16,0 8 24 0,0 0 456 16,0 3-208-16,0-1-40 15,4-3-232 1,0-4-384-16,3-9-1208 15,14-7-953-15,2 0-1800 16,-2-3 192-16</inkml:trace>
  <inkml:trace contextRef="#ctx0" brushRef="#br0" timeOffset="2905">3832 3602 832 0,'0'0'1768'16,"0"0"-176"-16,0 0 177 16,6 105-337-16,-3-76-392 0,5-7-416 15,4-9-440-15,-1-4 1 16,-1-7-169-16,1-2 328 0,0 0 632 15,-3-13 112 1,2-4 88-16,-3-3-208 16,-7-3 1-16,0 2 47 15,0-1-680-15,-5 3-336 0,-11 6-64 16,1 5-1176-16,-1 8-753 15,3 0-1912-15,7 0-4024 0</inkml:trace>
  <inkml:trace contextRef="#ctx0" brushRef="#br0" timeOffset="3602">4184 3539 7697 0,'0'0'2577'16,"0"0"-705"-16,0 0-416 0,0 0-495 15,0 0-673-15,-115 23-192 16,99 5-176-16,6 6 80 0,7 4-64 31,3-2-24-31,0-2-40 16,8-4-16-16,3-8 64 15,6-6-305-15,-3-8 281 0,2-6-240 16,0-2 8-16,-1-8 216 16,3-20 120-16,-1-9-104 0,4-6-88 31,-8-8-208-31,-1-5 352 15,-3 1-144 1,-5 0 120-16,0 5 56 16,-4 12 32-16,0 12 272 0,0 8 448 15,0 9 88-15,0 7 161 16,0 2-617-16,-4 0-368 15,4 13-216-15,-2 13-88 0,0 8 304 16,2 6 16-16,0 2 64 16,0-1 0-16,0-5-80 0,0-6-440 0,2-6-169 15,11-10-383-15,5-5-16 31,3-5 56-31,3-4-72 16,2 0 864-16,1 0 104 0,1-6 56 16,-3-5 112-16,-2-2-40 0,-12 1 112 15,1 1 264-15,-9-2 104 16,-3 0 376-16,0 0-96 31,0-1-280-31,-10 1 8 0,-6 0-383 16,0 7 55-16,-2 6-232 15,-4 0-72-15,4 12 16 0,0 12-64 16,3 6 63-16,9 4 49 15,1-2-136-15,5-2 72 32,0-1-40-32,5-5-56 0,8-7 120 15,0-2 8-15,6-7 40 16,2-8-88-16,5 0 24 0,3-4-88 15,26-36-328-15,-11 4-1080 0,-4-3-1713 16</inkml:trace>
  <inkml:trace contextRef="#ctx0" brushRef="#br0" timeOffset="3894">4718 3193 3712 0,'0'0'2233'0,"0"0"-1273"15,0 0 144-15,0 0 168 16,0 0 33-16,-9 106-217 0,-1-60-392 16,-1 6 144-16,-1 0-280 31,4-3 105-31,3-6 7 0,4-5-536 15,1-8-32-15,0-7-104 16,6-8-104-16,12-4 96 0,5-7 8 16,6-4-456-16,21-17-361 15,-3-13-1375-15,-5 0-5914 0</inkml:trace>
  <inkml:trace contextRef="#ctx0" brushRef="#br0" timeOffset="7082">3765 6204 1736 0,'0'0'3065'0,"0"0"-1697"0,0 0-536 15,0 0 288-15,0 0 0 16,0 0-399-16,0 0-17 31,0 0-352-31,42 114-56 0,-24-87 240 16,6 3-312-16,-1 4 64 15,8 0-32-15,-1 2-24 0,1 2 168 16,5 2-168-16,1 0-80 15,-2 3 176-15,11-1-320 32,0 3 169-32,6 2-177 0,6 3 120 15,2 0-120-15,1 2 136 16,2 1-64-16,0 0 72 15,-3 5-80-15,3 5-64 0,-2 1 0 0,2 7 16 16,2 0-8 0,-4 3 40-1,4 5 8-15,3 5 240 0,-2 0-128 16,5 4 320-16,3-1-168 15,5-1-176-15,1 0 128 16,2-4-184-16,5 1-8 0,0 3 16 16,-1 0-16-1,4 7-8-15,2 1-64 16,-4 2 40-16,5 2 80 0,6 0-120 15,-4-2 144-15,16 13-144 16,12 15 64-16,6 16-48 16,-1 3 88-16,-15-13-112 0,-10-12 160 31,-11-14-88-31,-11-13 144 0,-13-15-80 15,-10-12-136-15,-3 0 48 16,16 13-48-16,5 11 0 16,13 11 64-16,0-3-56 0,-2-6 72 15,2-3-80-15,-2-2-112 31,0-1 104-31,0-1 8 0,-3-3 0 16,-3-2 32-16,-3-2-32 16,-3-1 64-16,-2-5-64 15,-5 0-8-15,3-2 8 0,0 0-48 16,2 2 48-16,-1-2-8 15,-2 2 16 1,-1-1-16-16,2 1 8 0,-3-2-8 16,2 2 8-16,-1-3-72 15,-3 1 72-15,4-4 56 16,1 0-56-16,-2-4 88 0,-1-3-88 15,-2-6-8 1,-3-4 0 0,-5-4 0-16,-4-7 8 0,-9-1-24 0,-6-6 88 15,-9-6-8-15,-5-5-48 16,-8-4-8-16,-5-5 40 15,-8-4-40 1,0-3 0-16,-3 0 0 16,-1 2-32-16,2 0 32 15,3 2 8-15,-4 5-8 0,4-4 96 16,0 1-96-16,-3-2 0 15,1-4 48-15,-3 1-40 0,0-3 200 16,0 0 33-16,0 0 231 31,0 0 264-31,0 0-152 0,0 0-168 16,0 0-112-16,0 0-224 15,0 0 24-15,0 0-104 16,0 0 0-16,0 0 64 0,0 0-64 16,0 0 0-16,0 0 56 31,2 0-48-31,-2 0 80 0,0 0-88 15,1-3 8-15,-1 3-56 0,0 0 24 16,3 0 24-16,-3 0-8 16,0-4-48-16,2-2 48 0,3-5 8 15,1-10 0 1,6-7-16-1,1-4 16-15,3-4 0 0,0 0 16 16,3 2-8-16,1 0-16 16,2 2 8-16,1 0-24 0,-1 2 8 15,1-2 16-15,1-3 0 0,2-3 16 31,2-2-16-31,2-6 0 16,3-2-8-16,2-4 8 0,1-3-48 16,1 0 96-16,1-5-24 15,0-1-24-15,0 1 8 16,0 2-8-16,-1 0 0 0,3 1 0 31,-4 1 24-31,4 0-24 0,2 0 0 16,8-2 16-16,0-2-8 15,8-6-16-15,5-5 8 31,3-1 0-31,7-5-64 0,0 4 80 16,-4 3-16-16,1 4 96 16,-9 7-48-16,-1 7-48 0,-5 6 0 15,-2 6 0-15,-5 0 48 16,6-2 40-16,-4-8 128 15,5-9 176-15,4-9-336 0,3-10 112 0,4-6-104 16,5 0-56 0,3-3 80-1,4 3-80-15,-1 2-8 0,4-2 24 16,3 1 48-16,0-3-80 15,0-2 8-15,2-6-48 16,15-15-8-16,19-19 48 0,20-18 8 16,9-13 0-1,-5 11 8-15,-18 12-8 16,-34 31 0-16,-21 23-16 0,-23 22 8 15,-7 8 16-15,7-6-8 16,2-7 8-16,3-6 0 16,-3 0-8-16,-1 3 0 0,-1 0-88 31,1 0 8-31,4 8 32 31,-9 5-16-31,-7 10-32 0,-3 6 192 16,-10 9-72-16,0 1 48 15,-3 2-56-15,2-6 112 0,3-3-16 16,3-7-8-16,5-8-80 15,3-7 24-15,-2-2-64 16,2 2 16-16,-6 6 0 0,-7 5-8 16,-1 11 56-16,-8 8-40 15,-1 2 8-15,-1 5 40 0,-2-2-56 16,1 1 0-16,2-4 48 15,2-6-48 1,4-4 0-16,5-6 73 16,0-3-65-16,-3 8 0 0,-2 5-16 15,-3 11 8-15,-10 8-105 16,-2 7 17-16,0 4 96 0,-4 0-8 15,4-2 0 1,3-5 8 0,7-4-8-16,4-8 0 0,5-5 48 15,4-4 32-15,1 0-80 0,-5 2 9 16,-1 4-9-16,-9 6-25 15,2 6 17-15,-4 2 8 0,-4 2-48 32,1 2-24-32,-1 0 80 15,1 2-8-15,-6-1 0 16,3 1-32-16,2 1-16 0,-3-1 0 15,-2 0 16-15,2 2 32 0,-2 0 0 32,-1 0 8-32,0 2 56 15,-2 0-48-15,1 0-24 16,-1 0 8-16,0 0-16 0,0 0 16 15,0-2 0-15,0 0 120 16,7-2 57-16,-7-4-169 0,8 0 64 16,-2-4-72-16,1 1 0 31,-1 0 8-31,4-4 0 15,-2 4 32-15,3-5-40 0,1-2-56 0,-1-1 56 16,2 0 0-16,-2 0 0 16,-3 4-24-16,2 2 40 0,-5 5-16 15,-4 2 24 1,3 5-24-1,-1-1 0-15,-3 2-8 16,0-5-48-16,5 1 40 0,1 0 16 16,-3-2 0-16,-1 0 16 0,4 2 40 15,-6 3-56-15,0-1 0 0,0 2 8 31,0-2 16-31,2 2 40 16,-2 0-64-16,0-3 24 16,3 3 48-16,-3-4-80 0,3 0 8 15,-1-2 0-15,0 0 32 0,-2 0-24 16,1 0 40-16,3-2 24 31,-4 2-64-31,3-2 216 16,-3 0-136-16,3 2-80 0,-3 2 192 15,2 0-200-15,-2 4 0 16,0 0-8-16,0 0 32 0,0 0-96 15,0 0 48-15,0 0 16 32,0 0-80-32,0 0-208 15,0 0-449-15,-44 0-975 0,-8 12-2809 16,-22-4-5537-16</inkml:trace>
  <inkml:trace contextRef="#ctx0" brushRef="#br0" timeOffset="8252">3161 5445 4961 0,'0'0'2536'16,"0"0"-567"-16,0 0-273 0,-12-4-248 15,8 4-144-15,4 0-527 16,-1 0-41-16,-1 2-432 0,-3 17-256 31,0 18-48-31,-1 18-24 16,-2 18 24-16,-2 5 32 0,-1 0 48 15,0-6 40-15,-1-8-112 16,1-5 0-16,0-11 96 15,3-8-48-15,-2-10-56 0,3-10 0 32,4-8 8-32,-5-4-64 15,0-4-336-15,-13-4-824 0,2-2-1481 16,-1-12-5681-16</inkml:trace>
  <inkml:trace contextRef="#ctx0" brushRef="#br0" timeOffset="8814">3145 5314 464 0,'0'0'5137'16,"0"0"-3913"-16,0 0 40 16,0 0-280-16,0 0-175 15,115-8-169 1,-86 24-88-16,-3 7-168 15,-5 2 24-15,-8 5-32 0,-7 0 64 16,-1 2 296-16,-5 0-15 16,0 3-33-16,-18 1-40 15,-4 2-376-15,-4 2-40 0,-8-3-88 31,-5 2-144-31,-3-5 160 16,-1-4-160-16,-4-3-56 0,-3-8-72 16,3-4-160-16,7-8 272 15,9-1 16-15,11-2 0 31,6-4 32-31,11 0-32 0,3 0-56 0,0 0 8 16,0 0-312-16,0 0 104 16,0 0-8-16,9 0 8 0,8 0 200 15,12 0 112-15,9 2-56 16,6 9 104-16,1 0-32 15,-4 4-16-15,-4 0-48 16,-7 2 0 0,-1-2 96-16,-6 4-96 0,-4-5-8 15,1 0 0-15,-2-2-552 0,1-4-801 16,-1-3-1623-16,-5-2-3962 15</inkml:trace>
  <inkml:trace contextRef="#ctx0" brushRef="#br0" timeOffset="9249">3447 5902 1592 0,'0'0'2392'16,"0"0"-407"-16,0 0-345 16,0 0 233-16,0 0-609 0,0 0-184 31,0 0-272-31,123-56-424 15,-115 37 112-15,-1 0-272 0,-3-2-104 16,-4-3 193-16,0 0-289 0,0-3 24 16,-16 6-48-16,-3 3 0 15,1 8 0-15,-6 8 104 16,0 2 0-1,-4 16-104 1,4 12-24 0,1 6-32-16,4 3 48 0,4-3-136 15,7-6 64-15,4-5 80 0,4-4-8 16,0-6-97-16,0-2 33 15,6-1 24-15,7-5 40 0,8-1-248 16,5-2 128-16,1-2-664 16,25-4-672-16,-10-11-553 15,-2-4-2792-15</inkml:trace>
  <inkml:trace contextRef="#ctx0" brushRef="#br0" timeOffset="9804">3796 5675 2960 0,'0'0'3201'15,"0"0"-641"-15,0 0-543 0,0 0-273 32,0 0-448-32,0 0-615 15,0 0-217-15,-53-8-464 16,38 36 80-16,-1 6-168 0,0 6 96 15,5-1-8-15,4-3 0 0,6-6-64 16,1-9-40-16,0-4 104 16,0-8-64-1,0-5 56-15,4-2-344 16,5-2-49-16,5 0-111 15,1-8 96-15,2-9 272 0,4-7-248 16,-1-3-320-16,-4 1 152 16,-2 0 8-16,-7 5 272 15,-2 2 224-15,-5 6 56 16,0 2 288-16,0 3 328 15,0 6 232-15,0 2 176 16,0 0-488-16,0 0-55 0,-7 0-481 16,2 12 0-16,-1 14-8 15,-2 10 0 1,-2 9 8-16,4 6 64 15,-6 1-8-15,8 3-56 16,0-3 0-16,1-4 64 0,3-8 16 16,0-8 152-16,0-10-88 15,0-7-16-15,0-8-120 0,0-5-8 31,0 0 0-31,3-2-16 16,1 0-80-16,2 0 96 16,9-6 0-16,2-14-8 0,25-26-264 15,-3 4-1249-15,-5 2-5144 0</inkml:trace>
  <inkml:trace contextRef="#ctx0" brushRef="#br0" timeOffset="10757">4171 8254 4304 0,'0'0'2761'0,"0"0"-689"31,0 0 129-31,0 0-265 0,0 0-327 16,0 0-65-16,0 0-696 15,-23-14-160-15,12 14-312 0,-4 4-312 16,-2 11-128-16,-4 10 56 15,4 7-232-15,1 6-8 32,7 2-584-32,9-2 0 0,0-6-144 15,6-3-217-15,13-10 561 16,1-3 200-16,2-4 248 0,1-3 96 15,-2-5 24-15,2 0 64 0,-1-2 0 16,-4 0 24 0,-3-1-32-1,-4 1 16-15,-1 2-8 0,-4-2 0 16,-4 2-32-16,-2 1 32 15,0 3 240-15,0 3 136 0,-5 8 513 16,-13 2-233-16,-1 5-328 16,-1 1-328-1,-1-3-288-15,7-12-945 16,4-6-1351-16,8-6-4218 0</inkml:trace>
  <inkml:trace contextRef="#ctx0" brushRef="#br0" timeOffset="10937">4271 8498 656 0,'0'0'4841'15,"0"0"-2345"-15,0 0-783 16,0 0-697-16,0 0-896 0,21 8 8 16,-5 9-80-16,-1 2-40 15,4 5 192-15,-1 1 40 31,3-1-240-31,1-1-928 0,-2-4-1585 16,-7-10-3080-16</inkml:trace>
  <inkml:trace contextRef="#ctx0" brushRef="#br0" timeOffset="11169">4484 8364 2720 0,'0'0'5121'15,"0"0"-3208"-15,0 0-1089 0,0 0-88 16,0 0-128-16,-42 104 112 15,23-53 0 1,1 0-296 0,-1 6 65-16,-2-3-137 0,-2 0-280 0,4-2 160 15,-2-6-176-15,6-6-56 16,5-4-632-16,7-12-1345 0,3-12-2632 15</inkml:trace>
  <inkml:trace contextRef="#ctx0" brushRef="#br0" timeOffset="11552">4641 8304 3672 0,'0'0'4633'0,"0"0"-2800"0,0 0-281 16,0 0-992-16,0 0-168 16,0 0-288-16,0 0-24 31,-118 128-160-31,118-100 72 0,0 1 8 15,6-6-16-15,15-1-168 0,0-5 32 16,2-6 0-16,1-3-80 0,-1-2 160 16,-4-1-32-16,-4-3 104 15,-7-2-64 1,0 2 24-1,-5 0 32-15,-3 0-144 0,0 2 152 16,0-1 48-16,0 5 560 16,-11 7 240-16,-7 4-256 0,-3 4-488 0,-5 3-104 15,0 6-664-15,5-8-1376 31,8-6-5098-31</inkml:trace>
  <inkml:trace contextRef="#ctx0" brushRef="#br0" timeOffset="12324">5203 8139 5857 0,'0'0'1976'16,"0"0"-1064"-16,0 0-336 15,0 0 617-15,0 0 7 16,-5 147-480-16,3-97 152 0,-1 0-368 15,1-2-143 1,2-4-113 0,0-8-200-16,0-6 24 0,0-8-72 0,0-9-104 15,0-5-56-15,0-6-729 16,0-2-519-16,-6-13-264 15,1-6-5138-15</inkml:trace>
  <inkml:trace contextRef="#ctx0" brushRef="#br0" timeOffset="12632">5245 8101 968 0,'0'0'1792'0,"0"0"-152"0,0 0-79 16,0 0-281-16,0 0-80 15,0 0-119-15,127 42-321 16,-109-27-280-16,-3 0-112 0,-4 4-288 31,-1 1 192-31,-4 3-16 16,-4 3-24-16,-2 5 432 0,0 1 56 15,-2 0-23-15,-16 0 135 0,-1 2-400 16,-5-1-56-16,-7-1-136 16,2-2-232-16,1-5-16 0,1-3-920 15,8-7-897 1,7-7-2336-1</inkml:trace>
  <inkml:trace contextRef="#ctx0" brushRef="#br0" timeOffset="13053">5506 8398 1488 0,'0'0'2056'0,"0"0"-55"0,0 0-377 16,0 0-200-16,0 0-7 31,0 0-329-31,0 0-520 0,0 0-72 16,102-56-192-16,-94 40-112 15,-5 0 192-15,-3-1-96 16,0 0 88-16,-3 0 89 0,-11 2-409 15,-4 4 40-15,-3 9-96 32,5 2-136-32,-5 11 80 0,3 19-161 15,5 8 137-15,2 2 72 16,6 3-136-16,5-8 64 15,0-3 32-15,0-5 48 0,0-10 0 0,5-2 104 16,1-6 32 0,2-3 121-1,2-2-185-15,1-2 80 0,2-2-56 16,5 0-88-16,3 0-8 15,5-13-385-15,1-6-543 16,12-13-816-16,-2 4-921 0,-9 5-3736 16</inkml:trace>
  <inkml:trace contextRef="#ctx0" brushRef="#br0" timeOffset="13494">5826 8173 1816 0,'0'0'6585'0,"0"0"-4160"16,0 0-1369-16,0 0-248 15,0 0-184-15,0 0-312 0,-71 97-104 16,71-75-200-16,0-2-8 15,0-3 0 1,7-2-176-16,9-1 128 16,-2-6-136-16,2 0-144 0,2-2 160 15,-2-4-216-15,-1 2 120 16,-1-4 104-16,-6 2-16 0,-1 0 120 15,-2 1 56 1,-5-2 0 0,0 5 40-16,0 0-32 0,0 6 320 15,0 6 136-15,-15 3-384 0,1 0-80 16,1 3-584-16,1-7-1576 15,6-9-3738-15</inkml:trace>
  <inkml:trace contextRef="#ctx0" brushRef="#br0" timeOffset="13706">5967 8297 3896 0,'0'0'1553'31,"0"0"-681"-31,0 0 648 16,0 0-472-16,0 0-175 0,0 0-193 15,0 0-344-15,0 0 16 16,1 71-320-16,-1-51-32 0,0 2-896 16,0-2-2385-16,0-8-3336 0</inkml:trace>
  <inkml:trace contextRef="#ctx0" brushRef="#br0" timeOffset="13900">5918 8086 3688 0,'0'0'3265'0,"0"0"-1889"15,0 0-936-15,0 0-368 0,0 0-144 31,0 0-168-31,0 0-2384 16</inkml:trace>
  <inkml:trace contextRef="#ctx0" brushRef="#br0" timeOffset="14477">6164 8186 3528 0,'0'0'2753'0,"0"0"-929"16,0 0-519-16,0 0-281 0,0 0-96 15,0 0-544-15,-91 118-152 32,91-93-208-32,0 2 56 15,0-5 8-15,0-2 8 0,5-6-16 16,0-4-32-16,3-2-48 15,-2-6-8-15,6-2-248 0,-3 0-272 0,3-5 440 16,-1-16-88 0,-1-3-160-1,-5-4 128-15,-1 0-24 16,-4-1 224-16,0 4 8 0,0 7 0 15,0 6 552-15,-1 5 656 16,-2 5-88-16,1 2-199 0,2 0-649 16,0 0-272-1,0 9-104-15,0 10-24 16,0 10 128-16,0 5 0 15,0 8 8-15,0 6-8 0,0 6-24 16,-2 5 24-16,-3 1-8 16,-1-4-72-16,0-3 8 0,-1-6 72 31,-3-9-48-31,1-10 0 15,1-8-65-15,-4-10 17 0,1-6 80 16,0-4 16-16,-4 0 96 16,1-6-23-16,1-14 55 0,3-6-24 15,4-2-32-15,6 0-24 31,0 0 40-31,0 0-88 16,17 0 24-16,12-6-24 0,2-4-144 16,13-16-721-16,-7 5-1607 15,-3 7-4298-15</inkml:trace>
  <inkml:trace contextRef="#ctx0" brushRef="#br0" timeOffset="14890">6324 8229 1136 0,'0'0'4625'0,"0"0"-3785"16,0 0 688 0,0 0 321-16,0 0-865 15,14 113-432-15,-14-83-128 0,2-2-336 16,-2 0 72-16,1-6-56 15,-1-6-104-15,0-6 120 0,0-6-112 32,0-2 48-32,2-2 216 15,3 0 48-15,0-10-176 0,6-7-144 16,2-10-272-16,5-3-144 15,-1-2-280-15,1 2 8 16,0 2 112-16,-5 6 112 0,-2 6 416 31,-6 7 48-31,1 6 128 16,-6 3 208-16,5 0-240 0,0 0 160 15,2 0 264-15,1 1-184 16,1 10 104-16,-1 5-168 16,-3 6-112-16,0 10 8 0,-5 26-168 31,0-6-1384-31,-5-4-5914 0</inkml:trace>
  <inkml:trace contextRef="#ctx0" brushRef="#br0" timeOffset="15774">5894 10116 5049 0,'0'0'4569'15,"0"0"-3521"-15,0 0-520 16,0 0 176-16,0 0 304 0,24 161 8 15,-16-89-431 1,-1 5-121-16,-2-3 40 16,-1-8-392-16,1-8 16 0,-3-10-128 15,-2-10-96-15,3-8-136 16,-3-5-768-16,0-12-633 15,0-7-1463-15,0-6-4554 0</inkml:trace>
  <inkml:trace contextRef="#ctx0" brushRef="#br0" timeOffset="16113">5891 10035 5313 0,'0'0'1248'31,"0"0"-624"-31,0 0 416 16,0 0-104-16,0 0 105 0,0 0-289 15,134 24-88-15,-115-11 48 16,-1 6-120-16,-2-2-56 16,-6 4 153-16,-4-1-9 0,-3 1 160 31,-3 4-232-31,0 1 80 15,-6 6-192-15,-13 6-288 0,-6 0-56 0,-7 3-152 16,0-6-872-16,-7 1-904 16,8-11-1457-16,12-10-4865 15</inkml:trace>
  <inkml:trace contextRef="#ctx0" brushRef="#br0" timeOffset="16613">6135 10345 3136 0,'0'0'2305'16,"0"0"-977"-16,0 0 280 16,0 0 25-16,0 0-609 15,0 0-296-15,1 119-160 0,-1-87-464 16,0-2 40-16,0 0-120 0,0-4 32 31,0-6 0-31,-5-4-56 16,5-8 16-16,-1-4 112 15,1-4-120-15,0 0 112 0,0 0 528 16,0-16-368-16,6-8-63 15,5-6-209-15,2-2-8 0,0 2 128 32,-3 2-128-32,-4 7 0 15,-1 9 0-15,-3 5 96 16,3 3-16-16,-5 1 152 0,0 3-88 15,0 0 16-15,1 0-160 0,3 0-104 16,2 0 0-16,1 0 0 16,-1 13 104-1,4 0 0-15,-7 6 8 16,2 1 24-16,-2-3-16 15,-1 0-16-15,-1-5 0 0,-1-7 8 16,5-1-8-16,-5-2 0 16,0-2-72-16,2 0-384 15,1 0-1145-15,-1-8-511 16,2-3-1073-16,-2-4-3040 15</inkml:trace>
  <inkml:trace contextRef="#ctx0" brushRef="#br0" timeOffset="17162">6407 10402 3648 0,'0'0'1281'15,"0"0"-185"1,0 0 176-16,0 0-296 16,0 0-216-16,0 0-327 15,-24 111 143-15,24-98-160 0,0-3-128 16,0-3 64-16,0 2-216 15,0-1-8-15,0-2 120 16,5-1-248 0,3-1 120-16,0 1 0 0,-1-5-112 15,1 0 152-15,-3 0-56 16,1 0 32-16,5-5 200 0,-6-2-240 15,3-3 64-15,-1 2 8 16,-2-1-112 0,1 4 280-16,-6 1-80 15,0 0 0-15,0 0 169 16,0 0-321-16,0-1 64 0,0 3-168 15,0 2 64-15,0 0-32 16,0 0-24-16,0 0-8 0,0 0 0 31,0 0-224-31,0 0-184 16,-3 0-1177-16,-12 0-2584 15,2 0-4040-15</inkml:trace>
  <inkml:trace contextRef="#ctx0" brushRef="#br0" timeOffset="17844">6412 10375 1592 0,'0'0'1584'0,"0"0"-544"16,0 0-39-16,0 0-233 16,0 0-168-1,0 0-104-15,60 57 136 16,-53-44 16-16,-3 2 152 0,-4 0 137 15,0 4-137-15,-4-2-24 16,-11 4-400-16,-3-1-304 0,-6 3-72 16,3-6-1208-16,5-5-3049 15</inkml:trace>
  <inkml:trace contextRef="#ctx0" brushRef="#br0" timeOffset="18527">6659 10315 4913 0,'0'0'2680'15,"0"0"-679"-15,0 0 319 16,0 0-720-16,0 0-599 31,0 0-481-31,0 0-448 0,-75 42-64 0,63-8-8 16,7 3 0-16,-1-5-56 15,6-4 56-15,0-5-8 0,0-6 8 16,3-4-240-16,5-7 240 15,2-1-256 1,-2-5-72 0,2 0 176-16,1-2-89 0,-3-14 169 0,2-7-176 15,-2 0-320-15,0-1 280 16,-5-3 16-16,0 5 192 0,-3 7 0 15,0 2 160-15,0 7 48 32,0 6 456-32,0 0-200 15,0 0-24-15,0 4-352 0,0 13-8 16,0 2 32-16,0 5-24 0,0 4-8 15,0 3 0-15,0 1 0 16,0 2 0-16,0 1 0 31,2 4 0-31,4-1 128 0,-2 2-80 16,4-2 81-16,-7-3-129 15,6-6 8-15,-6-7 40 0,-1-3-32 16,0-10-16-16,0-3 48 16,0-4 0-16,-4-2-48 31,-13 0 0-31,-2 0 8 0,-4-11-96 15,-1-6 88-15,0 0 0 0,3-4-8 16,6 6 80-16,7 0-72 0,2 5 8 16,6 3 64-16,0-4-64 15,0 1-8 1,6 1 0-1,14-6 88-15,-1-1-32 0,4 0-48 16,-2-2-8-16,1 2-32 16,7-8-16-16,-4 6-881 0,-4 2-2215 0</inkml:trace>
  <inkml:trace contextRef="#ctx0" brushRef="#br0" timeOffset="19060">7076 9962 4865 0,'0'0'3048'16,"0"0"-1575"-16,0 0-305 0,0 0 328 15,0 125-248-15,0-72-560 16,0 6-151-16,0-3-193 0,3-4-232 16,-1-4 136-16,0-5-232 31,-2-7 48-31,4-8-16 0,-4-9-48 15,0-4-384-15,0-11-865 16,0-4-1455-16,-8 0-5706 0</inkml:trace>
  <inkml:trace contextRef="#ctx0" brushRef="#br0" timeOffset="19381">7112 9933 2480 0,'0'0'1864'0,"0"0"-311"16,0 0-361-16,0 0-152 15,0 0-32-15,0 0-287 16,126 49-201-16,-117-32-24 0,1 2-64 15,-4 1 264 1,-6 3 40 0,0 5-72-16,0-1-23 0,0 8-393 0,-17-1-72 15,-1 4-88-15,-5 4-24 16,-1 0 48-16,-3 0-112 15,2-2-32-15,0 5-833 0,4-15-1335 32,9-6-2449-32</inkml:trace>
  <inkml:trace contextRef="#ctx0" brushRef="#br0" timeOffset="19838">7333 10305 1696 0,'0'0'2272'0,"0"0"-631"31,0 0-161-31,0 0-128 0,0 0-351 15,0 0-137-15,0 0-200 0,113 4-152 16,-97-16 8-16,-3-2-360 16,-3-2 56-16,-2-2 16 0,-8-2-224 15,0-3 296 1,0 0-208-1,0 1-88-15,-12 3 128 0,-2 10-64 16,-2 9 8-16,-7 0-80 16,-1 18 24-16,1 14-48 0,9 8 24 15,2 2-24-15,8 2-56 0,4-4 160 31,0-4-56-31,0-8 72 16,8-7-32-16,0-8 136 0,-2-7-96 31,2-4-88-31,2-2-16 16,3 0-200-16,6-12-360 0,14-24-1128 31,-4 4-3449-31,-2-2 128 0</inkml:trace>
  <inkml:trace contextRef="#ctx0" brushRef="#br0" timeOffset="20105">7627 10133 4232 0,'0'0'3129'0,"0"0"-1281"16,0 0-279-16,0 0-817 0,0 0-632 15,-12 34 72-15,12-16-192 16,0-1 0-16,0 0 8 15,5-3 0-15,3-4-16 0,2-2-48 0,-3-2-104 16,2-2 112 0,-1 0 48-1,-1-2 0-15,-2 0 8 0,1-1 0 16,-6 4-8-16,0 1 0 15,0 6 128-15,0 2 768 16,-19 6-272-16,-2 4-392 0,-2 2-232 16,-1 1-536-1,9-8-1392-15,4-6-2593 16</inkml:trace>
  <inkml:trace contextRef="#ctx0" brushRef="#br0" timeOffset="20286">7722 10251 6241 0,'0'0'2672'0,"0"0"-1135"16,0 0-537-16,0 0-712 16,0 0-32-16,0 0-200 0,0 0-56 31,0 0-200-31,8 90-1200 15,-8-74-1345-15,0-3-2496 0</inkml:trace>
  <inkml:trace contextRef="#ctx0" brushRef="#br0" timeOffset="20456">7730 10052 5329 0,'0'0'2032'0,"0"0"-1456"16,0 0-480-16,0 0-96 0,0 0-168 15,0 0-2392-15</inkml:trace>
  <inkml:trace contextRef="#ctx0" brushRef="#br0" timeOffset="21009">7898 10074 1136 0,'0'0'5081'0,"0"0"-3529"15,0 0-616-15,0 0-103 0,0 0-33 16,-53 115-280-16,53-83-352 15,0-2 120-15,0-4-112 0,11-4-24 16,0-4 168-16,1-8-176 31,-1-3 48-31,2-5-48 16,1-2-144-16,-1 0 216 0,2-13-72 15,-1-5 0-15,-2-4-16 16,-6-2-120-16,-1 1 64 0,-5 2-16 16,0-1 88-16,0 3 232 31,0 6 41-31,-5 3 167 15,0 5 16-15,4 5-376 0,1 0-120 0,0 0-104 16,0 15-104-16,0 3 104 16,0 4 0-16,0 4 72 15,0 4 8 1,0 2-72-16,0 4 32 15,-3 3-40-15,-4-1 0 16,1 1 8-16,-4-3 0 0,5-2-8 16,-5-6 0-16,1-3 80 0,2-9-80 15,2-6 48-15,-6-6 80 0,3-4 288 31,-3 0-328-31,-1 0 64 16,-4 0 256-16,10-10-120 16,-2-3 56-16,4 2-280 0,4-6-64 15,0 0 0-15,12-9-264 0,10-4-432 16,3-6-528-16,5-15-609 31,-1 9-319-31,-9 4-2361 0</inkml:trace>
  <inkml:trace contextRef="#ctx0" brushRef="#br0" timeOffset="21412">8060 10065 3408 0,'0'0'2049'0,"0"0"-769"0,0 0 808 16,0 0-263-16,0 0-505 15,0 0-400-15,0 0-584 0,42 128 16 0,-39-98-24 16,-3 0-256 0,0-2 281-1,210-12-6251 204,-204 16-1199-219</inkml:trace>
  <inkml:trace contextRef="#ctx0" brushRef="#br0" timeOffset="22397">8089 10267 2712 0,'0'0'2721'16,"0"0"-1089"-16,0 0-280 15,0 0-311-15,0 0-105 0,0 0-344 16,-23 64-232-16,20-44-80 16,-4-1-224-16,6-2 72 15,-3-4-128 1,4-2 0-16,0-5-256 0,0 0-1048 15,0-3-1457-15,0-3-3344 16</inkml:trace>
  <inkml:trace contextRef="#ctx0" brushRef="#br0" timeOffset="22668">8362 10285 3728 0,'0'0'1849'0,"0"0"-961"0,0 0 336 31,0 0 208-31,0 0-655 16,0 0-441-16,0 0-232 0,0 0-104 16,25 122-240-16,-25-97-2017 15,0-6-5583-15</inkml:trace>
  <inkml:trace contextRef="#ctx0" brushRef="#br0" timeOffset="24017">9523 13154 680 0,'0'0'2296'15,"0"0"-511"-15,0 0-233 0,0 0 112 16,0 0 177-16,0 0-177 16,-23-75-104-16,5 58-632 15,-1 2 1-15,-2-2-161 16,0 2-192-16,-2 2-56 15,6 3 8-15,-1 6-56 16,3 2-72-16,2 2-208 0,-3 0-96 16,3 8-96-16,0 16-64 15,2 10-96 1,5 10 64-16,4 9-24 15,2-1 48-15,0-2 0 16,0-4 16-16,13-6 48 0,1-8-48 16,3-10 32-16,0-6-552 15,3-9-656-15,-1-7 8 0,-1 0 359 31,0-21 201-31,-1-7-136 16,-2-6-224-16,1-4 184 16,-9 1 368-16,-3 10 344 0,1 9 56 31,-3 16-32-31,3 2 48 15,3 20 56-15,-3 14 264 0,4 4 120 0,4-2-64 16,5-6-192-16,1-10-80 16,4-8-32-1,0-10 176 1,-4-2 32-16,0-4-8 0,-6-18 208 15,-5-4 152-15,-4-2-48 16,-4 0 184-16,0 0-167 0,-8 4-17 16,-9 3-272-16,1 8-256 0,2 5-136 15,6 8-272-15,8 0-721 16,0 4-1439-16,4 6-3185 0</inkml:trace>
  <inkml:trace contextRef="#ctx0" brushRef="#br0" timeOffset="24707">9936 13107 2712 0,'0'0'2657'16,"0"0"-353"-16,0 0-135 0,0 0-881 31,0 0-304-31,0 0-200 16,-115-17-296-16,93 38-248 15,6 5-168-15,4 6-64 0,9 2-8 16,3 0 0-16,0-4 0 16,11-4-8-16,7-6-40 0,-5-6-80 31,3-6-16-31,-4-8-72 15,-3 0 160-15,7-12 56 0,-4-18 0 16,4-7-24-16,-2-8-400 0,-7-8-88 16,3-5 8-16,-4-2-168 15,-6 3-160-15,0 4-17 16,0 13 481-1,0 14 368-15,0 13 1201 16,0 13 79-16,0 0-784 16,0 27-480-16,0 9 0 0,0 8-16 15,3 4 8-15,5 2 64 0,5-6-72 16,5-5 8-1,3-9-8-15,3-9-120 16,5-8 120-16,0-7-128 16,2-6-24-16,0 0 64 15,3-13-32-15,-4-6 120 0,1-4-80 16,-5-1-80-16,-2 5 152 0,-11-2-120 31,2 1 128-31,-12 4 0 16,0 0 0-16,-3 0 56 15,0 2-16-15,-11 2-32 0,-9 2-8 16,-1 8 56-16,4 2 104 15,-1 2 16-15,2 20-176 0,1 6 16 32,7 2 208-32,0 4 152 15,6-4 16-15,2-2-80 16,0-5-64-16,0-3-72 0,7-4 64 15,4-4 40-15,2-2-112 0,0-2-63 16,3-6-97-16,0-2-8 16,17-6-521-1,-6-17-871-15,-3-1-1601 16</inkml:trace>
  <inkml:trace contextRef="#ctx0" brushRef="#br0" timeOffset="25728">11813 10822 5129 0,'0'0'2032'0,"0"0"-1168"0,0 0-200 15,0 0 113-15,-18 145 31 0,18-95-312 16,0-2-120-16,0-6 96 0,10-8-168 16,-2-9-40-16,1-8-16 15,3-7-144 1,-3-5 120-1,1-5-112-15,1 0-40 16,7-5 80 0,-5-14-72-16,5-12-64 0,4-3-16 15,-5-8-64-15,-1-4-40 0,-3-1-296 16,-5-2 64-16,0 2 104 15,-5 8 56-15,0 6 176 16,-3 13 56-16,0 6 192 0,0 9 504 31,0 5 48-31,0 0-183 0,0 0-265 16,0 7-352-16,0 16-128 15,5 4 128-15,2 8-8 16,-1-1-8-16,0 0 16 0,1-2 0 16,4-4-56-16,2-2-657 15,3 0-431-15,7 2 296 0,-5-6-3033 16,-4-5-1136-16</inkml:trace>
  <inkml:trace contextRef="#ctx0" brushRef="#br0" timeOffset="26286">12181 10985 3568 0,'0'0'4369'0,"0"0"-2736"16,0 0-1001 0,0 0 376-1,0 0-72-15,-19 110-184 0,15-78-120 16,4-4-456-16,0-6 32 15,0-6-176-15,0-7 40 0,0-5 9 16,0-2 15-16,0-2 184 16,0 0 472-1,0 0-192-15,0-2-48 16,0-15-512-16,0-6-312 0,12-7 160 15,5-2-192-15,3 2-96 16,-4 5 288 0,2 9-200-16,-1 10 208 15,0 6 56-15,-5 0-120 31,1 6 200-31,-1 12 8 0,-3 2 0 16,3 2 192-16,-4 2-192 16,-2-1 0-16,4-6 0 0,-2-2-88 15,2-8-121-15,1-7-1511 16,0 0-328-16,2-5 55 15,2-18-479-15,-2-3 383 0,-2 2 1081 16,-5 6 1008-16,-2 6 464 16,-1 6 1433-16,-3 6 527 15,0 0-431-15,0 9-1241 0,0 8 456 16,0 5 88-16,0 1-560 15,0-4-272 1,0 0-319-16,0-6-73 0,0 0-16 16,0-4-56-16,-3-1-689 15,-10-4-1023 1,3-4-2329-1,-4 0-3687-15</inkml:trace>
  <inkml:trace contextRef="#ctx0" brushRef="#br0" timeOffset="26449">12380 10756 3696 0,'0'0'2985'0,"0"0"-2249"15,0 0-496-15,0 0 0 0,0 0-240 16,0 0-408-16,87 96-1800 15,-74-77-273-15</inkml:trace>
  <inkml:trace contextRef="#ctx0" brushRef="#br0" timeOffset="26611">12473 11039 1792 0,'0'0'2824'15,"0"0"-511"-15,0 0 103 16,0 0-527-16,0 0-609 0,0 0-176 16,133 16-455-16,-93-24-465 31,0-6 64-31,1 0-248 0,-7 0-400 15,-4 2-689-15,-7 2-1415 0,-10 3-2873 16</inkml:trace>
  <inkml:trace contextRef="#ctx0" brushRef="#br0" timeOffset="26866">12669 10840 1200 0,'0'0'4313'0,"0"0"-3089"15,0 0-56-15,0 123 545 0,0-80-657 31,0 0-208-31,4-3-224 16,3-8 96-16,-2-6-8 0,1-5-312 16,-4-8-7-16,3-3-97 15,-4-1-176-15,4-3 136 0,-2-3-144 16,5 1-16-16,-1-4-96 31,9 0-8-31,15-11-488 0,1-14-809 16,-1-3-3288-16</inkml:trace>
  <inkml:trace contextRef="#ctx0" brushRef="#br0" timeOffset="27431">13045 10912 6081 0,'0'0'3297'15,"0"0"-873"-15,0 0-632 0,118-30-759 16,-79 21-65-16,-2-1-328 15,-2-3-472 1,-1 3-168-16,-6 1-72 0,-7 0-768 16,-4-1-625-16,-5 3-1327 15,-6 1-3802-15</inkml:trace>
  <inkml:trace contextRef="#ctx0" brushRef="#br0" timeOffset="27668">13248 10664 3144 0,'0'0'2969'0,"0"0"-1457"32,0 0 144-32,0 0-31 15,-6 103-665-15,6-62-192 0,0 1 48 16,0 1-456-16,0-7 17 15,0-2-281-15,0-6-16 0,0-6-160 16,8-4-601-16,5-2-1255 31,-2-6-2273-31,1-6-3080 0</inkml:trace>
  <inkml:trace contextRef="#ctx0" brushRef="#br0" timeOffset="27984">13508 11006 2512 0,'0'0'2465'31,"0"0"-465"-31,0 0-56 15,0 0-367-15,0 0-553 0,0 0-176 0,126-23-432 16,-113 7-112-16,-5-2-80 16,-3 0-224-16,-5-1 208 0,0 2-104 15,-1-2-96 1,-16 4-8-1,-2 2-72-15,-2 4-40 16,2 5 96-16,1 4 16 0,2 0 24 16,-2 15-24-16,10 11 0 0,0 6 96 15,8 2-48-15,0-2-48 0,0-1 0 31,11-5-48-31,7-8 0 16,0-6-360-16,-1-8-456 16,1-4-120-16,0 0-408 0,1-8-625 15,10-22-767-15,-4 2 167 0,-4 0 1161 16</inkml:trace>
  <inkml:trace contextRef="#ctx0" brushRef="#br0" timeOffset="28233">13755 10803 1304 0,'0'0'4553'15,"0"0"-2241"-15,0 0-719 16,0 0-385-16,0 0-224 0,0 0-664 15,-30 102-160-15,31-82-160 32,16-3 8-32,4-2 8 15,-4-5-8-15,3-3-8 0,-4 2 48 16,-3-3-24-16,-4-2-24 15,-5 0 0-15,-1 2 8 0,-3-1 408 0,0 6 216 16,-3 1 161 0,-15 4-273-1,-1 2-520-15,-6 2-8 16,-15 4-913-16,4-6-2047 0,7-7-6954 15</inkml:trace>
  <inkml:trace contextRef="#ctx0" brushRef="#br0" timeOffset="28403">13877 10865 672 0,'0'0'5169'0,"0"0"-2985"16,0 0 145-16,0 0-825 16,0 0-536-16,130-70-632 0,-107 53-336 31,0 4-136-31,-10 0-1496 15,-4 3-2249-15,-9 7-2256 0</inkml:trace>
  <inkml:trace contextRef="#ctx0" brushRef="#br0" timeOffset="28614">13985 10700 2760 0,'0'0'2393'16,"0"0"-617"-16,0 0 272 15,-8 133-591-15,1-84-609 0,4 4-160 16,1-3-248-16,2-4-32 15,0-8 112 1,0-8-200-16,0-8 73 16,0-9-121-16,0-9-200 0,2-4 104 15,9 0-176-15,22-43-8 16,-4-1-585-16,0-4-2183 0</inkml:trace>
  <inkml:trace contextRef="#ctx0" brushRef="#br0" timeOffset="29481">13817 8856 3424 0,'0'0'3265'0,"0"0"-1001"0,0 0-743 15,0 0-441-15,0 0-520 16,-104 75 160-16,96-41-392 0,8 0-240 15,0-3 32-15,13-7-48 0,12-4-72 16,2-6 0-16,2-5 56 16,0-4-48-16,-6-3-8 0,-4 0 0 15,-8-2 72-15,-4 0-64 16,-2 2-8-16,-5-2 136 0,0 4 313 15,0 0 543-15,-5 4-112 16,-11 6-416-16,-5 4-248 16,-2 2-216-16,-3 1-288 15,7-2-800-15,6-10-1017 16,3-5-2568-16,9-4-3592 15</inkml:trace>
  <inkml:trace contextRef="#ctx0" brushRef="#br0" timeOffset="29657">13977 8992 5057 0,'0'0'2536'0,"0"0"-335"16,0 0-625-16,0 0-200 15,0 0-536-15,0 0-343 16,58 107-25-16,-50-72-472 0,2-3 0 15,3 0-545-15,-4-8-1895 16,-1-10-2561-16</inkml:trace>
  <inkml:trace contextRef="#ctx0" brushRef="#br0" timeOffset="29859">14153 8994 264 0,'0'0'5201'0,"0"0"-2665"0,0 0-463 0,0 0-841 15,0 0-480-15,0 0-64 16,-42 114 16-16,19-59-7 15,-1 2-337-15,-2 1 64 16,-1-2-120 0,2-3-304-16,4-9 192 0,2-10-192 15,9-8-720-15,9-12-1201 0,1-10-3776 16</inkml:trace>
  <inkml:trace contextRef="#ctx0" brushRef="#br0" timeOffset="30212">14353 8873 5601 0,'0'0'2960'0,"0"0"-1279"0,0 0-337 15,0 0-432-15,0 0-552 16,-102 126-224-16,102-94-136 16,0-3-32-16,13-7 24 0,11-5-360 31,5-4-16-31,2-3 176 15,-2-4-112-15,-1-2 128 0,-9 2 48 0,-3-2 64 16,-8 0 0-16,-1 0 160 16,-7 0-24-16,0 5 576 15,-8 0 168-15,-15 5-144 31,-3 2-344-31,-8 2-240 0,0-2-72 16,-3-4-352-16,7-6-1568 0,7-3-5146 16</inkml:trace>
  <inkml:trace contextRef="#ctx0" brushRef="#br0" timeOffset="31548">14527 8894 1136 0,'0'0'4249'16,"0"0"-2545"-16,0 0-112 15,0 0 217-15,0 0-497 16,0 0-216-16,89 0-296 15,-58 0-271-15,6 0-25 0,-5-2-424 16,2-4 24-16,-3 1-104 0,-4-1-592 31,2-2-233-31,-6 3-1079 16,-8-1-3265-16</inkml:trace>
  <inkml:trace contextRef="#ctx0" brushRef="#br0" timeOffset="31772">14734 8707 3288 0,'0'0'4273'15,"0"0"-2617"1,0 0-447-16,0 0 135 0,-11 106-64 15,6-63-448-15,5 2-423 16,0-1 23-16,0 3-280 16,0-6-48-16,0 2-104 0,0-3-1097 15,10-8-1615-15,1-12-3753 16</inkml:trace>
  <inkml:trace contextRef="#ctx0" brushRef="#br0" timeOffset="32155">14963 8992 3120 0,'0'0'2249'0,"0"0"-329"0,0 0-120 16,0 0-487-16,0 0-305 15,0 0-392-15,118-55-136 0,-102 42-120 16,-7-2-248-16,-6 2 184 15,-3 0-16-15,0-1-144 32,-8 3 96-32,-13-2-224 0,1 5 0 15,-2 4-16-15,1 4-64 16,-2 0 64-16,-1 12-32 0,6 12 40 15,4 6 24-15,2 4 80 16,9 0 65-16,3 0 23 16,0-4-184-1,10-1 64-15,6-9 0 0,3-3-72 16,-1-4 200-16,1-7-200 15,2-4 0-15,0-2-152 0,2 0-505 16,11-24-487-16,-7 2-1376 16,-2 0-3306-16</inkml:trace>
  <inkml:trace contextRef="#ctx0" brushRef="#br0" timeOffset="32785">15249 8763 6345 0,'0'0'2360'15,"0"0"-647"-15,0 0 87 32,0 0-776-32,-93 118-288 15,89-92-519-15,4-4-153 0,5-1 216 16,13-8-280-16,3-3 0 15,-2-1 0-15,1-3 72 0,-1-2-72 16,-1 0 0-16,-5-1 8 31,-2 1 32-31,-4 0-40 0,-6 3 0 31,-1-1 0-31,0 4 0 16,0 4 288-16,-14 5 0 0,-9 4-192 16,-6 3-96-16,-5-2-1288 15,8-8-2665-15,10-10-4721 0</inkml:trace>
  <inkml:trace contextRef="#ctx0" brushRef="#br0" timeOffset="32965">15338 8901 3136 0,'0'0'5089'0,"0"0"-3480"0,0 0-225 0,0 0-192 16,0 0-536-16,0 0-168 16,126-45-336-16,-100 38-152 0,-2 3-184 15,-6-2-1160-15,-7 2-1264 16,-6 2-3218-16</inkml:trace>
  <inkml:trace contextRef="#ctx0" brushRef="#br0" timeOffset="33186">15492 8728 4544 0,'0'0'2465'0,"0"0"-793"0,0 0 161 16,-12 134-465-16,11-87-568 15,1 0 16-15,0-7-312 0,0-6-79 16,0-6 231-16,4-8-416 15,5-6 80-15,0-7-16 32,-1-2-232-32,4-5 232 0,5 0-304 15,4-14-120-15,18-32-696 16,-7 3-1801-16,-3 0-6041 0</inkml:trace>
  <inkml:trace contextRef="#ctx0" brushRef="#br0" timeOffset="36681">15816 5831 5705 0,'0'0'2288'0,"0"0"-1120"16,0 0 393-16,-34 120-225 0,15-57-264 15,-1 4-288-15,1 1-423 31,-4-6 119-31,4-9-80 16,3-6-400-16,1-13 248 0,6-10-248 16,4-9 16-16,0-8 72 15,5-5 32-15,0-2-120 0,0 0 0 16,0-7 0-16,0-16-8 31,0-16-464-31,10-8-152 16,3-15 160-16,3-8-649 0,2-5-39 0,-4 3 248 15,1 8 208-15,-2 10 696 16,-5 14 0-16,1 12 80 0,-2 9 464 15,-6 11-152 1,3 6 160 0,-1 2-320-16,5 0-128 15,6 20-104-15,4 15 160 0,6 8 200 16,-1 14 280-16,-4 3-256 0,-4 4 49 15,-4-2-33-15,-4-5-280 0,-2-10 168 32,-1-6-160-32,-2-11-80 15,-2-9 144-15,0-6-112 16,0-7-8-16,0-4 208 0,-10-2-32 15,-4-2 40-15,-9 0-288 16,1 0-264-16,-4-4 32 0,0-15-416 31,2-2 224-31,1-2 64 16,5 1 79-16,9 5 273 0,1 4 16 15,8 5 81-15,0 2-89 16,9 1-105-16,20-6 89 16,8-1-40-16,9-2-728 0,-3-2-216 31,2-4-448-31,-3 2-617 15,-6-2 433-15,-4 0 408 0,-4 2 1224 16,-9 2-8-16,-8 4 64 16,-7 6 728-16,-4 2 248 0,0 4 168 15,-4 0 153-15,-10 4-681 16,-2 17-240-1,-4 14-128-15,6 5-120 16,3 2 376-16,2-1 8 0,9-7-216 16,0-6-72-16,0-7-280 15,17-6 0-15,4-5-304 16,6-9-536-16,-1-1 400 15,5 0-24-15,-1-17-296 16,3-9-120-16,-8-4-345 16,0-4 169-16,-3-9 400 0,-6 1 296 15,-4-1 352-15,-9 9 8 16,0 13 248-16,-3 12 1664 15,0 9 57 1,-3 5-889-16,-10 22-784 16,0 10 24-16,0 3 448 0,5 0-272 15,2-6-192-15,6-6-103 16,0-4-145-16,6-7-112 15,10-7-145-15,5-7-287 0,0-3-440 32,5 0-560-32,6-13-649 15,-3-7-783-15,-6-1-1457 0</inkml:trace>
  <inkml:trace contextRef="#ctx0" brushRef="#br0" timeOffset="37149">16504 6164 1632 0,'0'0'1728'0,"0"0"-223"16,0 0-305-1,0 0 48-15,0 0-624 16,0 0-232-16,0 0-312 0,115-83-72 15,-110 66-8-15,-5-3-304 16,0 2 120-16,-2 4-72 16,-16 2 72-16,-4 8 184 15,-3 4 200 1,0 0 160-16,4 19-24 0,0 10-48 15,8 3 601-15,9 0 143 0,4-2-576 16,0-4-40-16,12-8-312 16,9-4-104-16,3-3-136 15,0-9-240 1,-1-2-464-16,1 0-673 15,-3-13-95-15,-2-6-752 0,1-6 607 16,-9-3 1393-16,0 2 360 16,-3 0 656-16,-4 5 753 15,-4 6 191-15,0 11-160 0,0 4 353 31,0 4-953-31,3 26-424 16,-3 12 408-16,0 12-128 0,0 12 376 16,0 7-127-16,0 3-217 15,0-3-40-15,0-2-336 16,0-12-128-16,6-12-96 0,1-11-80 31,-2-12-96-31,-2-11-96 16,2-9-840-16,-4-4-168 0,-1-32 167 0,0-7-1071 15,0-7-3361-15</inkml:trace>
  <inkml:trace contextRef="#ctx0" brushRef="#br0" timeOffset="37391">16722 5985 1800 0,'0'0'2000'0,"0"0"-1087"15,0 0 135-15,0 0-216 16,0 0-152 0,126 15 200-16,-107 7-8 15,-7 3 41-15,-7 6 175 16,-5 1-96-16,0 3 96 0,-17-1-127 15,-10 2-521-15,-4-6 0 16,-1-2-280-16,8-9-160 0,6-10-904 31,12-9-1537-31,6 0-2688 0</inkml:trace>
  <inkml:trace contextRef="#ctx0" brushRef="#br0" timeOffset="37584">16934 6030 3016 0,'0'0'2409'0,"0"0"-585"16,0 0 32-16,0 0-583 16,0 0-505-16,113-16-240 0,-89 10-304 15,-3-2-152-15,-5 0-72 16,-5-3-424-16,-6 4-632 15,-5-10-977 1,0 6-1207-16,0-3-857 0</inkml:trace>
  <inkml:trace contextRef="#ctx0" brushRef="#br0" timeOffset="37757">17087 5844 2616 0,'0'0'2521'15,"0"0"-1025"-15,0 0-256 16,0 0 569-16,-27 109-49 16,22-62-472-16,2 0-168 15,3 0-463-15,0-7-577 0,0-6 176 16,14-8-256-16,1-5-168 15,2-12-497 1,9-7-1247-16,-3-2-1361 16,-1 0-3672-16</inkml:trace>
  <inkml:trace contextRef="#ctx0" brushRef="#br0" timeOffset="38857">17303 5992 2592 0,'0'0'4361'15,"0"0"-1961"1,0 0-479-16,0 0-153 0,0 0-223 15,0 0-729-15,0 0-96 16,-92 106-360-16,92-84-312 0,0-4 280 16,0-2-184-16,5-6-40 15,5-4 56 1,-2-4-160-16,2-2 0 15,-1 0-64-15,3-6-176 16,-1-10 240-16,-1-4-296 0,-1-2 80 16,-4 2 208-16,2 2-312 15,-6 6 104-15,1 5 112 0,-2 7-120 31,5 0 144-31,-2 11-248 16,5 8 328-16,0 6-40 16,3 1 88-16,-4 0-48 0,3-2 0 15,-2-6-192-15,3-7-312 16,-1-7-1177-16,-2-4-455 0,-2 0 487 31,-1-17 113-31,0-2 688 16,-5-4 760-16,0-1 88 0,0-2 648 15,0 1 136-15,0 6 24 0,0 4 145 16,0 10-281-16,0 5 48 15,0 0-504-15,0 16 136 16,0 7 656 0,0 8-256-16,0-3 49 15,0-2-73-15,0-6-608 16,0-4 40-16,0-7-160 0,0-5 72 0,0-4 0 15,0 0-72-15,6-2-168 16,6-15-144 0,4-2-448-16,2-4-281 15,1 1-239-15,-3 5 152 16,-1 4 400-16,1 5 216 15,-10 2 464-15,4 4 40 0,-2-3 16 16,-2 0 48-16,6-3-56 0,-6-4-8 16,4-2-201-16,-2 0-1159 31,-2 3-840-31,-1 6-633 15,-1 5 905-15,-4 0 1936 0,0 18 1168 16,0 3 616-16,0 6 377 16,0-5-633-16,3-2-456 0,3-6-167 31,6-1-449-31,5-10-112 15,4-1-168-15,2-2-168 16,3 0 40-16,1-14-48 0,-1-4-256 16,-3-2 72-16,-2-4-328 0,-5-1 280 15,-11 2 175-15,-2-3 57 16,-3 0 0-1,0 3 0-15,-5 8 81 16,-6 7 519-16,-7 8 192 16,2 0-40-16,-2 17-368 0,5 17-208 15,2 9 520-15,3 3-88 16,8 2-24-16,0-2 9 15,0-8-313-15,3-6 0 16,13-8-280-16,15-13-64 16,-4-9-760-16,-1-2-1761 15</inkml:trace>
  <inkml:trace contextRef="#ctx0" brushRef="#br0" timeOffset="39399">18190 6014 5097 0,'0'0'2992'0,"0"0"-95"0,0 0-881 16,0 0-783-16,0 0-233 15,126-22-648-15,-94 8-168 31,2 0-184-31,-3 1-448 0,-8 2-360 16,-9-2-857-16,-11 3-719 16,-3 1-1529-16,0 1-1272 0</inkml:trace>
  <inkml:trace contextRef="#ctx0" brushRef="#br0" timeOffset="39549">18374 5849 2560 0,'0'0'2841'0,"0"0"-1057"16,0 0-504-16,0 0-15 0,0 0-105 15,0 0 128-15,-19 129-448 0,14-93-280 16,3-3-87-16,1-2-473 15,1-7-129 1,0-11-1407 0,19-8-2905-16,-1-5-2176 0</inkml:trace>
  <inkml:trace contextRef="#ctx0" brushRef="#br0" timeOffset="40074">18602 6026 1136 0,'0'0'2432'0,"0"0"-271"15,0 0-721-15,0 0-664 0,0 0-392 16,0 0-336-16,0 0 128 15,0 0-176-15,92-80 0 0,-92 70 80 16,0 1-32-16,-7 5-8 16,-9 4 368-16,-1 0 193 0,-4 2 119 31,3 15-112-31,0 3 96 15,5 1-32-15,7 2-400 0,4-5-136 16,2-2-136-16,0-7-336 16,13-4-176-16,6-5-552 31,6 0-376-31,2-5-657 0,4-10-1144 15,-4-5 385-15,-1-5 2856 16,1 4 640-16,-10-3 152 0,-9 1-40 16,-2 6 689-16,-6 4 71 15,0 9 424 1,-3 4 97-16,-8 2-1129 15,-1 17-680-15,7 5 424 0,5-1-224 16,0 2-248-16,0-5 120 16,12-5-280-16,7-2 96 0,-3-3-112 15,2-4 8-15,-2-1 72 16,-1 2-64-1,-4-1 48-15,-3 0-16 16,-6 0 24-16,-2 0-72 0,0 4 280 16,0 2 249-16,-10 4 239 15,-13 0-464-15,-2 2-304 0,-11 2-80 16,5-6-1473-16,4-8-3808 15</inkml:trace>
  <inkml:trace contextRef="#ctx0" brushRef="#br0" timeOffset="40226">18989 5914 1168 0,'0'0'3216'0,"0"0"-751"0,0 0-433 15,0 0-511-15,0 0-769 16,0 0-568-16,122-21-184 0,-100 11-784 15,-7 1-1833-15,-9-2-2912 0</inkml:trace>
  <inkml:trace contextRef="#ctx0" brushRef="#br0" timeOffset="40449">19075 5761 1096 0,'0'0'3232'0,"0"0"-1143"16,0 0 143-1,-21 113 9 1,15-66-329-16,1 4-720 0,-3-4-47 0,4-4-281 15,4-11-464-15,0-8-16 16,0-10-304-16,4-6 16 0,4-8-96 16,6 0-248-16,2-12-176 31,7-36-888-31,-4 2-1665 15,-6-1-5337-15</inkml:trace>
  <inkml:trace contextRef="#ctx0" brushRef="#br0" timeOffset="41886">15433 6106 2728 0,'0'0'1944'16,"0"0"-175"-16,0 0-1 0,0 0-495 16,0 0-145-1,0 0-536 1,0 0-176-16,65-121 128 0,-42 93-240 0,6-4-24 15,8-6-56-15,5-5-224 16,3-10 264-16,5-3-200 16,0-4 16-16,-5-4 224 0,1-2-200 31,-3-2 153-31,-2 0-49 15,1-1-208-15,1-1 256 0,2 0-248 16,2-3 56-16,0 5-16 16,-2 2-40-16,-3 6-8 0,-8 5 0 15,-3 10 16-15,-7 7-64 31,-6 4 120-31,-2 8-72 0,-5 1 160 16,-4 7-112-16,1 0 48 16,-3 2-96-16,1 0 8 15,2 0 48-15,-1 0-48 0,1 2 80 16,-3-2 184-16,-1 4-264 31,1 2 192-31,-3 2-72 0,-2 6-128 16,3 0 304-16,-3 2-184 0,0 0-112 15,0 0 32-15,0 0-40 16,0 0-64-16,0 0 48 0,0 0-256 15,0 0-216 1,0 0-1025 0,0 0-3688-16</inkml:trace>
  <inkml:trace contextRef="#ctx0" brushRef="#br0" timeOffset="42562">17060 3658 1872 0,'0'0'7065'0,"0"0"-4784"15,0 0-1137-15,0 0-48 16,0 0-247-16,-8 40-769 0,-1-2-16 15,-2 14-64-15,0 10 80 32,0 6-80-32,-4 3 8 15,2-3 8-15,2-6 112 0,-2-10-128 16,2-10-400-16,4-10-689 15,2-9-1279-15,4-12-2073 0</inkml:trace>
  <inkml:trace contextRef="#ctx0" brushRef="#br0" timeOffset="43375">17108 3639 3288 0,'0'0'2889'0,"0"0"-1065"16,0 0-119-16,0 0-649 0,0 0-360 31,0 0-360-31,0 0 56 15,0 0-32-15,0 0-208 0,92 36 352 16,-81-9-200-16,-6 3-48 16,-5 2 233-16,0 0-313 0,0 4 208 15,-16 1 40-15,-3-3-304 31,-4 0 128-31,-1-4-120 16,0-6-120-16,3-5 8 0,0-2-16 16,3-9 0-16,0-6 0 15,2-2-40-15,0 0 40 0,3-4 0 16,2-6 0-16,6 1-64 31,5 7 64-31,0 2-152 16,0 0-136-16,5 0-200 0,12 15 480 0,6 0-32 15,0 2 40-15,-2-4 24 16,-4 0-8-16,4-7-16 0,-3-2 0 15,2-4-152 1,2 0 152 0,2 0-296-16,1-6-121 15,4-7 137-15,0 2-432 0,-2 1 224 0,-3 1 184 16,-3 1 0-16,-6 3 304 15,-2-3 0-15,-3-1 0 0,-2-1 184 32,-4-1-176-32,1-6 112 15,-3 0-120-15,-2-2 72 16,0-1 8-16,0 1-16 0,-2 2 64 15,-9 7 328-15,-2 6-24 0,2 4 0 16,-9 8-328-16,-1 24-32 31,2 10-88-31,1 8 16 16,4 1 0-16,10-5 0 0,4-9-120 15,0-8 112-15,4-9-48 16,10-8 56-16,4-4 128 0,0-6-16 16,4-2 41-16,3 0 47 31,4-20-200-31,3-10 0 15,5-6-353-15,0-13-439 0,-1-2-352 16,-7-7-640-16,0-23-793 16,-6 15-1400-16,-9 10 1393 0</inkml:trace>
  <inkml:trace contextRef="#ctx0" brushRef="#br0" timeOffset="43600">17644 3615 1584 0,'0'0'2200'16,"0"0"169"-16,0 0-417 0,0 0-71 16,0 0-697-16,0 0-680 15,-5 2-128-15,-1 28-280 0,1 15 248 16,-3 11 368-1,-2 6-272-15,2 2 65 16,-1-1 159-16,2-9-488 16,2-7 0-16,5-11-128 0,0-7-48 15,0-9-56-15,0-8-728 16,7-7-537-16,7-5-735 15,12-3-425 1,-3-17-199-16,-1-4-1825 0</inkml:trace>
  <inkml:trace contextRef="#ctx0" brushRef="#br0" timeOffset="44466">17854 3982 800 0,'0'0'1624'0,"0"0"304"0,0 0-175 32,0 0-545-32,0 0-144 15,0 0-360-15,0 0-111 0,0 0 159 16,37-26-408-16,-37 8-216 15,0-2-128-15,0-1-176 16,-1-2 40-16,-15 1-96 0,-4 5 80 16,-2 6 152-1,-3 11 0-15,-2 0 48 16,4 22-48-16,4 16-40 0,3 9 40 15,9 0 56-15,7 0-48 16,0-7 32-16,5-6-40 16,18-10-176-16,3-12-400 15,9-7-561-15,1-5 249 16,9-2-152-16,3-19 664 15,4-7 296-15,-4-8-296 0,-2-5 232 16,-6-2 64-16,-11-2 80 16,-6 3 0-16,-15 8 176 15,-7 10 424 1,-1 8 696-16,-1 14 577 15,-22 2-817-15,-1 10-632 0,-5 18-280 16,3 12 296-16,-1 5 24 16,7 0-184-16,6-1 88 15,7-3-320-15,7-7 32 0,0-8-80 31,0-8 40-31,0-8-136 16,7-6 96-16,7-4-112 0,1 0 16 16,6-18 48-16,0-11 0 15,5-6-8-15,-2-7-296 16,-5-3 248-16,-3 3-24 0,-3 10 128 31,-6 10 128-31,-2 12-112 16,-5 10 224-16,1 2-240 0,-1 23 104 0,3 3-104 15,-1 6 16-15,8-4-16 16,1-2 32-16,5-7-32 15,4-4-592-15,2-9-280 16,4-8 272 0,3 0-168-16,0-10-145 15,-5-14 33-15,-1-7 296 0,-5-3 152 0,-7-1 432 16,-6 1 312-16,-5 3 240 15,0 7 464-15,0 10 633 16,0 10-177 0,-8 4-296-16,5 0-840 15,-1 14-280-15,4 8-56 16,0 2-144-16,0 2 136 0,7-3 8 15,7-6 0-15,-1-2 0 16,2-4 8-16,-4-2-8 0,-6-1 0 31,1-4-16-31,-6 1 16 16,0 1 0-16,0 3 0 0,-9 3 728 15,-14 3-407-15,-1 2-257 16,-4-2-64-16,12-8-1545 16,5-3-2552-16,11-4-760 0</inkml:trace>
  <inkml:trace contextRef="#ctx0" brushRef="#br0" timeOffset="44770">18637 3995 176 0,'0'0'1512'16,"0"0"136"-16,0 0 465 0,0 0-793 15,115-45-176-15,-96 30-280 16,-1-2-328-1,-5 0 65-15,-6-2-65 16,-3 1-280-16,-4 0 80 0,0 0-336 16,-8 2 0-16,-13 4-152 15,-3 2-312-15,-5 8 272 0,0 2-64 16,3 0 176-1,2 18 72-15,3 11 16 16,8 3 280-16,7 4 224 16,2 1-184-16,4 3 16 0,0-6-216 15,10-2 104-15,9-6 96 16,1-5-280-16,2-10-48 15,22-7-192 1,-8-4-904-16,-4 0-1881 0</inkml:trace>
  <inkml:trace contextRef="#ctx0" brushRef="#br1" timeOffset="54542">4450 5803 5945 0,'0'0'3088'0,"0"0"-1591"16,0 0-545-16,0 0 48 0,0 0 152 31,0 0-463-31,0 0-209 16,0 3-8-16,0-3-344 0,0 0 128 0,0 2-256 15,3-2-104-15,1 0 32 16,7 2 16-16,8 1 56 15,9 1 112-15,9 0-48 16,5 2 40 0,8 0-104-16,5 1 72 15,3-1 136-15,2-3-40 0,0 1 48 0,1 0 128 16,0-2-296-16,1-2 136 15,-1 0-112 1,8 0-72-16,1 0 296 16,6 0-96-16,3-6 120 15,3 0 8-15,1-1-280 16,2 0-8-16,-4-1-40 0,-2 0 8 15,-1 1 120-15,-2-2-128 16,3-1 56-16,-3 2-40 0,-4 3 56 16,6-2-72-16,-6 7 0 31,3 0 0-31,-1 0-32 0,2 0 32 15,-3 0 0-15,4 0 0 16,-3 0 56-16,6 0-56 16,2 0 32-16,0 0 40 0,5 0-56 31,2-4-8-31,2 2-8 15,-2 0 8-15,3 2 81 16,-2 0-97-16,4 0 8 0,-1 0 0 16,7 0-48-16,2 0 96 15,2-2-48-15,-1 0 0 0,-1 2 0 16,-4 0-8-1,-3 0 8-15,-4 0 0 16,-2 0-24-16,3 0 32 16,0 6-8-16,5 0 0 0,4 1 72 15,1-4-72-15,21 1 0 0,21 0 8 16,19-4-32-1,5 2 24-15,-7-2 0 16,-12 0 0-16,-18 0 48 16,1 0-48-16,-1 0 0 15,-2 0 0-15,5-4 96 0,-6 2-16 16,-19-2-80-16,-21 4 0 15,13 0 0 1,12 0-72-16,15 0 72 16,16 10 0-16,-12 2-56 15,-32-2 128-15,-16-4-72 0,-19 0 0 16,-2-4 8-16,8 2-48 15,13-2 40-15,13 3 0 0,-2-3 96 16,0 0-80-16,-3 2-16 31,-3 1 0-31,0 1 0 16,-2 0-64-16,0 1 64 0,1-1 0 15,4-2 0-15,0-3 8 16,8 1-8-16,3-2 0 0,4 0 24 31,-1 0-32-31,-1 0 8 0,0-7 0 16,0 3 8-16,0 0 64 15,-1 4-72-15,4 0 0 0,-5 0-32 16,2 0-16-16,0 0 48 16,2 0 0-16,-4 0 0 0,4 0 32 15,-7 0-40 1,-2 0 8-16,-2 0-72 15,-8 2 8-15,-13 4 64 16,-11-2 0-16,-10-1 16 0,-12 1 40 16,-10-2-56-16,-11 0 0 15,-7-2-48 1,-7 2-24-16,-5 0 80 15,-2-2-8-15,0 2 152 16,0-2-32-16,0 3-240 0,0-3-72 16,-38 0-993-16,0 0-1423 15,-9 0-4890-15</inkml:trace>
  <inkml:trace contextRef="#ctx0" brushRef="#br1" timeOffset="57738">6847 8632 3320 0,'0'0'2609'0,"0"0"-1129"16,0 0-80-16,0 0-231 0,-7 0-129 15,7 0 248-15,0 0-632 16,0 0-24-16,0 0-167 16,0 0-217-16,0 0 208 0,0 0-248 31,0 0 0-31,0 0-160 15,0 0 56-15,0 0-104 0,0 0 0 16,13 0 64-16,3 0 112 16,4 0-176-16,2 0 96 0,6 0 128 15,2 0-128-15,6 0 216 31,1 0-232-31,8 0-80 0,-3 0 288 16,4 0-280-16,0 4 144 16,1 3-8-16,5-1-56 15,-2 0 72-15,8 0-80 0,2 1-72 16,6 0 112-16,2-1-112 31,9-2-8-31,3-4 0 0,4 0 128 16,4 0-80-16,-2 0-8 15,4-8-32-15,-6-3 32 0,-3 4-40 16,-2-1 0-16,-1 2-8 0,-12 4 24 15,2 2-64 1,-4 0 48 0,-2 0 0-16,-6 0 0 0,-2 6 0 15,-3 2 0-15,-2-1 0 0,-7 2 32 16,3-1-40-16,-5 2 8 15,2-3 0-15,-1 2-48 0,2 1 56 32,2 0-8-32,2 0 0 15,7-2-64-15,2 0 64 0,4-2 0 16,6-2 0-16,8-2 48 15,2-2 24-15,3 0-72 0,7 0 0 16,-2 0 56-16,2 0-112 31,-7 0 56-31,-5 2 0 0,-8 4 56 16,-1 0-48-16,-5 2-8 15,1 2 0-15,5 0 56 16,-1-2 32-16,7 1-32 0,1-2 48 16,3-1 40-16,2 0-16 31,-1-2-128-31,2 2 0 0,-1 3 88 15,-2-4-152-15,3 3 80 16,-3 0-16-16,4-1 96 16,4-1 32-16,2-3-128 0,1-1 0 15,2-2 0 1,-5 0 16-16,-2 0-16 15,-4 0 0-15,-9 0 40 16,-4 0-32 0,-4 0-16-16,-3 0 8 15,-4 6 0-15,-1 0-16 16,-3 1 32-16,0-1-16 0,2 1 81 0,-2 1-65 15,6 1-24-15,2-1 8 16,4 1-49 0,2-1-23-16,6 1 80 15,1-3-8-15,0-2 24 31,2-2-24-31,-7-2 0 0,0 0-48 16,-13 0 48-16,-3 0-8 16,-8 0 16-16,-8 0-8 0,-6 0 0 15,-6 0 88-15,-2 0-176 16,-4 0 88-16,0 0-80 15,-3 1-16-15,-3 3 192 0,-5-2-80 16,-1 0-16-16,-4-2 80 16,0 0-176-16,-14 0-104 0,-17-2-1144 15,-14-9-1568-15</inkml:trace>
  <inkml:trace contextRef="#ctx0" brushRef="#br1" timeOffset="59499">8796 4744 7553 0,'0'0'2689'0,"0"0"-1161"0,0 0 64 16,0 0 33-16,0 0-801 0,0-7-240 15,0 7-392-15,0 0-128 16,0 0 136-16,0 0-152 0,0 0 0 16,0 0 176-1,0 0-104-15,0 0-120 16,0 0 0-16,0 0-16 15,0 0 8-15,0 0 16 0,0 0-8 16,0 0 128-16,0 0-40 16,0 0-8-16,0 0-72 0,0 0 128 31,0 0-56-31,0 0-80 15,0 0 0-15,0 0-80 0,0 5-144 16,0 3 136-16,0 7 40 16,0 2 24-16,10 8 24 0,-2 5 0 15,1 8 0-15,0 6 96 16,2 4-88-16,0 2-8 31,-4-2 0-31,2-3 8 0,-1-6-56 16,-1-7 56-16,4-5-8 15,-6-5 24-15,1-7 24 0,-1-4-56 16,2-3 8-16,-7-4-24 31,0-4 24-31,0 0 8 16,0 0 128-16,3 0 288 0,-1 0-16 15,2-19 409 1,6-6-353-16,1-14-456 15,4-6 224-15,3-6-152 0,-4 2 144 16,1 0 168 0,-2 5-344-1,-4 5 184-15,-1 6-232 0,-3 4 88 16,2 6-192-16,-6 1 104 0,9 1-776 15,5 4-873-15,1 4-1479 16,-3 7-2153-16</inkml:trace>
  <inkml:trace contextRef="#ctx0" brushRef="#br1" timeOffset="60351">9284 4971 336 0,'0'0'6873'0,"0"0"-4592"16,0 0-497-16,0 0-120 16,0 0-535-16,0 0-305 15,0 0-464-15,-105-4-136 0,85 24-224 16,4 8-48-16,3 4 48 15,5 2-48 1,3 2-16-16,5-2-40 0,0-4 104 16,0-3 0-16,0-7-8 15,2-5-160-15,8-6 160 0,-2-3-88 16,-2-6-272-1,7 0-24-15,0-11-257 16,5-12 105-16,-4-11-264 16,1-7-328-16,-7-4 280 0,-3-2 232 15,-5 5 287-15,0 4 337 16,0 10 64-16,0 10 321 15,-12 8 343 1,6 6-88-16,1 4-128 16,4 0-432-16,1 6-24 0,0 13-112 15,0 8 8-15,1 3 24 16,14 4-32-16,-1-4 32 15,4-2 16-15,147-174-11458 125,-162 111 11466-125,-3 3 0 0,0-2 0 16,0 0 0-16,0 0 0 15,0 2 0-15,0 2 0 0,0 6 0 16,6 7 0-16,3 6 0 16,2 5 0-16,-6 6 0 15,3 0 0-15,-3 0 0 16,-1 2 0-16,-4 4 0 15,2-1 1528-15,-2-5 648 0,0 0-1400 16,0 0-199-16,0 0 127 16,0 0-336-16,0 0-56 15,0 0-216 1,11 38-40-16,-7-31-112 15,-4 3-512-15,0 1-1449 0</inkml:trace>
  <inkml:trace contextRef="#ctx0" brushRef="#br1" timeOffset="61150">9423 4642 3472 0,'0'0'4993'0,"0"0"-3152"16,0 0-281-16,0 0-328 0,0 0-392 16,0 0-255-16,0 0-585 31,0 18-8-31,0 6 8 0,0 10 0 15,0 11 80-15,0 10 16 16,0 7-48-16,0 5 32 16,0-1-80-16,0-2 0 0,0-7-72 31,0-6 48-31,1-8 16 15,6-11 8-15,1-6 0 0,-5-10-16 16,2-7-72-16,-2-4 80 16,-1-5-48-16,4 0 8 15,-1-2 48-15,6-18 8 0,4-10-8 16,7-6-192-1,-1-5-761-15,0 3-247 16,0 2-120-16,0 6-625 0,-1 4 673 16,-1 7 496-16,-8 4 776 15,-2 5 24-15,-1 5 264 0,-7 3 528 16,-1 2 272-1,0 0-183-15,0 0-105 16,0 11-544-16,0 8 96 16,0 4 376-16,0 1-392 15,0-1-144-15,0-4-192 0,0-4 64 16,0-6-128-16,0-3-360 15,0-6-792 1,0 0-1113-16,0-12-3352 0</inkml:trace>
  <inkml:trace contextRef="#ctx0" brushRef="#br1" timeOffset="61316">9634 4729 2816 0,'0'0'1472'16,"0"0"185"-16,0 0-481 0,0 0-248 15,0 0-432-15,53 89-360 16,-28-61-136-16,-3-3-160 0,-4-7-2224 0</inkml:trace>
  <inkml:trace contextRef="#ctx0" brushRef="#br1" timeOffset="62192">9933 4844 3752 0,'0'0'2521'0,"0"0"-921"15,0 0-160-15,0 0-575 16,0 0 39-16,-112 111-312 0,95-71-168 16,4-2 112-16,5-3-368 15,4-3 48 1,4-9-216-16,0-3 128 15,0-3-64-15,13-7-64 16,4-6 8-16,2-4-88 0,4 0-112 16,6-21 128-16,0-9-208 15,0-8-648-15,0-5-8 0,-5-8-320 31,-6-1-281-31,-5-2 409 16,-12-2 80-16,-1 0 760 16,0 3 280-16,-3 7 0 0,-8 6 808 15,3 13 680-15,0 6-56 16,4 9 81-16,0 8-177 0,0 2-80 15,4 2-431-15,-1 0-625 32,1 2-176-32,0 18-24 15,0 10 0-15,0 10 80 0,9 8-64 0,3 7-16 16,-4-2 8-1,3 0 120 1,0-7-56-16,1-6-72 0,2-10-64 16,4-9-136-16,5-10-537 15,-1-7-311-15,4-4 72 0,0-6 24 16,-5-14 416-16,0-8-56 0,-5 0 384 15,-8 2 95-15,-1 2 226 16,-6 8-97-16,2 6 656 16,-3 4 320-1,0 6 472-15,0 0-600 16,-3 0-408-16,-5 14-255 15,-5 6-201-15,2 8 0 0,0 2 0 16,4 0-89-16,4 0 73 16,3-3 16-1,0-8 0-15,0 0-56 16,0-8 32-16,3-1 24 15,5-3-16-15,-1-7-104 0,4 0 24 16,0 0-80-16,2-7 136 16,2-12-24-16,-4-6-296 0,0-5 280 31,-3-4 0-31,-3-2-24 15,2 4 56-15,-7 4 48 16,0 10 0-16,0 10 360 0,0 8-184 16,0 0-8-16,0 6-168 15,0 18 0-15,1 6 40 0,6 4-40 16,-2-2 16-1,4-4 8-15,3-5-24 16,1-6 0-16,1-6 0 16,-3-5-208-16,4-6-400 0,3 0-672 15,-4-17-793-15,1-2-3080 0</inkml:trace>
  <inkml:trace contextRef="#ctx0" brushRef="#br1" timeOffset="62411">10456 4821 1720 0,'0'0'2712'16,"0"0"-479"-1,0 0-201-15,0 0-191 16,0 0-873-16,128 21-160 15,-102-21-352-15,-4-3-400 0,1-11 32 16,-4-3-88-16,-3 0-792 16,-4-1-248-16,-6-1-1265 0,-6 0-215 31,0 4-433-31,-16 3 17 0</inkml:trace>
  <inkml:trace contextRef="#ctx0" brushRef="#br1" timeOffset="62762">10639 4688 824 0,'0'0'1784'16,"0"0"-88"-16,0 0-703 15,0 0-113-15,0 0 576 31,0 0-312-31,-33 149 73 0,24-95-129 0,2 0-424 16,2-2-80-16,4-7-296 16,1-10-280-16,0-8 224 0,0-10-232 15,0-4 8-15,0-9 16 16,5-4-24-16,3 0-152 15,5-13-16-15,4-12-40 16,6-7 152-16,4-5-328 16,-1 1 168-16,2 6 208 15,-6 7-176-15,-6 12 176 0,-4 7 0 16,-7 4 8-16,-2 0 280 31,0 0-16-31,0 4 112 16,-1 7 208-16,1 4-192 0,-1 1 40 15,-2-2-336-15,1-2-24 0,-1-2 41 16,0-4-113-16,0-2-553 15,0-4-447-15,0 0-744 32,0-4-2729-32</inkml:trace>
  <inkml:trace contextRef="#ctx0" brushRef="#br1" timeOffset="62951">10786 4568 5145 0,'0'0'4305'16,"0"0"-3737"-16,0 0-96 15,0 0 200-15,0 0 104 0,0 0-160 0,50 76-416 16,-37-53-200 0,4-6-184-1,1 0-1304-15,13-10-1041 16,-4-1-2272-16,-4-6 2681 0</inkml:trace>
  <inkml:trace contextRef="#ctx0" brushRef="#br1" timeOffset="63176">11002 4750 1384 0,'0'0'2208'0,"0"0"-303"16,0 0-441-16,-26 145-192 31,18-103-480-31,8-6-247 15,0-6-273-15,0-8-200 0,0-7 8 16,11-8-64-16,1-5 328 16,-1-2 176-16,0 0-352 0,1-11 224 31,-4-4 0-31,-3 1-160 15,-2 2 712-15,-3 0-136 0,0 4-271 16,0-2-81-16,-3 2-456 16,-6-4-272-16,5-2-641 0,4-12-1295 15,0 2-1753-15,11 0-1856 0</inkml:trace>
  <inkml:trace contextRef="#ctx0" brushRef="#br1" timeOffset="63512">11194 4771 1072 0,'0'0'1840'0,"0"0"25"0,0 0 135 16,0 0-520-16,0 0-31 15,0 0-385-15,11 104-528 16,-11-76 208 0,0-2-376-16,0-4-168 0,0-6-48 15,0-4-80-15,0-4-80 16,0-4 8-16,0-4-344 0,7 0 280 15,1-8 8-15,8-14 56 0,8-8 176 32,5-4-176-32,2-2 0 15,-2 2-8-15,-1 10 16 0,-6 5-8 16,-4 10 184-16,-7 7 8 15,-3 2 232-15,-3 0-248 0,0 9 409 16,-5 10 143-16,0 3-224 31,0 3 184-31,0 7-552 0,-6 5-136 16,-12 22-72-16,2-10-1440 15,0-4-1513-15</inkml:trace>
  <inkml:trace contextRef="#ctx0" brushRef="#br1" timeOffset="64660">9151 7742 3776 0,'0'0'4449'0,"0"0"-2720"31,0 0-97-31,0 0-72 0,0 0-239 16,0 0-385-16,0 0-720 15,0-12 88-15,0 12-304 16,0 6-128-16,7 16 128 0,6 18-72 15,3 13 72-15,-2 9 0 16,6 6 120 0,-7 0-40-16,1-6-80 0,-3-8 0 15,4-9 32-15,-7-9-24 16,3-12-8-16,-9-6 0 15,4-11 40-15,-6-3-40 0,0-1 16 16,4-3 80 0,-4 0 304-1,0 0-216-15,0-12 712 0,5-11-304 0,-2-11-544 16,8-9 176-16,0-10-216 15,-1-3-8-15,3 2 96 16,0 6-96-16,-3 10-416 0,-2 12-592 31,1 18-880-31,-2 8-993 0,-2 0-5761 16</inkml:trace>
  <inkml:trace contextRef="#ctx0" brushRef="#br1" timeOffset="65073">9471 8280 1792 0,'0'0'2112'0,"0"0"-135"0,0 0-561 15,0 0-272-15,0 0-7 16,0 0-257-16,0 0 168 0,118-32-424 15,-104 10-112 1,-2-3 176-16,-9-1-432 16,-3-4 176-16,0-2-103 15,0-2-281-15,-13 0 312 0,-5 4-304 16,-1 6-48-1,1 12 192 1,0 12-200-16,1 2-8 0,-3 26-152 16,7 12-16-16,5 6 80 0,5 2 16 15,3 1 80-15,0-6-72 16,15-4 88-16,-1-9-24 0,4-8 8 31,3-6-80-31,-2-6 56 16,-1-8 24-16,3-2-56 0,-3 0 40 15,1-10-769-15,-1-10-631 16,-2-2-976-16,-1-15-1889 0,-4 7 1392 15,-5 3 394-15</inkml:trace>
  <inkml:trace contextRef="#ctx0" brushRef="#br1" timeOffset="65455">9710 8075 1072 0,'0'0'2128'0,"0"0"-607"15,0 0-385-15,0 0 280 0,0 0-328 16,0 0 57-16,45 54-273 31,-38-24-376-31,-1 1 160 0,-3-1-312 16,-3-2-96-16,0-4-16 15,0-8-168-15,0-7-64 0,0-2 0 16,0-7 8-16,0 0 184 0,2 0-56 16,4-16-136-1,7-9 0 1,10-9-208-16,9-3-24 15,12-3 80-15,4-1 120 0,4 7 32 16,-5 8 64-16,-7 8 128 16,-11 12 168-16,-9 6-352 0,-7 0 120 0,-7 16 184 31,-3 8 184-31,-3 4 377 15,0 2-441-15,0 1-40 16,-3-5-80-16,-5-7-264 0,2-4-96 16,-1-7-152-16,-3-6-672 0,-9-2-729 15,1-8-3424-15,2-11-2864 0</inkml:trace>
  <inkml:trace contextRef="#ctx0" brushRef="#br1" timeOffset="65599">10017 7860 1856 0,'0'0'2969'15,"0"0"-1329"-15,0 0-240 32,0 0-416-32,0 0-311 0,0 0-313 15,123 55-360-15,-96-51-769 16,-4-4-2111-16</inkml:trace>
  <inkml:trace contextRef="#ctx0" brushRef="#br1" timeOffset="65932">10356 7626 3408 0,'0'0'1353'16,"0"0"-81"-16,0 0-40 16,0 153 80-1,0-96-239-15,0 8-97 16,5 3-128-16,1 2-256 0,2 2 328 15,-3 1-144-15,2-3-231 16,-2-2 95-16,-2-8-520 0,-2-4 80 31,1-7-200-31,-2-11 136 16,0-8-112-16,0-13-24 0,0-4 8 15,0-9 176-15,0-2-176 16,0-2 224-16,-2 0 56 0,-11 0-280 16,-6 0-16-16,-5-15-104 31,-2-2-704-31,-19-30-577 15,8 7-2439-15,1-4-4666 0</inkml:trace>
  <inkml:trace contextRef="#ctx0" brushRef="#br1" timeOffset="66213">10249 7971 4136 0,'0'0'1689'16,"0"0"7"-16,0 0-120 15,0 0-455-15,130 2-577 0,-92 0-56 16,1-2-240-1,-5 0-112 1,2 0 64-16,-3 0-152 0,-3 0-48 16,-6 0 0-16,-5 0-32 0,-4 4 24 15,-6 8 8-15,-2 4 0 16,-4 1 376-16,-3 2-208 0,0 1 96 31,0-4-264-31,0-2-48 16,-6-4-512-16,-4-8-1048 0,3-2-1129 15,-5 0-3184-15</inkml:trace>
  <inkml:trace contextRef="#ctx0" brushRef="#br1" timeOffset="66400">10606 7708 3744 0,'0'0'3921'0,"0"0"-3177"0,0 0 184 16,0 0 473-16,0 0-65 31,0 0-440-31,0 0-616 16,42 115 40-16,-30-85-320 0,5 4-1128 15,-4-6-2801-15,5-4-3888 0</inkml:trace>
  <inkml:trace contextRef="#ctx0" brushRef="#br1" timeOffset="66635">10929 7853 4624 0,'0'0'4025'0,"0"0"-2400"15,0 0 71-15,0 0-664 16,0 0-392-16,-64 32-288 0,54-6-336 16,5 2-16-16,5 0 0 0,0-4-584 15,16-4-864-15,7-6-1473 31,0-8-2184-31</inkml:trace>
  <inkml:trace contextRef="#ctx0" brushRef="#br1" timeOffset="67060">11047 7957 1632 0,'0'0'4185'0,"0"0"-2057"0,0 0 177 16,0 0-537-16,0 0-480 16,0 0-239-16,0 0-809 0,-56 14-80 15,48 12-160-15,-2 6-24 16,5 2 24-16,5-2 0 15,0-2 8-15,0-1-128 0,0-10 120 16,3-2 0-16,5-8 0 16,2-5-64-1,1-4 56-15,1 0 0 0,1 0-96 16,0-17-24-16,1-6 56 15,-4-5-112-15,-1-2 127 16,-2 0-199-16,-5 2 248 16,-2 2 8-16,0 6 0 15,0 6 208-15,0 6 153 16,0 6 111-16,0 2 160 0,0 0-456 15,0 0-176-15,0 14-152 16,0 4 80-16,8 6 56 16,0-1 24-1,-2-2-8-15,5-1 0 16,-4-4-40-16,3-2-464 0,-2-6-537 15,1-4-583-15,-1-4-152 32,-3 0-1241-32,2-4-2584 0</inkml:trace>
  <inkml:trace contextRef="#ctx0" brushRef="#br1" timeOffset="67270">11194 7937 5033 0,'0'0'1456'0,"0"0"-312"15,0 0 673-15,0 0-305 0,0 0-616 16,0 0 24-16,112 0-312 0,-90-4-448 16,-2-5 136-16,-4 0-296 15,-3-1-216-15,-5-3-360 16,-3 2-848-16,-5-10-824 15,0 4-969 1,0 2-920-16</inkml:trace>
  <inkml:trace contextRef="#ctx0" brushRef="#br1" timeOffset="67597">11365 7764 1280 0,'0'0'2912'0,"0"0"-791"16,0 0-649-16,0 0-464 15,0 0-359-15,0 0 567 0,0 0 120 32,-27 132-480-32,25-93-216 0,1-1-416 15,1-6-152-15,0-2 64 16,0-7-120-16,0-8-32 15,1-5-96-15,11-5-912 0,2-5-88 32,-1-2 128-32,5-19-344 15,0-3-121-15,-1 0 497 0,-2 2 816 16,-1 4 136-16,-6 6 576 15,-3 5 592-15,-3 6 273 16,3 1-401-16,-5 0-200 0,1 0-568 16,3 10 288-16,2 6 48 31,-6 2-352-31,5-2 128 0,-3 0-279 15,-1-4-89-15,2-3-32 16,-3-5-545-16,0-4-823 0,0 0-504 16,0-9-2441-16</inkml:trace>
  <inkml:trace contextRef="#ctx0" brushRef="#br1" timeOffset="67759">11499 7672 7481 0,'0'0'2849'0,"0"0"-2169"0,0 0-224 0,0 0-168 15,0 0-232-15,15 52 272 16,1-29-328-16,3 7-792 0,-2-7-1537 16,0-6-2464-16</inkml:trace>
  <inkml:trace contextRef="#ctx0" brushRef="#br1" timeOffset="68020">11713 7873 1304 0,'0'0'1856'0,"0"0"33"16,0 0 39-16,-15 114-552 15,5-80-303-15,9-4-409 16,-3-8-280-16,4-7-88 0,0-8-296 15,0-5 48-15,0-2 368 32,7 0-160-32,3-7 576 0,-2-12-296 15,1-1-264-15,-4 0 240 16,-3 0-248-16,-2 2 217 15,0 4-129-15,0 2-336 0,-11 3 168 16,-4 6-184 0,-1 3-192-16,3 0-240 15,3 0-1473-15,10 0-495 0,0 0-2801 16,5 0 393-16</inkml:trace>
  <inkml:trace contextRef="#ctx0" brushRef="#br1" timeOffset="68402">11713 7873 1512 0,'58'8'2832'15,"-55"-8"-767"-15,2 0-113 16,-2 0-375-16,2 0-337 0,1 9-104 15,2 6-528-15,-3 1-96 16,2 4-112-16,2 2-352 16,-2 2 209-1,3 0-257-15,-4-2 80 16,0-4 32-16,-1-6-96 15,-3-6-16-15,0-4 0 0,1-2 40 16,3 0-112-16,2-13 80 16,4-16-8-16,5-9 0 0,6-4-224 31,-4 0 47-31,2 6 41 15,-5 10 56-15,-4 11 80 16,-4 8 80-16,-5 7-32 0,-1 0 209 16,-1 0-177-16,-1 5 304 15,4 10 72-15,-4 2-152 0,1 2 320 31,2 3-200-31,-1 1 40 0,1 4-8 16,4 1-448-16,-2 0 80 16,1-4-88-16,2-4-80 0,-8-4-608 15,0-6-1112-15,0-4-2537 16</inkml:trace>
  <inkml:trace contextRef="#ctx0" brushRef="#br1" timeOffset="69818">2454 8561 8553 0,'0'0'2857'0,"0"0"-1409"0,0 0-360 15,0 0 161 1,0 0-553-1,-8 1-208-15,-6 9-288 16,-1 7-200-16,2 3-8 0,2 1-80 16,-1 4-72-16,4 1 112 0,5 0 48 15,3-3 0-15,0 0-104 0,0-3-24 16,11-2 32-16,7-2-88 15,6-4-120-15,-1 0 256 16,1-2-16 0,-1-4 64-16,-2 0 32 15,-7 1 16-15,-2-4-48 0,-3 1 0 16,-5-2-64-16,-4 0 56 15,0 2 8-15,0 0 0 32,0 5 176-32,0 2-104 0,-13 8-16 15,0 2-56-15,-5 0-288 16,-3-8-496-16,3-2-1449 0,9-9-3120 0</inkml:trace>
  <inkml:trace contextRef="#ctx0" brushRef="#br1" timeOffset="70225">2672 8833 2664 0,'0'0'2057'15,"0"0"-361"-15,0 0-328 0,0 0-72 16,0 0-431-16,0 0-249 16,107-2-264-16,-96-10-296 0,-3 2 176 15,-8 0-176-15,3 0-48 31,-3 4-8-31,0 0-192 0,0 2 192 16,0 2 0-16,0 2-224 16,-3 0 224-16,-3 0-232 0,-2 0-120 15,-4 4-408-15,-9 12-929 16,7-2-831-16,-1-2-1761 0</inkml:trace>
  <inkml:trace contextRef="#ctx0" brushRef="#br1" timeOffset="70585">2633 8589 7177 0,'0'0'2048'0,"0"0"-1071"0,0 0-145 16,0 0-632-16,0 0 120 15,0 0 192-15,13 141-88 0,5-77 72 16,-2 5-96-16,5 3-8 31,-1-2-87-31,-1-1-305 0,-1-9 80 16,-1-6-80-16,-2-8 8 15,-2-10 48-15,-5-9-56 0,-3-10 0 16,0-6-241-16,-5-9-751 16,0-2-496-16,0 0-1265 0</inkml:trace>
  <inkml:trace contextRef="#ctx0" brushRef="#br1" timeOffset="70968">2643 8487 2792 0,'0'0'1640'0,"0"0"105"16,0 0-529-16,0 0-272 31,0 0-344-31,0 0-376 16,137-9 225-16,-108 25-241 0,-8 4-200 15,-3 2 408-15,-7 4-232 0,-4 3 408 16,-7-1 232-16,0 4-312 15,0 0 72-15,-15 2-384 16,-4 0-200-16,-8 6-152 0,2-7-1352 31,6-12-1785-31</inkml:trace>
  <inkml:trace contextRef="#ctx0" brushRef="#br1" timeOffset="71433">3013 8705 1688 0,'0'0'1880'16,"0"0"-231"-16,0 0-225 16,0 0-232-16,0 0 8 0,0 0-431 0,106-16 7 31,-93-2-208-31,-1-2-384 15,-6-3 304-15,-3 1-232 0,-3 1-24 16,0-2 152-16,-8-1-312 16,-9 5 64-16,-4 2-80 0,-5 6 16 15,5 7 24-15,0 4-8 31,3 0 40-31,5 7-128 0,-3 18-80 16,9 5-24-16,-1 6 56 16,8 4-112-16,0-3 152 15,0-1 16-15,10-6 64 0,6-3 8 16,0-9-8-16,-1-4-72 15,3-7 0-15,3-4-224 0,1-3-80 32,9 0-568-32,-7-8-784 15,-1-4-2881-15</inkml:trace>
  <inkml:trace contextRef="#ctx0" brushRef="#br1" timeOffset="71724">3386 8368 6105 0,'0'0'3144'15,"0"0"-1367"-15,0 0-537 16,0 0-248-16,0 0-656 15,0 0 121-15,-65 121-153 16,57-82-304-16,5 1 272 0,0-2-264 31,3 1 8-31,0-5-16 0,0-4 0 16,11-9-104-16,4-4-40 15,7-9-593-15,6-8 17 16,22-14-488-16,-8-12-232 0,-3-6-4065 16</inkml:trace>
  <inkml:trace contextRef="#ctx0" brushRef="#br1" timeOffset="73294">1322 5432 6857 0,'0'0'2697'16,"0"0"-785"-16,0 0-224 0,0 0 41 15,-16-10-369-15,13 10-752 16,3 0-96-16,0 0-512 0,0 8-104 16,0 12-40-16,0 12-176 15,0 12 320-15,9 5 0 31,4 1 32-31,3-4-32 0,-4-10 0 16,1-6 8-16,-2-8-64 16,0-8 56-16,-4-4-8 0,-2-6-40 15,-2-2-56-15,-2-2 24 31,3 0 80-31,2 0 0 0,-1-6 96 16,8-14-88-16,6-6 168 0,-1-8-176 16,0-2-32-16,-5-2 24 15,0 4-40-15,-4 4 48 0,-2 6 160 16,-6 5-88-1,-1 8-72 1,0 5 136-16,0 2-40 16,0 4 280-16,0 0-240 0,0 0-136 0,0 0 0 15,0 0-240-15,0 2 48 16,0 13-168-16,5 8 216 0,3 5 136 31,2 4 8-31,1-2 0 16,1-2 24-16,-1-4-24 0,0-6 0 15,-1-4 0-15,0-4 0 16,-1-6-136-16,-2 0 24 0,-1-4-944 15,6 0-561-15,-4-14-1295 32,1-4-4466-32</inkml:trace>
  <inkml:trace contextRef="#ctx0" brushRef="#br1" timeOffset="73616">1652 5346 5497 0,'0'0'2624'15,"0"0"-1528"-15,0 0-271 0,0 0 391 16,-33 114-344-16,33-75-136 16,0-7-144-16,5-2-360 15,5-5-64 1,3-4-72-16,0-5-88 15,-2-4 177-15,3-2-185 0,-2-2 0 16,-4-2 56-16,0-2 32 16,-3 0-104-16,0-2 16 0,-5 0 0 0,0-2 120 31,0 2-112-31,0 0 152 15,0 3 416-15,-5 2-120 16,-8 5 64-16,-5 4-520 0,0 0-488 16,-3-1-440-16,8-6-1713 0,7-7-5497 15</inkml:trace>
  <inkml:trace contextRef="#ctx0" brushRef="#br1" timeOffset="74077">1828 5597 680 0,'0'0'1664'16,"0"0"-312"-16,0 0-207 0,0 0-169 15,0 0-96-15,0 0-368 16,0 0-64 0,0 0-56-16,124-54 280 15,-116 31 649-15,0-3-441 0,-6 3 72 16,-2-3-104-16,0-1-240 15,-5-1 80-15,-10 2-311 16,-1 4-193-16,-3 4 184 16,4 8-368-16,2 10 248 15,0 0 8-15,-3 20-248 16,0 16-16-16,-2 10-112 0,7 9 120 15,5 0-168-15,4-1 160 16,2-5 8-16,0-9 0 16,8-8-176-1,7-8 168-15,-1-8 8 16,-3-4 0-16,6-6-80 0,-1-2 32 15,3-2-184-15,4-2-272 16,1 0-849-16,18 0-727 16,-7-8-57-16,-4 0-2032 0</inkml:trace>
  <inkml:trace contextRef="#ctx0" brushRef="#br1" timeOffset="74499">2188 5390 5801 0,'0'0'3176'0,"0"0"-1935"16,0 0-657-16,0 0-248 15,0 0 752-15,0 0-248 16,24 106-272-16,-16-67 145 15,-2-1-241 1,-2 0-96-16,-1-4-200 16,0-4-128-16,-3-6 256 0,0-4-248 0,0-4 48 15,0-5 256-15,0-6-352 16,0-3 312-16,0 0 248 15,0-2-136 1,0 0 312-16,0 0-335 16,0 0-137-16,0 0-48 0,-3 0-168 15,3-9-56-15,0-12 0 16,0-11-344-16,3-11 336 15,13-4-80-15,5 0 88 0,-1 7-8 32,2 6-88-32,-2 4 88 15,1 4-1-15,-2 2-703 0,10-10-408 16,-5 6-880-16,-1-1-2729 0</inkml:trace>
  <inkml:trace contextRef="#ctx0" brushRef="#br1" timeOffset="74751">2955 5586 9129 0,'0'0'3249'16,"0"0"-2201"-16,0 0 1009 0,0 0 295 15,0 0-1215 1,0 0-713-16,0 0-424 15,0 0-1801-15,-20 2-4016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2:43:50.0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797 6851 1480 0,'0'0'896'15,"0"0"-176"-15,-1 0 168 16,1 0 265-16,0 0-33 15,-2 0-80-15,-1 0 24 0,3 0-23 16,0 0-57-16,0 0-144 16,0 0-144-1,0-1-240-15,0 1-96 16,0 0-120-16,0 0-168 15,0 0-72-15,0 0 0 0,0 0-48 16,0 0-8-16,0 0-16 16,0 0-32-16,0 0 8 0,0 0-8 31,0 0-8-31,5 0 104 15,9 0 8-15,2 0 0 16,7 0 0-16,3 0 8 0,1 0-8 16,2 0 0-16,0 0 0 0,5 0 0 15,0 0 16-15,0 0-8 0,8 0-8 16,0 0 8-1,3 0 48 1,7-2-48-16,1-2 0 16,4 2 120-16,-2-2-72 0,-4 2 0 15,-1 0-48-15,-6-2 56 0,1 0-56 16,-3 2 48-1,-1-3 16 1,-4 4 0-16,3-1-72 0,-6 0 8 16,5-2 0-16,-2 2 0 15,0 0 0-15,0 0 72 0,0 0-72 16,-1 2 0-16,-5 0 0 15,-1 0-8-15,3 0 8 0,-3 0 0 32,-1 0 0-32,0 0 0 15,2 0 56-15,0 0-48 0,-1 6 0 16,1 0 32-16,1 1-40 15,4 2 88-15,-1-1-88 0,4 2 8 16,2-4 32-16,-1 2-40 31,4-4 72-31,-2 0-72 16,4 0 0-16,0-2 56 0,0 0-48 15,1 0-8-15,2 0 0 16,-4-2 56-16,2 0-56 0,0 3 0 16,1-3 0-1,-3 1 0-15,-3 1-8 16,0 0 0-16,-3 2 16 15,-3-2 0-15,1 0-16 16,-3 0 0 0,1 0 8-16,-4-2 0 15,3 0 0-15,-4 0 8 0,-2 0-16 0,-2 0-8 16,1 0 8-16,2 0 8 15,-3 0 56-15,3 0-56 32,-5 0-8-32,5 0 0 0,-3 0 0 0,3 0 0 0,2 0 0 15,0 0 8 1,4 0 0-16,1 0 9 15,2 0-17-15,0 0 0 16,2 0 0-16,2 0 0 0,-2 0 0 16,2 0 0-1,2-2 0-15,0 0 0 0,2-2 0 0,-4 2-17 31,8 0 17-31,-3-2 0 16,3 3 17-16,2-4 47 16,0 1-56-16,-1 0-8 0,3 0 8 15,-4 0 0-15,5-2-8 16,-5 2 8-1,3-4-8-15,-3 2-8 0,-1-2 8 0,-1 0 0 32,-1 0 0-32,0 2 8 0,3-2 0 15,-2 2 56-15,5-1-48 0,1 2 48 16,-3-1-56-1,6 0-8 1,-1 0 0-16,3 2 0 0,2-1 8 16,-1 1 0-16,1 4 0 15,-4 0-8-15,-2 0-8 0,-2 0 8 16,0 0 8-16,-4 0-8 0,-7 0 8 15,-5 0-8-15,-3 0 0 16,-9 0 16 0,-4 2 0-16,-3-2-8 15,-10 0 0-15,0 0 64 16,-6 0 32-16,-2 0 176 15,0 0 120-15,0 0-104 0,0 0-120 16,0 2-176-16,-19 17-304 0,-7-1-1337 31,-16 4-4376-31</inkml:trace>
  <inkml:trace contextRef="#ctx0" brushRef="#br0" timeOffset="1020">586 7979 1464 0,'0'0'1368'0,"0"0"104"16,0 0-127-16,0 0 191 0,0 0-160 16,0 0-648-16,0 0-591 15,-29 2-137-15,33-2-32 31,16-4 32-31,14-10 544 0,8-2-48 16,14-3-56-16,14 4-144 16,25-2-104-16,47 4-72 0,37-4 112 15,17 2 8-15,-4-4-16 16,-21 6-128-16,-26-2 16 31,2 5-48-31,-6 3-64 0,-9-1-8 16,-20 1 8-16,-32 3 96 0,-20 0 56 15,-8 4-40-15,0-2 40 0,-2 0 0 16,0 2-8-16,-20 0-56 15,-9 0 8 1,-11 0-16 0,-5 0-80-16,-5 0-360 0,-11 0-672 15,-12 0-1753-15</inkml:trace>
  <inkml:trace contextRef="#ctx0" brushRef="#br0" timeOffset="7780">15314 6088 1200 0,'0'0'2136'0,"0"0"-832"15,0 0-151 1,0 0 159-16,0 0-56 0,0 0-135 0,0 0-73 15,0 0-144-15,0 0-176 16,0 0-176-16,0 0-64 0,0 2-104 16,-5-2-112-16,0 0 17 31,2 0-89-31,-5 2-96 15,0 0-96-15,0 0 8 0,-2 0-8 16,-1 0 16-16,1 0 32 16,-4 2 48-16,-1-2 8 0,2 0 24 31,-1 0 64-31,-3 1 8 15,0-2-56-15,0 1 16 32,5 2-48-32,-1-2-8 0,0 0 32 0,-2 0-48 15,4 2 24-15,0-2-24 16,-2 2 8-16,1-2-40 0,1 3 64 15,0-3 40-15,-4 0 72 16,1-1 56-16,-4 1-32 16,3 0 56-1,-6 0 8-15,4 0-40 0,-3-2-63 0,-2 2-65 0,-1 0-96 16,4-2 40-16,-4 2 16 15,0 0-64 1,-2 0-8-16,-1 0 24 16,0 0-72-16,0 0 64 15,-1 1-16-15,2 1 24 0,0-3 40 16,0 3-48-16,1 0-8 15,1 0 56-15,4 2-8 0,-4-2 24 32,4 3-64-32,-4-2-56 15,4-1 64-15,-3 2-24 0,2-4 72 16,-4 2-40-16,3 1 32 15,-2-1-32 1,1 0 16-16,-3 0 24 0,1-1 8 0,0 3-40 31,-3-2-8-31,2 0-64 16,-4 3 32-16,2-3 0 0,3 0 0 15,-2-1 24-15,-2 1-16 16,4-2 48-16,-5 0-16 16,2 0 8-16,-3 0-16 15,3 3-8-15,0-1-8 16,1 0-8-16,-5 0-8 15,5 1 0-15,-1-1-32 0,1 2 64 16,-2-1-8-16,-1-1 8 16,-1 2-8-16,-3-2-8 0,-4-1-8 31,2 1 40-31,-7 0-24 0,-3 5-56 15,1-1-16-15,-8 3 0 16,-4 8 0-16,-1 1 0 0,-3 2 0 16,4-2 40-16,3-2 24 15,9-4 88-15,5-4 0 0,5-2-64 31,0-2-8-31,5-2-31 16,4 2-41-16,-1-2 64 0,0-2 0 16,2 2-24-16,-2-1 0 15,-2-1-32-15,-4-2-8 0,0 2 40 16,-4-2-40-16,-4 3-8 31,-9 1-48-31,-7 4 40 16,-7 5-152-16,-5 0 112 0,-6 4 48 15,-2 2 0-15,-2 4-56 16,-4 1 56-16,-4 2 8 0,-2 1-8 31,-6-1 8-31,0 1 24 16,-1-3-24-16,3 0 8 0,6-4 40 15,6-2-48-15,4-2 40 0,6-4-32 16,9-2 40-16,3-2-8 15,0-3-40-15,1-2 0 0,4 1 0 16,-1-2 0 0,6 0-8-1,1-2 0-15,5 0 8 16,3 0 40-16,4 0-40 0,4 0-8 0,1 0 8 15,0 0 8-15,3 0-8 16,0-4 0 0,2 0 0-16,1 1 0 15,2-2 0-15,2 1-8 16,2 0 0-16,-3 2-8 31,4 0 0-31,-3 0-8 0,1 0 8 0,-4 0 0 0,2 0 8 0,2 0 0 16,-4 2-8-16,4-2 0 31,-4 2 0-31,1 0-8 15,-1 0 8-15,0 0-8 0,-2 0-32 16,0 0 40 0,-2 0 0-16,-2 0 0 0,1 0 0 0,-2 0-8 15,-1 0-32-15,0 0 48 31,-3 0 8-31,-1 0 48 16,-1 0-40-16,-1 0-8 0,-3 0 40 16,1 0-48-16,2 0 0 0,-2 0 0 15,7 0 0-15,0 0 0 16,1 0 8-1,3 0 8-15,3 0-16 16,0 0 0-16,3 0 8 16,-1 0-8-16,4 0 8 0,1-2 0 15,2 1 0-15,5-2 40 0,-1 1-48 31,4 0 0-31,3 0 8 0,-1 2-8 32,1 0-8-32,5 0 8 15,-6 0-8-15,4 0 0 16,-1 0-40-16,-2 0 48 0,2 0-16 15,-1 0 8 1,-4 0-8-16,2 0 8 0,-2 0-40 16,1 0 40-16,1 0 0 0,-2 0-40 15,1 0 0-15,-2 0 40 0,2 0 0 16,1 0 0-16,-1 0 0 15,-2 0-64-15,1 0 8 16,-4 0-65-16,1 0 57 0,1 0-24 31,2 0 16-31,0 0 64 16,0 0-56-16,-3 0 0 0,3 0 64 15,-4 0-40-15,3 0 40 16,1 0 8-16,-2 0 0 16,3 0 0-1,3 0 0 1,2 0-8-16,2 0 0 0,-2 0 0 0,2 0-56 15,0 0 8-15,0 0 40 0,0 0-32 16,0 0 48-16,0 0 0 16,0 0 0-1,0 0 8-15,0 0-8 16,0 0 8-16,0 0 0 0,0 0-8 15,0 0 8-15,0 0-8 16,0 0 0-16,0 0 0 0,0 0 0 31,0 0-16-31,0 0-80 16,0 0-248-16,0 0-368 15,0 0-616-15,0 0-745 0,0 0-847 16,0 4-2169 0</inkml:trace>
  <inkml:trace contextRef="#ctx0" brushRef="#br0" timeOffset="8750">9100 5747 1464 0,'0'0'1872'0,"0"0"-752"15,0 0-71-15,0 0 175 16,0 0 360-16,0 0-247 0,0 0-329 16,0-22-464-16,0 22-392 0,0 0-152 15,0 0-112 1,0 0 64-1,14 0 48-15,1 0 88 0,7 0 104 16,7-2 112-16,7-6 80 16,7-6-96-16,16-7 40 0,10-4 88 15,13-9-64-15,30-10-184 0,28-11-56 31,27-5-16-15,-12 7-48-16,-33 12 8 16,-36 18 41-16,-18 6 15 0,8-1-24 0,14 0 40 15,10-2-24-15,-4 2 0 0,1 2-48 16,-9 2 40-16,3 1-88 31,-6 4 0-31,6-1-8 0,1 1 8 16,6 2-8-1,20 1 8-15,24 0-8 0,17-1 0 0,5 1 0 16,-9 0 0-16,-16 1 0 15,-10-3 8-15,6-3 40 32,-1 0 32-32,-5-4-8 0,0 3 32 15,-8 1-24-15,-3-4 64 16,-18 3-136-1,-18 3 88-15,-20 0-40 0,-4 1-40 0,3 0 72 16,1-2-24-16,1 2-64 16,-17 2-184-16,-16 6-784 0,-18 0-1225 15,-12 0-3224 1</inkml:trace>
  <inkml:trace contextRef="#ctx0" brushRef="#br0" timeOffset="20566">18670 5985 4488 0,'0'2'2097'16,"0"-2"-1265"-16,-5 0 272 15,-2 0 177-15,1 2-321 0,-4-2-176 16,1 0-280-16,2 0-88 16,-1 0-112 15,-2 0-32-31,4 3-16 0,-1-3-16 0,1 0-16 0,-4 0-48 15,2 0-63-15,2 0 31 16,-4 2-88-16,2-2 8 0,3 0-8 16,-6 2 0-1,4-2 24-15,-2 0-32 16,1 2 16-1,1-2-56-15,-1 2 0 0,-3-2 64 0,1 0-64 16,0 2 96-16,-7-2-32 16,0 2-24-16,-2-2 8 0,-5 2-40 31,-4 0 32-31,3 0 8 15,-6 2-40-15,-3-3 0 0,0 1 64 16,-8-2-64-16,0 0-16 16,0 0 8-16,-3 0 88 0,0 0-96 15,1-2 16-15,-1-5-8 31,1-1 0-31,1-3-8 0,-1 2 0 16,4-1 16-16,-1 0-8 16,4-1 64-1,-2 0 24 1,5-2-88-16,-1 2 96 0,3-3-96 15,-2-3-8-15,3 2 0 16,-1-4-48-16,1-1 48 0,2 1 8 16,0-2 8-16,0-3-16 0,3 0 0 15,-1-2-8-15,2-2 0 16,3-2-16-16,-1-2 16 0,4 2-64 15,3-2-24 1,4 0 40 0,4-3-32-16,2-3-88 15,6-4 16-15,0-4 64 0,0 0 48 0,0-2-32 16,8 0 72-16,3 1 8 15,0 2 0-15,1-2 0 0,-4 3 0 16,3 2 16-16,0 0-16 31,4 0-16-31,-2-1-56 16,5 4 16-16,-1-1 0 0,1 2-40 15,-2 3 88-15,-6 5 0 0,1 3 8 16,-3 1 8 0,-4 1 48-16,0 3-48 0,1 0 0 31,-3-4 0-31,3 0 0 0,0-2 0 15,-2-2-8-15,5 0 0 16,-5 0-8-16,2 0 8 0,1-3 0 16,-2 5 8-16,-1 0-8 31,2 0 8-31,-5 2-8 15,3 0 0-15,-1-2-8 0,-1 0 8 16,4-4-8-16,0 2-72 16,1 0 80-16,2 2-48 0,1 4 0 0,-6 3-32 15,2 6 16 1,1 2 56-1,-6 1-48-15,5 3 48 16,1-4-40-16,2-1 0 16,5-2 40-1,0-2-65-15,7 2 17 0,4-2-72 16,5 0 24-16,6 0-24 15,11 0 64-15,1 0 64 16,6 2 0-16,0 2 0 0,4 2 0 16,-2 4 0-1,3 1 0-15,1 5 0 16,4 2 8-16,-3 0 0 16,5 0-8-16,-4 0 0 0,0 0 8 15,4 7 0-15,0-3-8 16,4 0 8-16,1 0 0 0,1-2 0 15,1 0-8-15,-2-2-8 16,-1 2 8-16,-3 2-8 0,-3-3 0 16,0 1 0-16,-3 0 8 31,-2 3 8-31,0-3 40 15,-1 2-32 1,1 0-16-16,7-2 56 0,6-2-48 0,9 0 96 16,1 0-32-16,6 0-16 0,2 0-40 15,0 0-16-15,5 0 0 16,-5 0 0-16,3 0 0 15,-4 2 8 1,1 4 0-16,-5-3 0 16,2 2-8-16,-5-1 8 0,-2-4-16 15,1 0 16-15,-4 0-8 0,2 0 0 16,-2 0 8-1,-2 0 56-15,-6-2-56 16,1 0 0-16,-4-1 17 16,0 1-25-16,-6-1 16 15,-1 1-8-15,-4 2-8 0,-3 0 8 16,-2 0 0-16,1 0-8 0,-3 0 0 31,-4 0 0-31,1 0 0 16,-2 0 0-16,-2 0 0 0,-1 0-8 15,1 0 8-15,1 0 0 16,1 0 8-1,3 0 0-15,-1 0 32 0,1 4-40 0,-3-1 0 32,3 4-8-32,-5-1 0 15,2 2 8-15,0-2 8 0,0 2 0 16,4-2 0-16,0-2 8 15,1-2 48-15,5-2-56 0,1 0 0 16,1 0 0-16,-1 0 0 31,0 0 0-31,0 0-8 16,-3 0 0-16,-3 0 0 0,-1 0 8 0,-1 0-8 15,-3 0 0-15,1 4 0 16,-1-2 0-16,0 0 8 0,0-2-8 31,-1 0 0-31,1 0-8 16,-2 0-8-16,-3 0-64 15,-3 0 80-15,2 0-48 0,-2 0 32 0,-1 0-32 16,0 6 48-16,2 0 0 16,1 2 16-16,-2 0-16 0,0 0 8 31,1-1 0-31,2 0 8 15,2-1-8-15,0 0 48 16,-2 0-56-16,0 1 48 0,3-2-48 16,-6 3 0-16,2 0 8 0,-2 3-8 15,-7-4 8-15,1 3 32 16,-6-4-40-16,-4 3-8 31,1-4 0-31,-4 3-40 0,0 0 48 16,-3 5-8-16,5-2 8 15,0 4-8-15,-4-2 8 0,5 6 8 16,1-2 8-16,-1 2-8 31,2-2 56-31,-3 0-56 16,1-1-8-16,1 2 0 0,1-2 0 15,-1 2 8-15,-1 2 0 16,1 1 0-16,2 0 0 0,-3 1 8 15,2 1-8-15,2 0-8 16,-4-1 8 0,0 3-8-16,-1-3 0 15,6-1-8-15,-10 0 0 0,5-1-8 16,1-1 8-16,-4 2 8 15,2 3-16-15,0 0 16 0,-1 4 0 16,-3 2 16 0,0 0-8-16,-5 0 16 15,1-2 24-15,-2-2-40 16,-2-3 48-1,1-1-40-15,-4-5 0 0,1 2 32 0,-1-2-32 16,-2-2 40-16,1 0-48 16,-1 2 88-16,0-2 16 0,0 2 16 31,0 0-40-31,0 2 16 0,-3 3-24 15,-2 0-64-15,-5 2-8 16,2 2 0-16,3 2 0 16,-7 0 0-16,2 1 16 0,-1-3 32 31,-2 0-56-31,0-1 72 15,-5 1 24-15,-3 1-88 0,0-3 0 16,-5 0 0-16,-1 1 40 16,-6 0-32-16,3 1 56 15,-6-2-64-15,-3 2 32 0,2-1-24 16,-5-4-8-16,-5 3 40 15,1 1-32 1,-8-1 32-16,-2-1-8 0,-4 3-32 16,-3-1-8-16,-5-1 8 15,-1-5 0 1,-1 2 40-16,-4-5 24 0,0 0-64 15,1-5 48-15,-4 0 8 16,1-1-48-16,0-2 56 16,0 0-64-16,0 0 0 0,2 0 8 15,-1-2-16-15,4 1 8 16,2-2 0-1,3 1-8-15,1-2 0 16,4-2 8-16,1 0 0 16,0 0 24-16,-3-2-32 15,3 0 0-15,-1 0-216 0,3 0 96 31,1 2 48-31,7-2 72 16,0 0 0 0,5 0 0-16,-2 2 8 0,4 1-8 0,1-3 0 15,-2 0 8-15,2 2 0 0,-5-2 0 16,0 0-8-16,-3 0 0 15,-5 2 0-15,-1 0 0 16,-5 1 0-16,2 1 0 0,-5 0-8 31,2 2 8-31,1 0 0 16,-5 3 0-16,0-2 0 0,-4 3 0 0,1 1 0 15,-7-2 0-15,3 1 0 16,-3 3 0-16,0-3-8 16,2-1-8-16,1 0 8 15,2-1 0 1,2-1 8-16,-2-1 0 15,-3-2 8-15,1 1 0 0,-3-1 0 0,2-2 96 16,1 0-32-16,4 0-64 16,2-2 80-16,4 0-80 15,5 0 0-15,5 0 0 0,1 0 0 31,5 0-8-15,1 0 16-16,4-4-16 0,-2 0 8 0,4 0-8 16,-1 1 0-16,3 3 8 15,0-2-8-15,3 2 0 0,1-2 0 31,3 0 0-31,-3-2 8 16,4 1 56-16,-1-1-8 16,2 0 24-16,0-2-32 0,1-1-40 15,-1 3-8-15,5 0 0 16,-5 1 8-16,3-1-8 0,-1 0 8 15,3 0 0-15,1-1 88 32,0 1 80-32,4 0-24 0,3-2-8 15,-4 3 8 1,4-1-56-16,2 0 16 0,-1 2 24 0,2-3-8 15,2 3-80-15,1 0-48 16,2 0 8 0,0 2-8-16,0-2 8 15,2 2-8-15,1 0 0 0,-2 0-8 16,2 0 0-16,-3 0-56 15,2 0 56-15,-4 0-64 16,-1 0-8-16,-2 0-8 16,-3 2-16-16,1 4 0 15,-2 1 32-15,-1-1 8 16,2-2 64-16,3 1 0 15,-3-1-8-15,3 0 0 16,-2 3-56-16,-4-1-16 0,-1 2-24 16,-1 1-136-1,4 2-16-15,-1-1 160 16,5-3 56-16,2-1 40 15,4 1 0-15,1-3 0 0,-1 0-8 16,2 0-40-16,1 0-48 16,2-3 8-1,2 1-48-15,-3 0-40 0,3 2-128 0,-2 1 80 31,2-1 8-31,-2 0 80 16,-1 0 40-16,2 2 88 0,-3-1 0 16,-4 4-48-16,2-1 56 15,-2 2 48-15,0-3-40 0,0 2-8 16,0-1 0-1,4-4 48-15,1 2-32 16,-3-4-16-16,1 2 8 16,5-2 0-16,0-2 0 0,-3 0 0 15,3 2-8-15,0-2 0 16,0 0 0-16,0 0 0 0,0 0 16 15,0 0-16 1,0 0-16-16,0 0-216 16,0 0-232-16,0-2-673 15,0-6-2063-15,0-8-4362 0</inkml:trace>
  <inkml:trace contextRef="#ctx0" brushRef="#br0" timeOffset="22247">18508 6196 3608 0,'0'0'2929'15,"0"0"-1633"-15,0 0-496 0,0 0 89 16,-1 11-113 0,-3 4-312-16,-2 12-128 31,3 10-40-16,-2 14-8-15,-2 30-80 0,-2 40 80 0,-11 58 112 16,-6 27-40-16,-4 3 128 16,6-21 225-16,11-37-81 0,3-27 0 15,8-26-184-15,2-24-224 16,0-23-80-16,0-13-96 15,0-1 0-15,0 0-40 0,2-5 40 16,3-10-40-16,0-10-8 16,-4-6 0-16,4-6 56 0,-5 0-8 15,0-4-48-15,0-20-136 31,0-14-792-31,-16-48-873 0,3 7-919 16,-3 3-2785-16</inkml:trace>
  <inkml:trace contextRef="#ctx0" brushRef="#br0" timeOffset="22957">18520 6164 2456 0,'0'0'1832'0,"0"0"-631"15,0 0 255-15,0 0 144 0,0 0-303 16,0 0-385-16,0 0-256 16,-5 13-152-16,-3 6 0 31,-5 9 64-31,0 6-80 0,-3 0-192 15,1 0-96-15,1-4-23 16,2-5-49 0,3-5-72-16,2-6-32 0,2-4 72 0,2-6-32 15,0-2-64-15,3-2-128 16,0 0-200-1,0-2-201-15,-5-12-295 0,5-6 160 16,0-6 256-16,0-6 96 16,5-4 24-1,6-1 184-15,0-1 96 0,1 6 8 0,-4 4 8 16,0 11 144-1,-5 4 24-15,2 11 88 16,5 2-264-16,3 4-136 0,4 18 136 16,8 6 416-16,2 6 168 15,-1 6-144 1,-2 3-160-16,-1 1-232 0,-6 20-48 0,-5-10-1728 31,-7-10-6010-31</inkml:trace>
  <inkml:trace contextRef="#ctx0" brushRef="#br0" timeOffset="50535">7951 9094 912 0,'0'-4'2272'15,"0"2"-864"1,0 0 41-16,0 0 383 15,-3 2-71-15,3-2-273 16,-3 2-232-16,3 0-152 0,-2 0-55 16,2 0-73-1,-3 0-232-15,3 0-128 0,0 0-184 0,-3 0-160 31,3 0-152-31,0 0-56 16,-3 0-64-16,1 6-80 16,0 3-40-16,-6 14-40 0,3 11 160 0,-3 12 120 15,-3 8-48-15,0 6-24 16,4 0-40-16,2-2 40 15,5-3-40 1,0-9-8-16,0-6 0 16,0-10-16-16,9-5-32 0,-1-8-24 15,1-4-56-15,3-5 0 0,1-5-16 16,1-1 24-16,2-2 32 31,5 0 16-31,0-7 72 0,7-18-8 16,1-5-32-16,1-10-96 15,1-6-64-15,0-6-184 16,-4-2-40-16,-1 0 80 0,-5 1-8 15,-3 7 64-15,-4 2 288 16,-6 4 0 0,-3 8 8-16,-3 4 64 15,-2 7 8-15,0 6 32 16,0 5 112-16,0 3 80 0,-2 5-32 15,-3 2-48-15,1 0-48 16,0 0-136-16,-4 15-40 31,0 11-248-31,-3 12 160 0,0 10 88 31,3 6 0-31,1 2 8 16,-1-1 120-16,6-4-16 0,2-6-104 0,0-7 40 16,0-8-16-16,2-6-32 15,8-8-32-15,1-4-48 16,0-6-8-1,2-4 24-15,7-2 56 0,1 0-72 0,4-4-672 16,11-30-569-16,-7 0-1263 0,-3 4-3777 16</inkml:trace>
  <inkml:trace contextRef="#ctx0" brushRef="#br0" timeOffset="51047">8420 9323 6105 0,'0'0'2360'0,"0"0"-1191"0,0 0 95 0,0 0-480 16,0 0-152-16,0 0 184 31,-8 122-232-31,3-80-95 0,0 0-177 16,2-4-136-16,-2-5-104 15,0-7 0-15,3-9-64 16,-1-4 40-16,2-7 0 0,-3-2 32 15,4-4 40-15,0 0-16 32,0 0 40-32,-1-10 112 0,1-11-256 0,0-7-256 15,0-6-56-15,0-2 16 16,13-1 120-16,3 5 48 0,-2 2 32 15,6 5 48-15,-6 5 48 16,-1 6 0 0,2 5-64-16,-4 7 8 15,2 2-48-15,-2 0-1 0,4 11 41 16,-4 10 64-16,-3 6 0 15,-1 1 88-15,-1 0-88 0,-1-4 0 16,1-4-696 0,-2-6-568-1,4-8-864-15,5-6-857 16,-5-4-1056-16,1-12 2113 0</inkml:trace>
  <inkml:trace contextRef="#ctx0" brushRef="#br0" timeOffset="51220">8630 9447 264 0,'0'0'1656'0,"0"0"-80"16,0 0-207-16,0 0-401 31,0 0-440-31,0 0 120 0,0 0 384 15,0 0-168-15,13 60-239 16,-12-38-185-16,-1-2-232 0,3-3-192 16,-3-6-16-16,2-3-120 15,1-6-1153-15,-1-2-1567 31,-1 0-1601-31</inkml:trace>
  <inkml:trace contextRef="#ctx0" brushRef="#br0" timeOffset="51400">8636 9270 4336 0,'0'0'2577'0,"0"0"-825"0,0 0-255 16,0 0-697-16,0 0-720 0,0 0-72 15,5 8-8-15,8 5 0 0,11 10-432 16,-8-3-2185-16,-1 1-4024 15</inkml:trace>
  <inkml:trace contextRef="#ctx0" brushRef="#br0" timeOffset="51908">8865 9383 5033 0,'0'0'2528'0,"0"0"-591"0,0 0-361 15,0 0-624-15,0 0-392 16,0 0-328-16,0 0-128 16,-92 122 16-16,86-90-56 0,6-3-56 31,0-6 0-31,0-1-8 15,0-5 0-15,6-6-56 0,9-5-400 16,3-6-552-16,1 0-280 16,4-6-265-16,-1-16-151 15,-2-6-200 1,1-6 215-16,-8 0 657 0,-2 0 496 15,-5 4 536-15,-4 7 592 16,-2 10 888-16,0 11 401 16,0 2 167-16,0 15-1168 0,0 19-175 0,0 11 207 31,0 1-280-31,0-2-232 15,0-8-224-15,0-8-104 0,11-7-72 16,7-9-56-16,3-7 8 16,-2-5 32-1,2 0-48-15,-1-7 64 0,-4-16 0 0,-2-7 88 31,-7-2 144-31,-2-2-88 0,-5 0 72 16,0 6 32-16,-8 8-248 16,-4 8-80-16,1 8-120 15,5 4-696-15,1 10-1257 0,0 4-3192 16</inkml:trace>
  <inkml:trace contextRef="#ctx0" brushRef="#br0" timeOffset="52599">9206 9411 4304 0,'0'0'2865'0,"0"0"-801"0,0 0-575 0,0 0-641 15,0 0-416-15,0 0-248 16,-84 94-176-16,78-60 8 15,6-2 24-15,0-3-40 0,0-8-8 16,9-3-48 0,3-6 0-16,2-3-48 15,2-9 32-15,-1 0-32 0,3-2-64 16,3-21 8-16,-5-7 32 15,0-6-240-15,-3-4-248 16,-2-4-112-16,-6 0 391 0,-3 1 185 31,-2 6 40-15,0 5 112-16,0 7 248 0,-8 5 89 0,3 8 207 15,-3 6 24-15,4 4 56 16,4 2-208-16,0 0-416 0,0 12-376 16,0 12 336-16,5 8 40 31,7 4 88-16,1 0-8-15,3-2-16 0,3-6-64 0,0-7-16 16,4-10-40-16,5-6-24 16,1-5 72-16,1 0-176 0,-1-12-72 15,0-6 128-15,-6-4 0 31,-4 0-16-31,-11-1 64 0,-4 4 80 16,-4 2 104-16,0 4 128 16,-12 2 24-16,-2 5 112 0,-2 6 16 15,4 0-48-15,1 0 40 0,0 11-136 16,-1 6-40-1,6 6-40 1,0 5-8-16,1 2-32 0,3 0-64 16,2 2-56-1,0-4-8-15,0-1 0 0,11-6 0 0,9-3-8 16,2-4 8-16,1-5-72 0,8-9 72 31,7 0-184-31,21-23-560 16,-11-7-864-1,-3-2-3833 1</inkml:trace>
  <inkml:trace contextRef="#ctx0" brushRef="#br0" timeOffset="53633">10233 9465 1768 0,'0'0'2016'0,"0"0"-455"0,0 0 175 31,0 0-192-31,0 0-303 16,0 0-345-16,-13 3-216 15,13-3-120-15,0 3-120 0,0-3-168 16,0 0-264-16,2 0 0 0,19 0-8 16,10 0 152-16,14 2 88 31,8-2 16-31,12 0 40 15,3 0-32-15,4 0-119 0,-1 0-65 16,0 0 72 0,-4 0 16-16,0-7-32 0,-5 2 48 0,2-1-112 15,-10 2-64-15,-3 0 96 31,-5 0 56-31,-9 2-48 0,-5-1-32 16,-11 1-8-16,-6 0-64 16,-7 2 48-16,-4-2-8 0,-4 2-48 15,0-1-128-15,0 1-576 0,-12-2-673 16,-6 2-4216-16</inkml:trace>
  <inkml:trace contextRef="#ctx0" brushRef="#br0" timeOffset="53994">10979 9225 4656 0,'0'0'3025'0,"0"0"-2377"0,0 0-464 15,0 0 264 1,0 0 121 0,0 0-81-16,146 64-104 15,-111-47-120-15,-4 0-112 0,1-2 24 16,-6-2 0-16,-2-1 56 15,-6-1-24-15,-2-2 72 0,-3-1-40 16,-10-2 64-16,-1-1 24 31,-2-1 296-31,0 5 217 16,0 3 71-16,-13 6-368 0,-8 2-344 15,0 6-152-15,0 0-48 16,2-2-552-16,3-4-344 0,3-2-705 16,3-8-1015-16,5-5-3898 0</inkml:trace>
  <inkml:trace contextRef="#ctx0" brushRef="#br0" timeOffset="56135">12123 9035 5353 0,'0'0'2216'0,"0"0"-335"0,0 0-97 15,0 0-336-15,0 0-392 16,-42-11-487-16,24 13-313 15,0 18-160-15,-4 8-96 0,-1 12 64 16,0 12-8-16,1 9 72 16,2 3-24-1,6 2 40-15,4-4-48 0,9-8 40 16,1-10-128-16,0-8 0 15,1-10 64-15,12-5-72 16,-2-10-120-16,2-5 32 16,2-2 0-16,-1-4 24 31,3 0 56-31,0-6 8 15,3-13 0-15,-1-6 0 0,0-3-296 16,-6-2-312 0,-3 0-217-16,-3 2 33 0,-7 2-264 15,0-1-360-15,0 6 23 0,-10 1 129 16,-5 1 400-16,-6 6 208 0,2 5 656 15,1 1 184-15,0 3 488 16,5 4 376-16,2 0 120 16,6 0-23-16,2 0-129 15,3 0-464-15,0 0-552 0,5 0-80 31,16 7 80-31,8-3 112 0,2-2 104 16,4-2 8-16,2 0-88 16,4 0-8-16,-7-13-32 15,0 1-96-15,-9 3 0 0,-2-2-80 31,-5 5-296-31,-12 0-56 16,-1 4-96-16,-5 1 200 0,0-1 280 16,0-2 48-16,-11 1-152 0,-2 1 40 15,-5 0 112 1,2 2 24-16,3 0 240 0,2 0 112 15,1 0 88 1,2 13-80-16,2 4-256 16,-1 7-16-16,2 10 112 0,0 7 56 15,4 5 32-15,-4 2-112 16,3 0-64-16,2-3 16 0,0-6-56 15,0-7-48-15,0-9-40 0,0-8-8 32,0-5 0-32,0-5 0 15,0-5 8-15,0 0 48 16,0 0-56-16,0-7-616 0,2-31-536 15,6 2-800-15,2 0-3121 0</inkml:trace>
  <inkml:trace contextRef="#ctx0" brushRef="#br0" timeOffset="56593">12413 9168 4048 0,'0'0'2537'0,"0"0"-1209"16,0 0 505-1,0 102-305-15,-3-55-456 0,-2 2-344 0,5 2-120 16,-3-7-231-1,3-5-169-15,0-4-32 16,0-11-160-16,0-8 72 16,0-6-88-16,0-6-96 0,0-4-409 15,0 0-527 1,0-22-776-16,3-8-681 0,2 0-2184 0</inkml:trace>
  <inkml:trace contextRef="#ctx0" brushRef="#br0" timeOffset="57030">12439 9118 2896 0,'0'0'1752'16,"0"0"-31"-16,0 0-297 0,0 0-384 15,0 0-231-15,94-8-321 16,-76 16-80-16,-5 6-72 0,-2 2 24 15,-5 4 104-15,-6 2 152 16,0 6 8 0,0 0 8-16,-19 4-232 0,-4 2-143 15,-6-4-81-15,5-4-72 16,-3-7-96-16,9-8 104 15,5-5-112-15,7-6-144 0,4 0-16 16,2 0-104-16,0-4-121 16,11-5 97-16,10-3 192 15,5 1 88 1,-2 6-56-16,2 3 56 15,-8 2-56-15,0 0 16 0,-7 0-8 16,-1 4 8-16,-10 7 48 16,0 6 320-16,0 3 409 0,-7 3-153 31,-12 6-224-31,-5-1-192 15,3-2-72-15,-5-4-24 16,8-8-64-16,3-5-496 0,6-9-337 16,9-5-519-16,0-17-1464 15,0-2-3298-15</inkml:trace>
  <inkml:trace contextRef="#ctx0" brushRef="#br0" timeOffset="57343">12749 9108 2512 0,'0'0'4393'16,"0"0"-2457"-16,0 0-575 15,0 0-369-15,0 0-224 0,0 0-104 16,-22 134-72-16,12-83-168 0,4 2 257 15,2-1-145-15,-4-1-136 0,5-5 16 32,0-8-176-32,1-5-128 15,1-8 32 1,1-7-136-16,0-4 0 0,0-5 8 0,0-6-16 15,0-3-504-15,0 0-736 0,0 0-841 32,0-16-1856-32,6-2-560 0</inkml:trace>
  <inkml:trace contextRef="#ctx0" brushRef="#br0" timeOffset="57879">12948 9094 2696 0,'0'0'2505'16,"0"0"-945"-16,0 0 88 0,0 0-351 16,0 0-241-16,0 0-368 15,0 0-224 1,-55 103-176-16,37-78-144 15,-1 3-32-15,0-4-96 0,-2-3 64 16,6-6-80-16,4-2 0 16,1-5 0-16,4-5 40 0,1 1-32 15,5-4-8 1,0 2 0-1,0-2-48-15,0 0-112 0,0 0 32 16,0 0-112-16,0 0 24 16,0 2 152-16,0 0 64 0,11 3 0 15,-1-1 80-15,3 2 144 16,0 0-40-16,4 3 40 31,-1 2-8-31,2 2-48 0,0 2-32 16,0 1-16-16,-2 0 56 15,-2 0 32-15,1-2 0 0,1-2-64 16,-5-1-136-16,1-4 64 15,-1-1-72-15,-6-4-224 32,1 0-968-32,-6-2-2841 0</inkml:trace>
  <inkml:trace contextRef="#ctx0" brushRef="#br0" timeOffset="66652">7856 10279 6665 0,'0'0'2608'31,"0"0"-1471"-31,0 0-89 16,0 0 64-16,0 0-376 15,0 0-480-15,0 0-256 0,0 0-88 0,0 8-80 16,0 12 160-16,0 9 8 15,0 5 56-15,0 5-8 16,0 5 48-16,-5 3-16 0,-1-2-8 16,-1 2-72-16,6-5 8 15,-3-2 8-15,3-6-8 0,1-3-8 31,0-10 8-31,0-3-8 16,0-4 8-16,0-5 0 16,0-4 0-16,0-1-8 0,0-4 0 15,0 2-72-15,0-2 0 31,0 0-56-31,1 0-24 0,11 0 144 16,-1 0-80-16,2 0 88 16,5-6 8-16,0-1 8 0,-1-8 40 15,1 2 88-15,3-8 40 0,0-3 48 16,-2-4 73-16,1-2 15 15,-2-4-32-15,-2-2 16 16,-3 0 72 0,-2-2 120-16,-5-3 40 15,-1 1-40-15,-5-1-72 0,0-2-104 16,0 3-112-16,0 2-80 0,0 6-120 31,0 8-8-31,0 7-8 16,0 8-48-16,0 3-96 0,0 6-560 15,7 0-984-15,-2 11-945 16,-1 12-2312-16</inkml:trace>
  <inkml:trace contextRef="#ctx0" brushRef="#br0" timeOffset="67741">8173 10562 1120 0,'0'0'2216'0,"0"0"-575"16,0 0-201 0,0 0 40-1,0 0-216-15,0 0-407 16,0 0-209-16,-13 0-160 0,13 0-32 0,0 0-64 15,-2 0 16-15,2 0-56 16,0 0 32-16,-3 0 8 0,3 0 8 31,0 0-47-31,-2 0-41 31,2 0-104-31,0 0-72 0,0 0-32 16,0 0-24-16,0 0-32 16,0 0-40-16,0 0 56 0,0 0-64 15,0 0 16-15,0 0-8 16,0 0 8-16,0 0 0 31,0 0-16-31,0 0-56 0,0 0-160 16,5 0-120-16,14-2 232 15,4-2 104-15,3-2 0 0,3-3 72 16,0 4-16-16,-1-1-40 15,-3 0 48-15,-2 2-48 16,-4-1-8-16,-3 3 0 0,1 0 40 16,-4 0-40-16,-5 0-8 15,0 2 16-15,0-2 40 0,-8 2-48 0,0 0 40 16,1-1 0-1,-1 1 0 1,0 0-48-16,0-2-200 16,0 0-456-16,0-4-753 0,-6 2-1751 15,-1-3-5402-15</inkml:trace>
  <inkml:trace contextRef="#ctx0" brushRef="#br0" timeOffset="68033">8331 10313 6009 0,'0'0'2464'31,"0"0"-735"-31,0 0-233 0,0 0-472 16,0 0-592-16,0 0-280 15,0 0-16-15,-19 113 176 0,19-68 33 16,-4 4-185-16,4-3-32 31,-1-3 16-31,-3-4-8 16,4-9 8-16,0-8-64 0,-3-6-64 15,3-6 24-15,0-4-40 16,0-3-120-16,0-3-945 0,3-5-1239 16,9-13-3009-16,-1-4 176 0</inkml:trace>
  <inkml:trace contextRef="#ctx0" brushRef="#br0" timeOffset="68283">8462 10331 784 0,'0'0'6233'16,"0"0"-3897"-16,0 0-911 0,0 0-289 0,0 0-544 16,0 0-264-16,0 0 232 15,0 129 289-15,0-76-241 0,0 2-136 31,-2-5-176-31,-4-6-112 16,6-8-40-16,0-8-144 0,0-8 16 16,0-6-16-16,0-5-184 15,0-4-848-15,0-5-849 0,0 0-2160 16,0 0-2512-16</inkml:trace>
  <inkml:trace contextRef="#ctx0" brushRef="#br0" timeOffset="68578">8429 10301 1168 0,'0'0'4193'0,"0"0"-3113"15,0 0 456-15,0 0 113 0,0 0-297 16,0 0-376 0,0 0-336-1,89 0-152-15,-69 0-208 0,-3 0-128 16,3 0-88-16,-6 0-64 15,-1 0-24-15,-3 0-576 16,-4 2-736-16,-6 10-864 0,0-2-865 0,0 1-1912 16</inkml:trace>
  <inkml:trace contextRef="#ctx0" brushRef="#br0" timeOffset="68763">8460 10509 3304 0,'0'0'2921'0,"0"0"-1961"15,0 0 216-15,0 0 305 0,0 0-505 16,0 0-392-16,0 0-352 16,131-32-104-16,-102 17-128 15,0 0-592-15,0 2-1032 0,-6 0-1321 31,-7 5-2256-31</inkml:trace>
  <inkml:trace contextRef="#ctx0" brushRef="#br0" timeOffset="68987">8731 10311 744 0,'0'0'2936'16,"0"0"-991"-16,0 0-689 16,0 0 72-16,0 0-175 0,0 0 39 15,0 0-176-15,-17 132-248 0,12-81-208 16,-3 2-152-16,-2 4-96 15,2-3-120 1,3-6-80-16,-3-10-48 16,5-8-64-16,3-9-48 15,0-11-552-15,0-10-720 0,0 0-1152 16,11-13-2794-16</inkml:trace>
  <inkml:trace contextRef="#ctx0" brushRef="#br0" timeOffset="69282">8725 10265 4977 0,'0'0'2544'0,"0"0"-1616"0,0 0-216 15,0 0 297-15,0 0-145 32,0 0-272-32,0 0-208 0,0 0-152 15,98 5-104-15,-80 0-40 0,-2 1-80 31,-1 0-8-31,-2 2 0 0,1 0-32 0,-2 2-528 0,-1 2-424 16,-6 8-665 0,-2-1-895-1,-3-6-1849-15</inkml:trace>
  <inkml:trace contextRef="#ctx0" brushRef="#br0" timeOffset="69452">8770 10494 4400 0,'0'0'2425'15,"0"0"-1305"-15,0 0-376 16,0 0 217-1,0 0-161-15,0 0-272 16,0 0-168-16,97 10-216 0,-68-16-144 31,-1-9-440-31,9-2-1240 0,-11 0-1345 0,-5 4-1768 0</inkml:trace>
  <inkml:trace contextRef="#ctx0" brushRef="#br0" timeOffset="69696">9061 10353 1224 0,'0'0'4057'15,"0"0"-2441"-15,0 0-424 0,0 0-280 16,0 0-519-16,0 0 431 16,0 0 96-1,5 92-176-15,-2-52-232 0,-3 7-152 16,0-2-144-16,0 0-88 15,0-7-32-15,0-4-88 16,0-8 0-16,0-7-8 0,0-8 0 16,0-5-312-1,3-6-560-15,0-4-592 16,1-13-1217-16,0-8-1352 15</inkml:trace>
  <inkml:trace contextRef="#ctx0" brushRef="#br0" timeOffset="69979">9061 10305 1712 0,'0'0'4305'16,"0"0"-3121"-16,0 0-288 15,0 0 296-15,0 0-271 0,0 0-225 16,56-10-256-16,-36 8-72 16,1 0-32-16,0 2-136 15,-5 0-104-15,2 0-48 0,-2 0-32 31,-5 0-16-31,0 0 0 16,-3 0-440-16,-1 0-432 0,-2 0-688 16,-5 6-689-16,0 2-416 0,-5 2-463 15</inkml:trace>
  <inkml:trace contextRef="#ctx0" brushRef="#br0" timeOffset="70144">9114 10471 1072 0,'0'0'3208'16,"0"0"-1863"-16,0 0-241 0,0 0 192 15,0 0-128 1,0 0-471-16,0 0-265 16,0 0-352-16,0 0-80 15,133-26-1105-15,-109 17-1887 0</inkml:trace>
  <inkml:trace contextRef="#ctx0" brushRef="#br0" timeOffset="70421">9431 10301 4152 0,'0'0'3033'0,"0"0"-1449"0,0 0-631 31,0 0-233-31,0 0-40 16,0 0-72-16,0 138-200 15,0-96 16-15,0 1-72 0,0-5-72 16,0-4-176-16,0-6-88 16,0-4 0-16,3-8-16 0,-3-4-184 15,0-6-528 1,0-6-704-16,0 0-945 15,0-4-3584-15</inkml:trace>
  <inkml:trace contextRef="#ctx0" brushRef="#br0" timeOffset="70758">9382 10295 3672 0,'0'0'2977'15,"0"0"-1705"-15,0 0-240 0,0 0 25 31,0 0-225-31,0 0-264 16,118-8-176-16,-94 8-168 16,2 4 0-16,-2 6 8 0,-3 4-16 31,0 0-48-31,-3 2-16 0,0 3 40 0,-5-2 48 0,-2 4-8 31,-4-2 0-31,-3 1 81 16,-4 3 15-16,0 3-48 15,0 2 40-15,-11 1-144 0,-13 6 8 16,1 1-112-16,-1-4-8 15,3-2-64-15,2-7-312 0,7-8-696 16,1-5-625-16,5-6-1047 16,2-4-3802-1</inkml:trace>
  <inkml:trace contextRef="#ctx0" brushRef="#br0" timeOffset="75636">9465 10692 512 0,'0'0'0'0,"0"0"-472"0</inkml:trace>
  <inkml:trace contextRef="#ctx0" brushRef="#br0" timeOffset="76115">9465 10692 536 0,'-7'-22'1080'0,"7"22"-96"0,0 0 64 15,0 0-272-15,0 0-247 31,0 0 247-31,0 6 64 16,0 2-40-16,0 2-120 0,0-1-112 16,0 0-160-16,0 1-120 0,0-2-31 15,0 2-49-15,0-2-24 0,0 2-72 16,0-3-48-1,0 0-24 1,0-1-40 0,0-2-8-16,0 0 0 0,0-2 0 0,0-2-8 15,0 0-56-15,0 0-16 0,0 0-88 16,0 0 64-16,0 0-8 0,0 0 48 31,0 0 72-31,0 0 80 16,2-6 48-1,3 0-72-15,-1 1 0 0,3-4-48 0,3 1 0 16,-2 2 0-16,-2-2-8 15,5 3-72-15,-4-2-8 0,3 1-80 32,1 0-25-32,-3 2 57 15,3 0 0-15,-1 1 48 0,-2 1-16 16,2-1 24-16,-7 1-8 15,3 2 72-15,-4-2-120 16,0 0-416-16,-2 0-2240 0</inkml:trace>
  <inkml:trace contextRef="#ctx0" brushRef="#br0" timeOffset="77588">7811 11159 3912 0,'0'0'2369'15,"0"0"-697"-15,0 0-247 16,0 0-177-16,-20 0-360 0,14 15-488 16,-4 4-272-1,2 7-80 1,2 6 0-16,1 2 48 0,3 3-88 0,2-3 64 15,0-6 40-15,0-3-16 16,0-4-40-16,0-7-56 16,7-2 0-16,4-4-80 0,2-4-112 15,6-4-720-15,10 0-632 16,25-12-529-1,-4-8-167-15,-5-4-1889 0</inkml:trace>
  <inkml:trace contextRef="#ctx0" brushRef="#br0" timeOffset="78698">8124 11219 800 0,'0'0'3192'0,"0"0"-799"16,0 0-289-16,0 0-287 0,0 0-385 15,0 0-432 1,0 0-288-16,0 0-200 15,-74 9-303-15,67 12-209 16,-2 5 0-16,7 7-8 0,-3-3 0 16,5-2 8-16,0-4 0 15,0-6-193-15,5-2-567 16,8-6-560-16,11-8-808 31,-3-2-961-31,-1 0-1440 16</inkml:trace>
  <inkml:trace contextRef="#ctx0" brushRef="#br0" timeOffset="79084">8289 11275 576 0,'0'0'2792'0,"0"0"-559"15,0 0-201-15,0 0-287 0,0 0-617 16,0 0-384-16,0 0-304 31,-45 17-208-31,38 2 24 0,1 6-56 16,6 1-64-16,0-2-80 15,0-1-48 1,6 0-8-16,7-7-8 0,5-4 0 0,-2-4-96 15,3-3-192-15,-4-3-152 16,-2-2-112-16,1 0-16 0,-2-9 48 16,-1-9 32-1,-1-4-209-15,-4-4-127 16,-3-2 232-16,-3-1 288 15,0 1 160-15,-3 9 152 0,-8 2 216 16,0 10 784-16,6 5 193 16,1 2-281-16,4 0-600 15,0 4-304-15,0 14-8 16,0 1 88-16,7 6-16 15,4-3-72-15,7 2-1048 0,-5-8-1641 16,-2-5-2328-16</inkml:trace>
  <inkml:trace contextRef="#ctx0" brushRef="#br0" timeOffset="79485">8289 11275 1512 0,'140'-5'3993'16,"-140"5"-2593"-16,0 0-456 0,0 11-136 15,0 10 153-15,0 3-113 16,0 4-328-16,8 0-272 0,-8-2-120 16,5-4-40-16,-3-4-72 15,3-8 40-15,-5-2-56 16,0-6-8-16,0-2-96 0,1 0-48 31,-1 0-128-31,4-16-8 16,2-6 288-1,-4-10-64-15,4-2-64 0,5 0-120 16,-4 4-8-16,3 4 240 15,-4 7-48 1,5 9 56-16,-6 8-40 0,0 2-64 0,2 0 112 16,1 2 192-16,-2 15 144 15,-1 2 24-15,1 4-64 0,-1 1-128 0,2 8-168 16,-2-4-984-16,-1-8-4514 15</inkml:trace>
  <inkml:trace contextRef="#ctx0" brushRef="#br0" timeOffset="80087">8662 11272 2968 0,'0'0'2593'0,"0"0"-1577"0,0 0 24 16,0 0 64-16,0 0-592 15,0 0-327 1,0 118-41-16,0-99-80 15,0 0 56-15,0-4-64 0,0-8 0 16,0-1-8-16,0-4 112 16,0-2 168-16,0 0 56 15,0 0-88-15,0-4-24 0,0-12-272 31,0-4-256-31,0-4 120 0,8-2 64 16,0-2 64-16,-1 3 0 16,2 6 8-16,-1 4 0 0,-1 6 8 15,-2 3 88-15,1 6-24 16,-1 0-64-16,1 0 48 31,4 2-48-31,0 13 88 0,-2 6 152 16,0 3 16-16,2 2-144 15,-4-1-120-15,4-2-96 0,1-7-1064 16,-1-6-1449-16,-4-6-2296 0</inkml:trace>
  <inkml:trace contextRef="#ctx0" brushRef="#br0" timeOffset="80300">8848 11330 2088 0,'0'0'1760'16,"0"0"-607"-16,0 0-193 16,0 0-360-16,0 0-288 15,0 0-80-15,0 0-24 16,0 0 168-16,64 74 240 15,-57-74 272-15,-7-8 33 0,0-2-273 16,0-1-264-16,0 0-256 31,0-3-128-31,-12 0-608 16,1 0-1361-16,-3 5-2704 0</inkml:trace>
  <inkml:trace contextRef="#ctx0" brushRef="#br0" timeOffset="80491">8848 11330 680 0,'63'-30'2216'0,"-50"28"-480"15,3-2-607-15,5 0-425 31,0 2-160-31,1-3-280 0,-1 1-264 16,7 0-32-16,-9 3-1080 16,-3 1-1265-16</inkml:trace>
  <inkml:trace contextRef="#ctx0" brushRef="#br0" timeOffset="80720">9025 11129 2592 0,'0'0'2633'0,"0"0"-1465"0,0 0-568 0,0 0 64 0,0 0-160 16,0 0-240-16,8 120-152 0,0-92 16 16,4 1 120-16,-4-5-32 15,3-7 73 1,-6-2 47-16,1-5 40 15,-2-5-40-15,-3 0-120 16,1-5-96-16,3 0-112 16,-2 0-8-16,5 0-56 0,3-12-248 15,1-6-809-15,-1 0-3552 0</inkml:trace>
  <inkml:trace contextRef="#ctx0" brushRef="#br0" timeOffset="81698">9471 11025 1712 0,'0'0'4305'0,"0"0"-2833"15,0 0-744-15,0 0 8 0,0 0 57 16,3 124-113-16,4-67-248 15,1 3-64-15,-2 0-40 0,4-4-152 32,-4-6-48-32,1-7-120 15,-2-8 56 1,-4-4 8-16,3-10 8 0,-1-5-72 0,-3-6 0 15,0-6 136-15,0-2 152 16,0-2 200-16,-3 0-160 0,-10 0-280 47,-2 0-56-47,-4 0-208 0,1-16-488 15,-5-4-680-15,-6-18-545 16,5 6-1191-16,3 0-2441 0</inkml:trace>
  <inkml:trace contextRef="#ctx0" brushRef="#br0" timeOffset="81953">9324 11298 1456 0,'0'0'1768'16,"0"0"-984"0,0 0 129-16,0 0-73 0,0 0-192 0,0 0-208 0,129 0-232 31,-90-2-104-31,0-4 24 15,-5-3-88-15,0 2-40 0,-7 3-72 16,-6 0 64-16,-5 4 0 16,-3 0-120-16,-8 0-24 15,1 2 152-15,-6 11 648 0,0 4 304 31,0 2-119-31,0 0-265 0,0-1-256 16,0-2-200-16,0-4-112 16,0-2-248-16,-4-4-1089 0,0-4-1447 0</inkml:trace>
  <inkml:trace contextRef="#ctx0" brushRef="#br0" timeOffset="82383">9683 11131 1328 0,'0'0'3264'16,"0"0"-1703"-16,0 0-985 16,0 0 216-16,0 0 272 0,35 41-207 15,-24-17-353-15,1 3-64 16,-3 1-240-16,-2 0-64 0,-2-1-72 15,-2-5-8 1,-3-7-48 0,3-2 0-16,-3-5 0 0,0-6 88 15,0-2-40-15,0 0 64 0,3 0-120 16,-1-6-232-16,0-13-256 15,6 0-176-15,-3-3 159 0,4 1-39 47,-2 6 344-47,2 6 128 16,-1 5 24-16,-3 4 48 0,2 0 136 15,1 0 184-15,2 13-40 16,2 2-23-16,0 2-257 0,4-5-185 16,3-3-639-16,2-6-888 15,0-3-873-15,0 0 473 16,-3-11 656-1</inkml:trace>
  <inkml:trace contextRef="#ctx0" brushRef="#br0" timeOffset="82793">10015 11262 128 0,'0'0'1488'16,"0"0"184"-16,0 0 233 0,0 0-257 16,0 0-88-16,0 0-407 15,0 0-185-15,-68-66-384 16,62 74-424-1,4 9-104-15,2 5-56 0,0 1 8 16,0-1 0 0,0-6-8-16,5-7-8 0,2 0-88 0,1-9-32 15,0 0-232-15,0 0-248 16,2-9 248-1,1-10 160-15,-3-5-209 16,0-5-167-16,-5-1 184 0,-1-4 192 31,-2-2 120-31,0 1 72 0,0 0 8 0,-8 7 208 0,1 6 312 31,6 7 32-31,-3 8 73 16,3 3 63-16,1 2-88 16,-3 2 16-16,3 0-64 0,0 0-56 15,0 0-96-15,0 0-176 0,0 12-224 16,0 8-48-16,0 10 48 31,4 4 176-31,5 2-96 16,0 0 40-16,-1-1-8 0,2-8-96 15,0-3-8-15,-1-3-8 16,6-10-88-16,-4 0-768 15,7-9-648-15,-5-2-793 0,-2 0-2464 0</inkml:trace>
  <inkml:trace contextRef="#ctx0" brushRef="#br0" timeOffset="83076">10238 11003 1144 0,'0'0'1800'0,"0"0"-360"0,0 0 297 31,0 0-17-31,29 126-328 16,-24-89-423-16,-2-5-353 15,2-2 0-15,-5-3-200 0,0-3-80 16,0 3-168-16,-6-1-168 16,-30 16-560-16,2-4-1937 0,-3-4-5824 0</inkml:trace>
  <inkml:trace contextRef="#ctx0" brushRef="#br0" timeOffset="86470">7654 12094 3064 0,'0'0'2169'0,"0"0"-785"16,0 0-8-16,0 0-272 0,0 0-327 16,0 0-129-16,0 0-24 0,0 0-16 15,0 0 16-15,0 0-8 16,0 0-88-16,0 0-64 15,0 0-63-15,0 0-169 0,0 2-112 32,0 4-120-32,0 2 0 31,0 4 8-31,3 4-8 0,9 6-8 15,-1 6-8-15,8 12-32 16,4 9 48-16,8 6 8 16,-4 10 0-16,4 1 0 0,3-2 40 15,-4-6-48-15,-2-8 0 16,-1-7-96-1,-2-11 96-15,-8-9 0 0,-5-5 0 0,-4-8 0 0,-5-3 16 16,-1-5 32-16,-2-2 56 16,0 0 48-16,0 0 104 15,0 0 40 1,0 0-88-16,0 0-112 15,0 0-96-15,0-4-312 0,0-11-920 32,-7 2-4058-32</inkml:trace>
  <inkml:trace contextRef="#ctx0" brushRef="#br0" timeOffset="87126">7974 12426 5425 0,'0'0'1416'0,"0"0"-856"15,0 0 272-15,0 0 152 16,0 0-151-16,0 0-265 16,0 0-256-1,0 0-32-15,116-104 56 16,-93 100-176-16,-1 4-120 0,1 0-40 15,-2 8 0-15,3 13 24 16,-1 7 344-16,1 4 40 31,-6 4-16-31,0 0-96 0,-4-2-160 16,1-2-48-16,-9-6-32 15,2-4 24-15,-3-6-56 0,-3-6 48 16,-1-4-72-16,1-6-136 16,-2 0-496-16,0-2-592 31,0-12-632-31,0-4-3081 0</inkml:trace>
  <inkml:trace contextRef="#ctx0" brushRef="#br0" timeOffset="87460">8284 12220 696 0,'0'0'3256'15,"0"0"-1247"-15,0 0-497 31,0 0-88-31,0 0-383 16,0 0-169-16,0 0-96 0,-40 98-176 16,22-56-128-16,0 1-80 31,0-3-136-31,2-4-48 0,2-2-16 0,1-6-64 0,1-4-64 15,4-6 24-15,2-6-88 0,4-6-8 32,2-4-64-32,0-2-176 15,0 0-376-15,2-4-680 16,12-12-1217-16,-2-2-599 15</inkml:trace>
  <inkml:trace contextRef="#ctx0" brushRef="#br0" timeOffset="88115">8402 12407 3328 0,'0'0'2945'0,"0"0"-1729"16,0 0-536-16,0 0 64 16,0 0-328-16,0 0-55 0,35 24-97 15,-23-24 56-15,4 0 88 16,-2-5-72-16,-2-8-48 0,2-1-120 31,-4-3-88-31,0 2-8 16,-5 0-72-16,-2 0 8 15,-3 0-8-15,0 2 16 0,0-2 96 16,0 5-40-16,-15 1-24 15,2 2 56 1,-1 5 0-16,-1 2-96 16,-1 0 40-16,0 11 216 0,3 8-136 15,2 7-48-15,-1 4 40 16,6 2 16-16,4 0-16 0,1-1-32 15,1-3-24-15,0-6-56 16,0-5-8-16,3-4 0 16,7-3 0-1,-1-4-8-15,3-4-56 0,4-2 0 16,2 0 48-16,1-2-248 15,8-14-328-15,1-14-536 0,-2 6-1553 32,-5-1-3112-32</inkml:trace>
  <inkml:trace contextRef="#ctx0" brushRef="#br0" timeOffset="88591">8660 12019 72 0,'0'0'5497'0,"0"0"-3137"15,0 0-751-15,0 0-289 16,0 0-576-16,0 2-376 0,0 7-360 0,0 6 72 15,0 6 200-15,0 5 72 16,0 4 56-16,7 6 32 16,-7 2 113-16,3 4-97 0,-3 4-168 15,2 5-40-15,-1-2-128 16,4 4-112-16,0-1 40 15,1 0-40-15,6-2 56 16,-4-2-64-16,3-5 16 16,0-6-8-16,-3-1-8 31,4-6 8-31,-7-3-8 0,3-5 0 15,-5-7 8-15,-3 0 48 16,3-3-40-16,-3-6 48 0,0-1 8 16,0 0 24-16,0-3-16 15,0 0 72-15,-6-2-32 0,-7 0-24 16,-7 0-96-16,-2 0 0 15,-2 0-272-15,-2-13-536 0,3-2-433 32,0-13-631-32,11 2-969 15,5 3-2840-15</inkml:trace>
  <inkml:trace contextRef="#ctx0" brushRef="#br0" timeOffset="89145">8601 12358 2528 0,'0'0'2593'0,"0"0"-905"0,0 0 184 15,0 0-271-15,0 0-849 16,0 0-472-16,0 0-272 31,0 0 8-31,0 0 424 0,48-6 200 16,-19 4-224-16,2-1-96 15,-1-1-80-15,-4 2-88 0,-3 0-56 16,-4 2-88-16,-3 0 56 15,-3 0-56 1,0 0-8-16,3 0-672 16,-4 0-1064-16,-7 0-3425 0</inkml:trace>
  <inkml:trace contextRef="#ctx0" brushRef="#br0" timeOffset="89747">8849 12038 3208 0,'0'0'4065'0,"0"0"-2145"15,0 0-255-15,0 0-177 0,0 0-728 16,0 0-760-16,8 4-40 16,12 14 40-16,6 3 248 0,3 11 80 15,3 5 32 1,-1 5 49-1,-1 4-89-15,3 2-144 0,-4-2-40 16,-2-3-128-16,-4-7 40 0,3-6-32 16,-9-6 0-16,1-5-8 15,-7-2 8-15,1-4 40 0,-4-2-48 16,-3-5 0 15,-2 2-8-31,2-4 0 0,-2 0 0 16,-1-3 0-16,-1 2 0 0,-1-3 48 15,0 0 48-15,0 0 8 0,0 0-104 16,0 0-72-16,0-12-480 15,-8-6-1385-15,-3-2-4128 0</inkml:trace>
  <inkml:trace contextRef="#ctx0" brushRef="#br0" timeOffset="91301">9282 12126 5577 0,'0'0'2904'15,"0"0"-1631"1,0 0-537-16,0 0-128 15,0 0 376-15,0 0-496 0,61 112-104 16,-41-80-88-16,-6 0-40 16,3-4-96-1,-3-4-88-15,-4-3-48 16,1-8-24-16,-1 0-72 15,-2-5-656-15,3-6-640 0,-9-2-720 16,3 0-1793-16,-1-6-128 0</inkml:trace>
  <inkml:trace contextRef="#ctx0" brushRef="#br0" timeOffset="91538">9458 12182 5113 0,'0'0'2704'16,"0"0"-567"-16,0 0-361 0,0 0-520 15,0 0-544 1,0 0-416-16,-64 68-288 16,47-30 121-16,0 0-73 0,4 0-56 15,1-5 0-15,4-8-16 16,5-6-513-16,-2-10-567 15,5-5-1248-15,0-4-3354 0</inkml:trace>
  <inkml:trace contextRef="#ctx0" brushRef="#br0" timeOffset="92007">9495 12004 3528 0,'0'0'2369'16,"0"0"-1305"-16,0 0-72 0,0 0-64 16,0 0 81-16,0 0-145 31,0 0-224-16,44 132-224-15,-41-92-184 0,-3 0-136 0,0-4 0 16,0-4-16-16,0-7-72 16,-6-8-8-16,2-8-160 0,0-5 56 31,0-4 8-31,3 0-368 0,1-11-56 15,0-8 88 1,0-6 96-16,5 1 56 0,9 2 88 16,1 4 8-16,-2 6 88 0,1 4 40 15,-1 6 48-15,-3 2 8 16,1 0 24-1,-1 0 168-15,-4 8 136 0,-1 10 112 16,-3 5 56-16,2 0-32 16,-4 3-192-16,0 0-120 15,0-1-16-15,-8-5 16 16,-3-3-16-16,-3-4-136 15,2-5-288-15,-1-8-528 16,5 0-953-16,2-13-3464 16</inkml:trace>
  <inkml:trace contextRef="#ctx0" brushRef="#br0" timeOffset="92402">9723 11998 4096 0,'0'0'2297'0,"0"0"-1473"0,0 0 40 16,0 0-144-16,0 0 265 31,0 0-145-31,0 0-200 0,45 117 24 16,-37-74-280-16,-1 5-144 15,2 4 40 1,-2 4-64-16,-1 5-128 16,4-1 16-16,-4 2-56 0,3-2-32 15,-5-2 64-15,3-6-80 16,-2-5-8-16,0-10-40 15,-1-6 24-15,-2-7-32 0,-2-2 56 0,0-4 8 16,0-4 0-16,0-4 0 16,0-4 48-1,0 0 40-15,0-5 136 16,-10-1 193-16,-3 0-49 15,-4 0-184-15,-6-3-192 16,0-13 0-16,-15-27-721 0,5 4-1247 16,9 1-2921-16</inkml:trace>
  <inkml:trace contextRef="#ctx0" brushRef="#br0" timeOffset="92758">9718 12330 3568 0,'0'0'1753'32,"0"0"-825"-17,0 0 40-15,0 0-184 0,0 0 528 0,0 0-223 0,95 0-241 16,-62 0-168-16,1-2-168 15,-4 0-136-15,-2 2-120 16,-4 0-48-16,-5 0-88 31,-4 0-64-31,-7 0-56 16,-6 0 0-16,-2 0-1296 15,0 0-2985-15</inkml:trace>
  <inkml:trace contextRef="#ctx0" brushRef="#br0" timeOffset="93358">9923 11989 6049 0,'0'0'1736'16,"0"0"-1296"-16,0 0-256 0,0 0 640 15,0 0 9-15,81 79-217 16,-52-45-120-16,0 2 16 15,-6 2-144 1,-1-1-88-16,-4-2-32 16,0-3 8-16,-4-3-24 15,-2-6 24-15,-1-3 128 0,-1-1-80 16,-2-6-55-16,-2 0-193 15,1-3 0-15,1-3-40 32,-5 1-16-32,2-1-80 0,-2-7-593 15,-1 0-975-15,-2 0-2729 0</inkml:trace>
  <inkml:trace contextRef="#ctx0" brushRef="#br0" timeOffset="94747">10222 12124 5841 0,'0'0'3248'0,"0"0"-1575"0,0 0-697 16,0 0-616-16,0 0-232 0,0 0 392 31,69 58-112-31,-41-34-136 16,1 0-32-16,-5 0-64 0,0-1-80 15,-1-4-16-15,-5-2-80 32,1-4-432-32,-3-4-760 0,-3-3-1208 0,-3-4-3034 0</inkml:trace>
  <inkml:trace contextRef="#ctx0" brushRef="#br0" timeOffset="94961">10456 12076 2904 0,'0'0'3177'0,"0"0"-753"31,0 0-487-31,0 0-609 16,0 0-480-16,0 0-384 15,-66 126-208-15,55-83-104 0,-1-2-96 0,1-3-56 16,3-6-400-1,0-8-744 1,5-10-792-16,3-9-2297 0</inkml:trace>
  <inkml:trace contextRef="#ctx0" brushRef="#br0" timeOffset="95430">10495 11929 1616 0,'0'0'2136'32,"0"0"-359"-32,0 0-41 0,0 0-168 15,47 116-487-15,-38-74-233 16,-5-1-144-16,0-1-320 31,-4-6-280-31,0-4-88 0,0-8 120 16,0-6-128-16,0-7 136 15,0-8-80-15,0-1-64 16,0 0-256-16,0-10-344 0,0-10-296 15,4-6 120-15,7 0 15 16,0 2 65-16,2 4 184 0,2 8 216 16,-2 6 168-16,0 6 128 15,-2 0 112 1,2 0 168-1,-2 9 184-15,-4 6 136 0,-3 3 81 0,-4 2 31 16,0 0 0-16,0 2-104 16,-8 2-192-16,-9-2-232 0,-4 1-136 15,-2-6-48-15,2-4-704 16,5-7-1152-16,5-4-2401 0</inkml:trace>
  <inkml:trace contextRef="#ctx0" brushRef="#br0" timeOffset="95986">10831 12096 3904 0,'0'0'2097'0,"0"0"-489"0,0 0-232 16,0 0-375-16,0 0-433 15,0 0-200-15,-66 120-88 16,66-82-128-16,0-4-40 0,0-4-64 15,0-3 32-15,8-10-80 16,3-4-96-16,2-8 24 0,3-5-24 31,2 0-72-31,-2-11 64 0,3-13 40 16,-1-8-256-16,0-6-288 31,-5-5-96-31,1-3-121 0,-6 0 137 0,-3-4 104 0,-5 0 24 16,0-5-336-16,0 6-152 15,0-2 439 1,-9 10 537-1,-3 4 72-15,6 7 312 16,-2 10 505-16,3 6 407 16,0 6 232-16,3 6-224 0,2 2-351 15,0 0-313-15,0 0-144 16,0 2-112-16,0 14-184 0,0 8 72 15,0 8-24-15,0 8-24 16,0 6 32-16,0 5 128 16,0-2 40-16,8 0-96 0,4-4 32 31,-1-2 56-31,5-3-56 0,0-4-207 15,5-6-65-15,-1-2-16 16,10-2-441-16,-5-5-1111 16,-6-8-2817-16</inkml:trace>
  <inkml:trace contextRef="#ctx0" brushRef="#br0" timeOffset="106914">7567 13738 4729 0,'0'0'2440'16,"0"0"-1352"-16,0 0 105 15,0 0 207-15,0 0-296 0,0 0-288 16,0 0-216-16,0 0-16 31,0 0-103-31,0 0-281 16,0 0-56-16,0 0-16 0,0 0-64 15,0 0-56-15,0 0-8 0,0 0-8 16,0 0-48-16,0 0 56 15,0 0 0 1,0 0 0-16,0 4 80 16,2 7-72-1,7 4 40-15,4 7-40 0,5 9 40 0,6 6 24 16,5 9 0-16,2 5 40 15,3 1-24-15,3 2-80 16,-5-4 8-16,4-4 72 16,-5-2-8-16,4-4-24 31,-7-5 16-31,-3-5-56 0,1-7-8 0,-5-4 48 0,-3-4-48 15,-2-2 64-15,-5-3-64 16,-6-5 88-16,-2-1-40 0,-3-4 40 31,0 0 56-31,0 0 80 16,0 0 120-1,0 0-8-15,0 0-168 0,0 0-96 0,0 0-80 16,0 0-440-16,0-11-1072 0,0-8-1025 16,0 2-4784-16</inkml:trace>
  <inkml:trace contextRef="#ctx0" brushRef="#br0" timeOffset="107678">7992 14083 1424 0,'0'0'4321'0,"0"0"-3193"0,0 0-608 16,0 0 200-16,0 0-48 15,0 0-152-15,34-104-103 0,-17 87-185 0,-4 6-104 16,5 7-128-16,5 4-40 16,-4 0-16-16,9 15 56 15,-1 11 80 1,-1 10 264-1,-2 7 88-15,-3-1-168 0,-2-2-40 16,-6-5-216-16,2-8 112 0,-1-5-64 16,-5-7-56-16,-1-4-88 31,1-7-480-31,-2-4-1049 0,-1 0-1031 15,-3-9-1537-15</inkml:trace>
  <inkml:trace contextRef="#ctx0" brushRef="#br0" timeOffset="107911">8242 13868 3104 0,'0'0'3201'16,"0"0"-1305"-16,0 0-695 0,0 0-425 15,0 0-232-15,0 0-40 16,-76 147-96-16,65-99-24 0,0-2-64 16,-1-1-88-16,1-9-144 15,3-4-8 1,1-8-80-16,-1-5 0 15,7-6-616-15,1-7-976 0,0-6-2985 0</inkml:trace>
  <inkml:trace contextRef="#ctx0" brushRef="#br0" timeOffset="108517">8349 14077 4096 0,'0'0'2161'0,"0"0"-1633"15,0 0-40-15,0 0-16 16,0 0 24-16,0 0 0 0,0 0-56 16,0 0 49-16,111 8-137 15,-98-22-80-15,0-4-152 16,-2 0-32-1,-3 0-88-15,0 0 0 0,-8 0-160 16,0 1 0-16,0 2 32 16,0 0-8-16,-6 2 72 0,-7 3 0 15,-5 1-48-15,-3 5 112 31,3 2 0-15,-4 2 56-16,6 0 120 0,0 6 24 0,4 13 56 16,3 5-88-16,4 6 40 0,1 2 16 15,4 0 88-15,0-2 24 16,0-4-128-16,4-4-56 31,5-6-112-31,3-4-40 16,-3-1 0-16,-1-6 0 0,4-1-8 15,-4 0 0-15,3-4 0 0,4 0-48 16,6-10-664-16,0-10-800 15,-7-2-1441-15</inkml:trace>
  <inkml:trace contextRef="#ctx0" brushRef="#br0" timeOffset="108999">8602 13652 4977 0,'0'0'2744'0,"0"0"-1256"0,0 0-15 16,0 0-265-16,0 0-384 16,0 0-464-16,0 0-296 15,0 0 72 1,5 60 240-16,1-28-88 15,6 9-111-15,-6 4-25 16,4 4-72-16,1 2-8 16,4 4-64-16,-4-1 88 0,5 0-96 15,-1-4 8-15,-1-3 8 0,2-4-16 31,-3-5 16-31,0 1-16 16,-5-5 8-16,2-2-8 0,-3-4 8 16,-1-2-8-1,-3-6-48-15,-3-2 40 0,0-4-64 31,0-4 72-31,0-2 64 0,-6-2 32 16,-9-2-24-16,-1 0-64 16,-3-2 8-16,-4-2 40 15,4 0-56-15,-4 0-8 0,-3-14-200 0,0-6-497 31,2-16-951-31,8 2-2505 16,2 2-1896-16</inkml:trace>
  <inkml:trace contextRef="#ctx0" brushRef="#br0" timeOffset="109401">8576 14001 1744 0,'0'0'2608'0,"0"0"-991"16,0 0-337-16,0 0-400 0,0 0-680 15,0 0-152-15,0 0 432 32,55 25 0-32,-24-20 17 0,1-3 119 15,-3 0-168-15,-1-2-72 0,-6 2-56 16,1 0-72-16,-5-2-160 15,0 0 32-15,-4 0-120 0,-1 0-200 16,-2 0-1264-16,-4-2-2985 16</inkml:trace>
  <inkml:trace contextRef="#ctx0" brushRef="#br0" timeOffset="109883">8801 13758 4280 0,'0'0'3289'0,"0"0"-1825"0,0 0-815 15,0 0 7-15,0 0-432 32,0 0-216-32,0 0 104 0,0 0 192 15,106 57 80-15,-72-23 168 0,2 5-64 16,-1 3-64-16,-1 5-224 31,-3-5-32-31,-2-5-56 0,-5-2-24 0,-1-4-40 16,-4-8 24-16,-1-5-72 0,-3-2 8 15,-3-4-8 1,0-4 16-16,-6 0-8 15,1-4-8-15,-2-1-256 0,-1-3-400 16,-4 0-624-16,0-3-993 0,0-11-1751 16</inkml:trace>
  <inkml:trace contextRef="#ctx0" brushRef="#br0" timeOffset="111206">9301 13937 3848 0,'0'0'2401'0,"0"0"-1897"0,0 0-320 16,5 4 232-16,8-4 0 15,3 0 40-15,-3 0-144 0,2 0-56 16,-2-2-168-16,-2-7-8 15,-1 1-80 1,-2-3-64-16,-3-2-104 16,-2 0-256-16,0 0-144 15,-3 1 96-15,0 7 88 0,0 1 256 16,0 4 128-16,0 0 40 0,0 0 16 15,0 0 72-15,-6 0 184 16,1 4 32-16,0-1 176 16,2 1-24-16,0-2-88 0,1-2-200 15,2 2-79-15,0-2-129 16,0 0-65-16,0 0 65 0,0 0 0 15,0 0 8-15,-3 2 0 32,1 0 0-32,0 5 81 0,-2-3-33 15,-1 2-48-15,0-1-8 16,0-1-64-16,-1 2 56 0,2-1 8 15,-4-1-8 1,5 2 0-16,-2-1 0 0,0 1 0 31,1 0 0-31,0 1 0 0,1-1-16 0,3 0 15 16,0-4-31-16,0-1 40 15,0 1 0-15,0-2-48 0,0 0-8 16,0 0-24 0,0 0 8-1,0 0 0-15,0 0 72 16,0 0 48-16,0 0-48 0,0-5 56 15,0-5 72-15,0-5 137 0,11 4-113 16,-3-4-48-16,1 5-24 0,-1 1-80 31,1 3 0-31,-1 1-16 16,4 3 0-16,-3 2-40 15,3 0 48-15,-1 0 0 0,-1 0 8 16,6 7 128-16,-3 8 192 16,1 6-64-16,1 0 0 0,1 3-8 15,-3 3-56-15,1-5-24 31,1 0-40-31,-4-6-128 0,1-5 64 16,-3-2-64-16,-1-3-416 16,2-6-768-16,-7 0-1153 0,2 0-2400 15</inkml:trace>
  <inkml:trace contextRef="#ctx0" brushRef="#br0" timeOffset="111478">9576 13718 6329 0,'0'0'2136'15,"0"0"-1223"-15,0 0 143 16,0 0-240-16,0 0-48 0,-42 138-304 15,31-87-160 1,-9-3 8-16,6-2-104 16,-4-6-104-16,7-8 0 15,3-10-104 1,3-6-256-16,5-14-744 0,0-2-1328 0,0 0-3586 15</inkml:trace>
  <inkml:trace contextRef="#ctx0" brushRef="#br0" timeOffset="112011">9687 13561 1792 0,'0'0'3153'0,"0"0"-1641"0,0 0-160 0,0 0 136 15,36 139-247-15,-30-97-401 16,-6 1-200-1,4-4-272 1,-4-3-96-16,0-8-112 0,0-5-8 16,0-10-40-16,0-7 32 0,0-4 8 15,0-2-24-15,0 0-80 0,0 0-48 16,0-10-144-16,0-1-312 15,0-6-16 1,8 2 96-16,6-2 192 0,2 4 88 0,-1 2-16 31,3 5 16-31,-5 4 88 16,-2 2-176-16,-1 0 64 0,-4 6 120 15,-6 11 400-15,0 2 168 16,0 5-56-16,-10 1-72 0,-7-1-216 31,-1 0-104-31,-5-5-64 16,7-2-56-16,0-9-264 0,1-6-328 15,4-6-1048-15,5-17-2345 16,4-5-2320-16</inkml:trace>
  <inkml:trace contextRef="#ctx0" brushRef="#br0" timeOffset="112449">9899 13550 3848 0,'0'0'2769'15,"0"0"-1809"1,0 0-48-16,0 0 489 0,10 114-401 16,-2-70-328-16,-3 8-240 0,4 5-240 15,-2 3-104-15,2 4 0 16,-4 2-80-1,2 2 48-15,1 0 32 16,-2-4-88 0,1-4 0-16,2-7 8 0,-1-12 16 15,-1-5 24 1,1-8-48-16,-3-5 0 15,0-7 8-15,-4-6 0 0,-1-2 40 16,0-2 8-16,0-2-8 16,0-2 224-16,0 2 272 15,0-2 97-15,-3 0-169 0,-8 0-192 16,-1-2-72-16,-4 0-144 15,2 0-64-15,-4 0-8 0,-3-8-120 32,-2-10-456-32,-12-26-457 15,11 5-951-15,3 1-2777 0</inkml:trace>
  <inkml:trace contextRef="#ctx0" brushRef="#br0" timeOffset="112710">9846 13917 720 0,'0'0'5313'15,"0"0"-3833"-15,0 0-936 0,0 0-128 0,0 0 360 16,0 0 209-16,0 0-185 16,105-2-168-16,-75-2-360 15,3-3-112 1,-3 3-160-16,-4 0-56 15,8 0-792-15,-11 2-1121 0,-4 2-3976 16</inkml:trace>
  <inkml:trace contextRef="#ctx0" brushRef="#br0" timeOffset="113124">10138 13640 6937 0,'0'0'2224'16,"0"0"-1271"-16,0 0 111 0,0 0-368 15,0 0-568-15,0 0 200 0,47 47 40 16,-21-12-72-16,3 5-32 15,0 8 192-15,0 6-31 16,-2 3 111 0,-2-3 16-16,0-5-152 15,-4-6-136-15,2-7-40 16,-5-10-152-16,-4-8 16 0,-2-6-72 15,-6-4 16-15,-1-6-32 16,-5-2-872-16,0-6-561 0,0-14-503 16,-5-4-2737-16</inkml:trace>
  <inkml:trace contextRef="#ctx0" brushRef="#br0" timeOffset="113679">10472 13730 4136 0,'0'0'4073'0,"0"0"-2920"16,0 0-657-16,0 0 464 0,0 0 24 16,0 0-200-16,105 46-248 31,-72-22-40-31,0 4-152 15,-5 0-143-15,-2 3-65 16,-2-1-8-16,-3-2-56 0,-5-4-72 0,-3-5 0 16,-3-4-681-16,-7-9-727 0,2-6-1184 15,-5 0-3338-15</inkml:trace>
  <inkml:trace contextRef="#ctx0" brushRef="#br0" timeOffset="113889">10692 13698 4000 0,'0'0'2969'16,"0"0"-1209"-16,0 0-599 0,0 0-129 16,0 0-96-16,0 0-352 15,-66 123-320-15,59-89-168 16,2-2-96-1,4-4-608-15,1 2-664 16,0-11-1521-16,0-6-3624 0</inkml:trace>
  <inkml:trace contextRef="#ctx0" brushRef="#br0" timeOffset="114400">10786 13499 1344 0,'0'0'2120'0,"0"0"-479"0,0 0 191 16,0 0-96-16,45 119-335 15,-39-75-353-15,1 2-296 0,-2-1-320 16,-1-6-192 0,-2-3-72-16,-2-6-64 15,0-9-24-15,0-8-64 16,0-7 64-16,0-4 32 0,0-2 40 15,0 0-152-15,0-10-472 16,-2-8-248 0,2-3 48-16,0-2 288 15,0 1-56-15,4 1-16 16,7 4 192-16,5 3 136 0,-5 6 48 15,1 4 64-15,-1 4 8 16,-3 0 8-16,3 0 144 0,-6 2 272 31,2 10 64-31,-6 4 40 16,-1 4 176-16,0 3-88 15,0-2-216-15,-1 1-168 0,-7-1-24 16,-4-4-64-16,1-4-48 16,0-3-88-16,-1-7-616 0,3-3-720 31,7 0-1585-31,-4-5-4000 0</inkml:trace>
  <inkml:trace contextRef="#ctx0" brushRef="#br0" timeOffset="115397">11243 13640 24 0,'0'0'4128'0,"0"0"-2423"15,0 0-297 1,0 0-56-16,0 0 121 0,0 0 15 15,-118-42-456-15,106 50-568 16,1 16-392-16,3 10-56 0,3 4-16 16,4 6 8-16,1-2-8 15,0-2 8-15,0-4 8 16,6-8-8-1,2-7-8-15,3-10-8 16,-6-5-56-16,3-4-216 0,4-2-248 16,-3 0 80-16,4-17 272 15,2-10-72-15,-2-6-144 16,-2-7-248-16,-1-5-32 0,-5-3 95 31,-2-4 1-31,-3-2-272 31,0-1-64-31,0 6 8 0,0 2 384 16,0 11 320-16,0 10 200 15,-3 9 640-15,1 6 400 0,2 7 272 16,-3 0 1-16,3 4-305 0,0 0-264 16,0 0-128-1,0 0-128 1,0 0-144-16,0 2-192 0,0 8-152 15,0 8 0-15,0 8 152 16,0 6 40-16,0 8 32 16,5 7 56-16,-1 0-32 0,1 6-7 0,0-1-1 15,3 0-32 1,3-2 104-16,-2-4 40 0,5-3-240 15,1-6-24-15,2-6-24 0,1-7-64 16,5-9-80-16,12-6-832 16,-6-9-1025-1,-1 0-2448-15</inkml:trace>
  <inkml:trace contextRef="#ctx0" brushRef="#br0" timeOffset="116957">11404 13321 984 0,'0'0'3088'0,"0"0"-1551"16,0 0-729-16,0 0-112 16,0 0 0-16,15 28-64 0,9 5-120 15,10 10-192-15,3 14 169 16,10 11 135-1,-4 5-168-15,4 8-216 16,-3-5-144-16,-5-3-72 16,-2-9-16-16,-10-10 40 0,-3-8-40 15,-6-7 0-15,-5-8 0 0,-3-5 72 16,-2-4-72-16,-2-5 48 15,-1-4-56 1,2-1 0-16,-3-5 0 16,-4-7-168-16,0 0-1368 15,0-3-3930-15</inkml:trace>
  <inkml:trace contextRef="#ctx0" brushRef="#br0" timeOffset="117423">11840 13568 4032 0,'0'0'4209'15,"0"0"-2392"-15,0 0-673 32,0 0-480-32,0 0-432 0,0 0 248 0,0 0-96 0,115 128-208 15,-78-90 104-15,-5-4-128 16,1-4-64-1,-8-4-72-15,-2-1 64 16,-5-4 0-16,-5-4-80 16,-2-4-504-1,-1-6-696-15,-5-5-1328 0,-5-2-3074 0</inkml:trace>
  <inkml:trace contextRef="#ctx0" brushRef="#br0" timeOffset="117676">12097 13572 3408 0,'0'0'4425'0,"0"0"-2496"15,0 0-521-15,0 0-216 16,0 0-576-16,0 0-312 15,0 0-56 1,-61 126-40-16,49-88-64 16,-1-2-16-16,2-4-120 0,3-6-8 15,1-5-264-15,3-10-736 0,0-5-1064 16,4-6-2977-16</inkml:trace>
  <inkml:trace contextRef="#ctx0" brushRef="#br0" timeOffset="118217">12229 13653 2104 0,'0'0'1760'0,"0"0"-599"15,0 0-41-15,0 0-208 0,0 0-240 0,0 0-296 16,0 0-64-16,118-26-168 16,-106 17-32-16,-6-1-8 0,-3 2 16 15,-3-3 120-15,0 2 377 16,0-1-233-1,-11-3-88 1,-8 2-176-16,-4 3-32 0,-1 3 168 16,1 5 72-16,4 0-176 0,-2 11 32 15,8 6-112-15,2 8 40 0,6-1-96 16,5 4 88-16,0 0 32 31,0 0-8-31,8-1-8 31,3-4-32-31,0-3-16 0,1-4 8 0,4-4-24 0,-5-4-48 16,2-2-16-16,0-4-40 0,3-2 48 31,0 0-376-31,2-12-144 16,6-22-472-16,-4 4-1737 0,-3 2-3888 15</inkml:trace>
  <inkml:trace contextRef="#ctx0" brushRef="#br0" timeOffset="118615">12478 13261 3408 0,'0'0'3193'0,"0"0"-1993"15,0 0-320 1,0 0 681-16,0 0-529 0,24 142-392 15,-16-92-224-15,2 7-16 16,-2 5-8 0,3 2-200-16,-6 2-24 0,2 0-72 0,2 0 8 15,-2-4-88 1,1-2 88-16,3-3-48 15,-1-7-56-15,0-6 8 0,4-4 0 16,-3-8-8-16,1-6 0 16,-4-6 0-16,-3-6 8 15,0-5 16-15,-4-5-16 0,-1-2 88 31,0 0 161-31,0-2 575 0,0 0 248 16,-5 0-440-16,-9 0-424 16,-4-6-216-16,-5-9-480 0,-15-21-720 15,7 2-1041-15,2 2-3392 16</inkml:trace>
  <inkml:trace contextRef="#ctx0" brushRef="#br0" timeOffset="119110">12425 13640 3896 0,'0'0'2473'0,"0"0"-1249"15,0 0-520-15,0 0-344 16,16 0 184-16,10 0 273 15,4 0-89-15,4 0-104 0,5 0-32 16,-5 0-128-16,0 0-64 16,-5-2-144-16,-3 2-80 0,-4-2-72 15,-5 2-104-15,-3-2-168 31,-3 0-1144-31,-4-3-1817 0,-2 1-4664 0</inkml:trace>
  <inkml:trace contextRef="#ctx0" brushRef="#br0" timeOffset="119746">12833 13026 1744 0,'0'0'4521'16,"0"0"-3065"-16,0 0-752 16,0 0-8-16,0 0 513 0,0 0-201 31,83 108-240-31,-54-56-144 0,3 11-96 0,-1 5-160 0,4 4-48 15,1 0 57-15,-1-2-73 0,-1-8-16 16,-3-9-88-16,-4-9 208 16,-2-8-56-16,-8-6-136 15,-4-8 24-15,-1-4-88 0,-6-4-56 31,-1-3-16-31,0-6-80 16,-5-3-624-16,0-2-1032 0,0 0-1281 16,-7-11-7825-16</inkml:trace>
  <inkml:trace contextRef="#ctx0" brushRef="#br0" timeOffset="120378">13195 13476 4480 0,'0'0'2145'16,"0"0"-361"-16,0 0-583 15,131 62-49-15,-91-39-352 16,1 2-288-1,-6-3-328-15,-4 2-56 16,-4-4-128-16,-1-2-288 16,-10-1-792-16,-3-6-1529 0,-3-3-3544 0</inkml:trace>
  <inkml:trace contextRef="#ctx0" brushRef="#br0" timeOffset="120614">13431 13365 5561 0,'0'0'2240'0,"0"0"-704"15,0 0-143-15,0 0-393 32,0 0-376-32,-34 126-224 15,31-90-272-15,-2 0-64 0,2-1-64 16,3-8-528-16,0-2-920 31,0-7-1585-31,0-12-3368 0</inkml:trace>
  <inkml:trace contextRef="#ctx0" brushRef="#br0" timeOffset="120984">13513 13283 2720 0,'0'0'1840'0,"0"0"25"15,0 0 55-15,0 0-351 0,60 148-473 16,-54-95-352-16,-1-1-184 16,-5-2-248-16,0-9-88 0,0-8-176 15,0-11 8 1,0-10 40-1,0-8-40-15,0-4-56 0,0 0-264 16,0-12-160-16,0-12-320 0,7-4 240 16,4-2 152-16,8 0 88 15,1 6-72-15,-2 5 80 0,-1 9 152 31,-4 7 48-31,-3 3 56 16,-4 0 248 0,-4 3 368-16,-2 16 312 0,0 4 72 0,-5 5-328 15,-9 2-440-15,-7-1-64 0,3-5-168 16,2-4-472-16,-2-12-656 31,8-6-1120-31,7-2-4730 0</inkml:trace>
  <inkml:trace contextRef="#ctx0" brushRef="#br0" timeOffset="121346">13767 13233 3344 0,'0'0'3073'0,"0"0"-1953"0,0 0 40 0,0 0 297 0,6 114-585 16,4-68-296 0,-4 2-120-16,6 4-280 15,-3 3-96-15,1 3 24 16,1 2 104-1,4 0 40 1,-2-1-112-16,0-6-40 0,0-4-96 16,-2-6 8-16,5-7 48 0,-9-8 0 15,-1-7-48-15,-1-7-8 16,-5-8 0-16,0-2 72 0,0-2 152 31,0-2 393-31,0 2 159 16,-10 0-536-16,-4 0-176 0,-3-2-64 15,-2 0-504-15,-12 0-537 16,6-8-1191-16,0-9-2785 0</inkml:trace>
  <inkml:trace contextRef="#ctx0" brushRef="#br0" timeOffset="121643">13665 13453 928 0,'0'0'3008'15,"0"0"-1783"-15,0 0 335 0,0 0 152 16,0 0-207-16,0 0-553 0,120-30-312 31,-91 26-168-15,3 1-240-16,-1-2-80 0,-1 1-152 15,12 4-200-15,-5 0-1064 0,-8 0-2001 16</inkml:trace>
  <inkml:trace contextRef="#ctx0" brushRef="#br0" timeOffset="122638">14007 12964 3120 0,'0'0'2761'0,"0"0"-1665"0,0 0-24 15,0 0 281-15,0 0-201 16,0 0-368-16,136 102-200 16,-96-51-192-16,4 5 8 0,-4 2-16 46,-2 2-56-46,-1-2-152 16,-3-4-64-16,-5-4-8 0,0-8-8 16,-5-4-88-16,-5-6 72 15,-3-6-80-15,-3-7 0 16,-3-6 8-16,-3-4 0 0,-6-5 65 15,2-4-25 1,-3 0 64-16,0 0-112 0,0 0-104 0,-3-26-713 0,-10 0-3224 16,0 1-3664-16</inkml:trace>
  <inkml:trace contextRef="#ctx0" brushRef="#br0" timeOffset="123010">14447 13192 3544 0,'0'0'4241'0,"0"0"-3001"15,0 0-615-15,0 0 863 0,0 0-232 16,0 0-376-16,76 85-224 15,-52-63-175-15,-2-3-145 32,1 0-208-32,-4-3 0 0,-2-4-64 15,-3 0-56-15,-3-2-8 16,-1-2-656-16,0-6-857 0,-7 0-1223 15,2-2-3266-15</inkml:trace>
  <inkml:trace contextRef="#ctx0" brushRef="#br0" timeOffset="123216">14611 13173 4761 0,'0'0'2240'0,"0"0"-592"15,0 0 129-15,0 0-465 16,0 0-536-16,0 0-264 15,0 0-48-15,-48 132-240 16,35-88-168-16,-5 0-56 0,2-2-56 16,5-4-920-16,-2-10-1312 15,3-9-3033-15</inkml:trace>
  <inkml:trace contextRef="#ctx0" brushRef="#br0" timeOffset="123692">14716 12996 2896 0,'0'0'2057'0,"0"0"-385"0,0 0 192 16,23 141-439 0,-17-95-513-16,-6 0-248 15,0-6-296-15,0-4-120 16,0-8-96-16,0-8-40 0,0-6-32 15,0-8-8-15,0-4-16 16,0-2-56-16,0 0-120 16,0-4-88-16,0-14-352 15,0-2 192-15,0-2 192 16,2 2 104-16,9 2-40 15,4 4-24 1,-1 6 16-16,3 4 40 16,0 4 72-16,-1 0 8 15,-3 0 48-15,-1 4 104 0,-3 6 128 31,-4 2 128-31,-2 1 56 0,-3 4 24 0,0 1 72 0,0 4-168 32,-11 0-168-32,-5 2-144 15,-3-4-80-15,-4-2-352 0,-4-8-808 16,9-6-1152-16,3-4-3386 0</inkml:trace>
  <inkml:trace contextRef="#ctx0" brushRef="#br0" timeOffset="124324">15139 13120 1592 0,'0'0'4321'0,"0"0"-2641"16,0 0-408-16,0 0-151 0,0 0-217 15,-92 87-360-15,78-57-120 16,6 2-104-16,0 0-88 0,8-2-136 15,-4-2-40 1,4-3 64-16,0-6-48 16,0-4-72-16,4-6 0 15,5-5-48-15,4-4 48 0,3 0 48 16,4-10-40-16,2-14-8 31,-2-8-160-31,2-4-264 0,-4-7-104 31,-2 0-8-31,-4-1 0 16,-7-4 96-16,-5-1 24 15,0-1-129-15,0 0-327 0,-5 2-192 16,-7 0-216 0,3 6-129-16,1 6 417 0,3 8 704 0,-2 8 288 15,2 10 960-15,1 6 825 16,2 1 87-16,0 3-375 15,2 0-489 1,-3 0-520-16,2 15-280 0,1 2-160 16,0 9 8-16,0 4 96 15,0 6 0-15,0 3 208 0,8 3-40 16,3 0 0-16,5 2-88 15,-3 0 24 1,5 1 24 0,1-4-16-16,4-1-32 0,-4-3-120 0,5-3-104 15,-1-6-8 1,3-4-96-16,-4-4-624 0,9-3-744 0,-10-6-1241 15,-6-3-3088-15</inkml:trace>
  <inkml:trace contextRef="#ctx0" brushRef="#br0" timeOffset="134761">12310 9948 1512 0,'0'0'2912'0,"0"0"-1135"16,0-8 335-16,0 6-47 0,-6 0-513 15,1 2-432-15,-3 0-103 16,0 0-137-1,0 0-72-15,-4 0-240 16,1 0-200-16,0 2-168 0,-2 12-144 16,0 4-56-16,-2 7-48 15,2 5-24-15,2 4 16 0,3 6 48 16,2 1 8-16,6 6 0 15,0-3 0-15,0 0-16 16,0-4-64 0,8-8 64-16,3-6-120 15,5-8 40-15,-3-5 16 16,3-8-40-16,-1-3-8 0,2-2 56 15,1 0 72-15,5-20 0 16,-7-7 96-16,2-12 24 0,-4-5 96 31,-2-8-8-31,-6-3-8 16,-6 2 184-16,0 0-32 15,0 7-80 1,-2 8-88-16,-9 12-48 0,3 10 0 16,2 10-16-16,2 6-120 15,3 0-184-15,1 6-720 16,0 32-1216-1,0-4-1825-15,0-2-2336 0</inkml:trace>
  <inkml:trace contextRef="#ctx0" brushRef="#br0" timeOffset="135115">12493 10072 5769 0,'0'0'2176'15,"0"0"-583"-15,0 0-337 31,0 0-680-31,0 0-352 0,0 0 296 16,0 0 16-16,85 59-248 16,-59-39-88-16,-2-2-72 15,2 0-80-15,-7-1 24 0,-2 0-72 16,-3-2 48-16,-3-2-48 15,-4-3-136-15,-2 0-696 0,-4-6-1256 16,-1-2-2961 0</inkml:trace>
  <inkml:trace contextRef="#ctx0" brushRef="#br0" timeOffset="135356">12678 10035 3392 0,'0'0'3017'15,"0"0"-1321"-15,0 0-504 0,0 0 17 16,-58 103-225-16,44-71-376 16,1 2-200-1,1 0-96-15,-2-3-152 31,3-5-96-31,1-4-64 16,8-10-424-16,2-4-1168 31,0-6-3097-31</inkml:trace>
  <inkml:trace contextRef="#ctx0" brushRef="#br0" timeOffset="135606">12757 9980 4232 0,'0'0'2321'0,"0"0"-1569"0,0 0 288 16,0 0 473 0,0 0-209-16,0 0-192 0,44 122-272 15,-34-82-152-15,-5 1-207 16,1-3-113-1,-1 0-152-15,1-6-56 16,-1-2-72-16,-2-8-24 0,1-4-48 16,-3-4-16-16,-1-8-272 0,0-4-849 15,0-2-767-15,0 0-3857 0</inkml:trace>
  <inkml:trace contextRef="#ctx0" brushRef="#br0" timeOffset="135891">12799 9974 2960 0,'0'0'4177'16,"0"0"-2633"-16,0 0-367 0,0 0-105 15,0 0-296-15,0 0 80 16,0 0-192-16,50-2-128 47,-33 0-111-47,-3 0-169 15,2 1-112-15,2 1-144 0,-7 0 0 0,2 0-601 16,-1 0-991-16,-4 0-1336 0,1 0-3138 16</inkml:trace>
  <inkml:trace contextRef="#ctx0" brushRef="#br0" timeOffset="136151">12825 10179 2656 0,'0'0'2793'15,"0"0"-1865"-15,0 0-216 0,0 0 608 16,0 0 73 0,0 0-433-16,0 0-80 0,100-16-192 0,-77 6-248 15,-2-3-168-15,0 4-144 31,-5-1-128-31,-3 5-40 0,-3 1-400 16,-7 4-432-16,-3 0-624 16,0 4-889-16,0 9-775 0</inkml:trace>
  <inkml:trace contextRef="#ctx0" brushRef="#br0" timeOffset="136316">12872 10415 2456 0,'0'0'3281'0,"0"0"-1969"15,0 0 344-15,0 0-231 16,0 0-657 0,0 0-448-16,0 0-184 0,0 0-136 15,141-118-792-15,-120 96-1953 16,-5 4-3928-16</inkml:trace>
  <inkml:trace contextRef="#ctx0" brushRef="#br0" timeOffset="136599">13143 9928 3224 0,'0'0'4729'0,"0"0"-2616"0,0 0-497 16,0 0-408-16,0 0-672 15,0 0-208-15,0 90 153 0,12-45-1 16,-4 2-144-16,3 2-112 47,0 0-72-47,-1-2-144 15,-3-3 48-15,-1-6 16 0,-1-7-64 16,0-8-8-16,-4-9-488 16,1-6-753-16,-2-6-879 0,0-2-2345 0</inkml:trace>
  <inkml:trace contextRef="#ctx0" brushRef="#br0" timeOffset="136866">13132 9938 3184 0,'0'0'3201'0,"0"0"-1761"0,0 0-176 0,0 0 65 0,0 0-465 15,0 0-208-15,87 0-224 0,-62 0-120 16,-3 0-112-1,1-2-72 1,-4 1-128-16,-8 1-160 16,1 0-520-16,-4 0-872 15,-5 0-1601 1,-3 5-1376-16</inkml:trace>
  <inkml:trace contextRef="#ctx0" brushRef="#br0" timeOffset="137081">13174 10155 3080 0,'0'0'2561'0,"0"0"-1625"15,0 0 808-15,0 0 65 0,0 0-553 16,0 0-456-16,0 0-208 15,121-13-152-15,-95 7-216 16,3 1-104 0,-6 1-120-16,4 2-384 0,-9 0-1328 15,-7 2-3305-15</inkml:trace>
  <inkml:trace contextRef="#ctx0" brushRef="#br0" timeOffset="138027">13431 9890 4456 0,'0'0'2553'16,"0"0"-16"-16,0 0-313 0,0 0-872 16,0 0-872-16,0 0-352 0,0 0 569 15,0 0-25 1,5 143-104-16,1-100-176 0,2 0-112 15,0-5-104 1,-6-2-96-16,0-4 40 16,-2-6-120-16,0-4-816 0,0-4-992 15,0-8-1265-15,0-6-4177 0</inkml:trace>
  <inkml:trace contextRef="#ctx0" brushRef="#br0" timeOffset="138488">13434 9850 3272 0,'0'0'2545'15,"0"0"-1369"-15,0 0 336 0,0 0-439 16,0 0-361-16,0 0-256 15,126 8-144-15,-107 6-56 16,-2 4 48-16,-8 0 136 0,-4 2 80 0,-5 4 120 16,0 0 48-1,-5 2-111 1,-12-1-281-16,-3-4-112 15,1-4-104-15,3-8-16 16,6-5-8 0,2-4-56-16,5 0-104 0,3 0-136 15,0 0-96-15,0-6-64 0,1-3 15 31,17-2 209-31,1 3 88 0,4 0 88 0,0 7 0 16,-1 1-48 0,-4 0 0-16,-2 0-24 15,-5 9 16-15,-7 10 56 0,-1 5 152 16,-3 8 328-16,0 4-71 15,-18 2-129 1,-5 0-120-16,1-4-88 0,-2-6-72 0,3-8-440 16,3-18-689-16,7-2-1191 15,4 0-3409-15</inkml:trace>
  <inkml:trace contextRef="#ctx0" brushRef="#br0" timeOffset="138741">13680 9916 992 0,'0'0'5953'16,"0"0"-4105"0,0 0-991-16,0 0 199 15,0 0-96 1,0 0-104-16,14 126-104 0,-9-73-96 0,1-2-151 15,-2 0-121-15,0-5-152 0,1-6-128 16,2-6-88 0,-7-10-16-1,5-6-80-15,-4-9-872 0,-1-9-753 16,5 0-1480-16,-5-4-4176 15</inkml:trace>
  <inkml:trace contextRef="#ctx0" brushRef="#br0" timeOffset="139007">13696 9872 2936 0,'0'0'2561'0,"0"0"-1073"0,0 0 400 16,0 0-375-16,0 0-409 16,0 0-208-16,0 0-384 0,116-28-128 15,-98 23-184-15,-2 1-120 31,-3 3-80-31,-2 1-32 16,0 0-504-16,-7 0-928 0,0 1-905 0,-4 8-2095 16</inkml:trace>
  <inkml:trace contextRef="#ctx0" brushRef="#br0" timeOffset="139270">13747 10078 2736 0,'0'0'1672'0,"0"0"-655"15,0 0 559-15,0 0-272 0,0 0-336 16,0 0-327-16,0 0-129 15,105-10-216-15,-85 9-152 0,-3-1-88 32,1 0-56-32,3 2-536 15,-6-2-1769-15,-9 2-4432 0</inkml:trace>
  <inkml:trace contextRef="#ctx0" brushRef="#br0" timeOffset="140394">14229 9750 888 0,'0'0'2504'31,"0"0"-999"-15,0 0-193-16,0 0-128 0,0 0-240 16,0 0 56-16,13 14 113 0,-7 4-81 15,2 10-56-15,-5 10-152 0,2 8-96 16,-2 6-263-16,-3 4-193 15,0 1-160-15,2-8-48 16,-2-2-56 0,0-9 0-16,0-8 64 0,0-8-64 0,0-6 48 15,0-8-56-15,0-4-72 0,-2-4-776 16,-9 0-1857-16,0-6-5225 0</inkml:trace>
  <inkml:trace contextRef="#ctx0" brushRef="#br0" timeOffset="140701">14329 9818 2840 0,'0'0'2041'15,"0"0"-73"-15,0 0-152 0,0 0-407 16,0 0-545-16,0 0-440 16,0 0-216-16,122-45-112 15,-110 41-96-15,-4 1-336 16,-5 3-720-16,-3 0-1481 15,0 7-1680-15</inkml:trace>
  <inkml:trace contextRef="#ctx0" brushRef="#br0" timeOffset="140927">14329 9818 328 0,'-7'134'4769'15,"7"-134"-3649"1,2 0-136-16,11-6 376 0,6-4-407 0,1-2-273 31,2 0-368-31,-2 0-136 16,-3 2-176-16,-4 2-24 0,-3 6-576 15,-5 2-697-15,-5 0-775 16,0 12-65-16,-7 2-1903 15</inkml:trace>
  <inkml:trace contextRef="#ctx0" brushRef="#br0" timeOffset="141079">14335 10093 1032 0,'0'0'2688'15,"0"0"-303"-15,0 0-409 16,0 0-720-16,0 0-607 16,0 0-329-1,0 0-320-15,0 0-64 0,120-83-1017 16,-107 70-1255-16,-7 0-2225 0</inkml:trace>
  <inkml:trace contextRef="#ctx0" brushRef="#br0" timeOffset="141321">14335 10093 3024 0,'83'-139'2209'15,"-83"152"-1033"-15,0 8 184 0,0 9-24 16,0 4-527-16,3 1-249 16,3 1-224-16,2-6-48 0,0-2-8 31,-3-7 16-31,2-6-48 31,-4-5-120-31,2-6-72 16,-4-4-56-16,3 0-384 0,-1-12-544 15,3-28-256-15,-1 1-1521 16,-2 1-2704-16</inkml:trace>
  <inkml:trace contextRef="#ctx0" brushRef="#br0" timeOffset="141467">14482 9748 1720 0,'0'0'4353'16,"0"0"-3209"-16,0 0-520 15,0 0 993-15,0 0-321 0,23 102-368 16,-18-70-320 0,3 0-280-16,-2-6-216 0,-1-4-8 0,1-6-104 15,-2-6-504-15,-4-10-984 0,0 0-1513 16,0 0-2480-16</inkml:trace>
  <inkml:trace contextRef="#ctx0" brushRef="#br0" timeOffset="141722">14550 9720 2768 0,'0'0'2097'32,"0"0"-297"-32,0 0-472 15,0 0-464-15,0 0-175 16,123-35-145-16,-96 35 288 0,2 0-264 15,-5 0-128-15,-7 0-120 16,-6 5-88-16,-9 8 32 0,-2 6 272 31,0 4 96-31,-7 7-271 16,-17 2-361-16,-12 13-441 15,7-9-1263 1,5-10-2897-16</inkml:trace>
  <inkml:trace contextRef="#ctx0" brushRef="#br0" timeOffset="141939">14529 9864 312 0,'0'0'4569'0,"0"0"-3241"0,0 0 280 16,0 0-128-1,0 0-503-15,52-29-433 16,-33 24-336-16,2-1-88 16,-6 2-120-16,-4 2-96 15,-5 2-528-15,-2 0-793 0,-4 19-215 16,-15 6-1000-16,-6-3-2112 0</inkml:trace>
  <inkml:trace contextRef="#ctx0" brushRef="#br0" timeOffset="142122">14529 9864 472 0,'21'94'2368'16,"-21"-94"-568"-1,0 0 17-15,3 0-233 0,13-8-464 0,1-4-415 16,2 2-169-16,7-2-296 16,-5 2-120-16,-3 2-72 15,-1 2-48-15,-5 2-352 0,-3 4-744 16,-9 2-577-16,0 12 105 15,-3 4-1169-15</inkml:trace>
  <inkml:trace contextRef="#ctx0" brushRef="#br0" timeOffset="142418">14582 10108 472 0,'0'0'2184'0,"0"0"-184"16,0 0-607-16,0 0-561 16,0 0-448-16,0 0-376 15,0 0-8-15,0 0-392 16,99-106-424-16,-99 94-432 15,0 2-177-15,0 4 193 0,-11 4 216 32,-2 2 1016-32,0 0 160 15,0 0 1432-15,5 6 96 16,1 8-351-16,6 6 55 0,1 3 24 15,0 1-255-15,0 1-465 0,0-3-264 16,0 1-304-16,6-8-128 16,4 0 0-16,6-9-848 0,-2-4-1353 31,-1-2-2616-31</inkml:trace>
  <inkml:trace contextRef="#ctx0" brushRef="#br0" timeOffset="142552">14860 9935 1192 0,'0'0'5353'31,"0"0"-2825"-31,0 0-743 16,0 0-529-16,0 0-648 16,0 0-472-16,0 0-56 0,-73 101-80 0,59-74-208 15,-7 1-1200-15,5-7-2545 16,6-8-2040-16</inkml:trace>
  <inkml:trace contextRef="#ctx0" brushRef="#br0" timeOffset="142809">14705 9986 864 0,'0'0'2752'15,"0"0"-1319"1,0 0-617-16,0 0 696 16,0 0-56-16,0 0-447 0,0 0-321 15,60 115-320-15,-46-87 88 32,-1 0-200-32,2-2 8 0,-4-5-8 0,5 0 24 0,0-5-96 31,-1-4-40-31,1-4-96 0,2-6-48 15,4-2-104-15,6-14-600 16,-2-12-880-16,-7 0-4129 0</inkml:trace>
  <inkml:trace contextRef="#ctx0" brushRef="#br0" timeOffset="151332">14424 10504 4304 0,'0'0'2057'16,"0"0"-937"-16,5 0 296 0,1 0-271 15,7 0-529-15,10 0 184 16,11 0-56-16,8 0-80 15,0 0-168 1,8 0-168-16,-3 0-80 16,-4 0-135-16,4 0-97 0,0-4-16 15,-8-2-1249-15,-17-3-2864 0</inkml:trace>
  <inkml:trace contextRef="#ctx0" brushRef="#br0" timeOffset="153612">12402 11123 6545 0,'0'0'3121'0,"0"0"-1265"0,0 0-400 31,0 0-456-16,0 0-439-15,0 0-369 0,0 0-192 16,0 0-152-16,-111 60 88 0,101-13 56 16,5 4 8-16,4 4-8 15,1-7-40-15,0-6 32 0,0-8 16 16,4-8-8-16,8-7-208 15,1-10-41 1,0-7-23-16,4-2 48 16,1 0 72-16,5-16 160 0,1-9 24 15,-1-6 56-15,-1-5 24 16,-4-2 96-16,-5 0 241 0,-7 2 119 15,-1 2 272 1,-5 4 24-16,0 4-32 31,-13 1-128-31,-8 3-392 0,0 4-304 0,-1 8-472 0,-1 8-672 16,0 9-1056-16,4 16-2441 15,8 3-4129-15</inkml:trace>
  <inkml:trace contextRef="#ctx0" brushRef="#br0" timeOffset="153937">12586 11266 5265 0,'0'0'2784'0,"0"0"-959"16,0 0-257-16,0 0-648 31,0 0-600-31,0 0-40 0,41 24 168 15,-22-8-32-15,4 2-15 0,1 1-169 32,-2 0-56-32,1 1-80 0,-4-4-96 0,1 0 40 0,-6-4-40 15,-2-2-456 1,-1-2-425-16,-5-8-631 15,1 0-1145-15,-4 0-3328 16</inkml:trace>
  <inkml:trace contextRef="#ctx0" brushRef="#br0" timeOffset="154181">12774 11119 1464 0,'0'0'4393'16,"0"0"-2649"-16,0 0-808 0,0 0 321 31,-47 106-401-31,31-59-280 16,1 1-168-16,-1-4 96 0,1-6-56 15,4-6-144-15,0-6-184 16,3-8-120-16,4-4-144 15,1-6-1016 1,3-3-1889-16,0-5-4424 0</inkml:trace>
  <inkml:trace contextRef="#ctx0" brushRef="#br0" timeOffset="155063">12909 10971 4825 0,'0'0'4168'0,"0"0"-2575"15,0 0-121-15,0 0-368 16,0 0-159-16,0 0-161 16,0 142-152-16,0-98-264 0,5-1-120 15,-3-7-88 1,3-2-48-16,-4-6-112 15,2-6-128-15,-3-4-808 0,0-9-1041 16,0-4-1927-16,0-5-4594 16</inkml:trace>
  <inkml:trace contextRef="#ctx0" brushRef="#br0" timeOffset="155471">12903 10963 80 0,'0'0'3968'0,"0"0"-2111"0,0 0-377 16,0 0-56-16,0 0-391 0,0 0-129 16,116 26-312-16,-101-12-80 15,-6 2 32-15,-2 2 0 16,-7 0 144-16,0 4 9 0,0 2-129 31,-18 2-168-31,-5 0-200 16,1-2-80-16,-1-3-120 0,4-8-112 15,4-3-120-15,7-8-40 16,8-2-392-16,0 0-273 15,0 0-23-15,16-2 464 0,4-6 336 32,9 3 160-32,-7-1 0 15,1 4 16-15,-4 0-8 0,-4 2 80 0,-7 0 80 16,-2 0 32-16,-6 2 312 15,0 9 256 1,0 8 121 0,-8 0-385-16,-9 4-256 0,-4-1-248 31,-4-3-176-31,3 0-993 0,4-10-1119 0,7-7-3841 0</inkml:trace>
  <inkml:trace contextRef="#ctx0" brushRef="#br0" timeOffset="155709">13116 11049 4400 0,'0'0'1873'0,"0"0"-777"16,0 0 696-16,0 0-31 0,0 0-577 31,21 134-288-31,-21-87-192 15,0 0-263 1,0-2-217-16,0-5-128 0,0-4-96 0,0-6-144 16,0-8-793-16,0-8-879 31,0-10-1337-31,-3-4-3456 0</inkml:trace>
  <inkml:trace contextRef="#ctx0" brushRef="#br0" timeOffset="156052">13097 10935 2496 0,'0'0'2649'15,"0"0"-1105"1,0 0-8-16,0 0-367 0,0 0-329 0,0 0-288 15,0 0-144-15,101-4-80 16,-72 19 40-16,-3 4 48 16,-5 1 8-16,-3 1 96 15,-2 6 136-15,-5 1 105 16,-4 2-177-16,-2 2-104 15,-5 2 56-15,0 2-96 0,-21 3-216 16,0-3-48 15,-2-2-168-31,-4-4-8 16,6-6-872-16,-4-8-1000 31,9-9-1281-31,7-7-5609 0</inkml:trace>
  <inkml:trace contextRef="#ctx0" brushRef="#br0" timeOffset="156349">13489 10923 5049 0,'0'0'1616'15,"0"0"-512"-15,0 0 809 16,0 0-313-16,0 0-368 0,19 124-296 15,-12-80-135-15,-2 1-89 0,1-4-296 16,-1-1-136-16,1-6-128 16,-2-4-136-16,-1-7-16 0,2-5-352 15,-5-6-840-15,0-5-857 16,0-3-2776-16</inkml:trace>
  <inkml:trace contextRef="#ctx0" brushRef="#br0" timeOffset="156855">13471 10969 2560 0,'0'0'2112'0,"0"0"-239"16,0 0 15-16,0 0-519 0,0 0-425 16,0 0-288-16,125-42-160 0,-106 34-168 31,0 3-144-31,-6 1-104 15,-1 0-80-15,-1 3-256 16,-5 1-704-16,1 0-1585 0,-6 0-4400 16</inkml:trace>
  <inkml:trace contextRef="#ctx0" brushRef="#br0" timeOffset="157074">13576 11129 1792 0,'0'0'5009'16,"0"0"-3793"-16,0 0-560 0,0 0 785 16,0 0-537-16,0 0-360 15,60-16-344-15,-44 10-32 0,-1 3-160 16,-2 0-8-16,-2 1-136 15,-1 2-584 1,-2 0-712-16,-4 0-1177 16,-4 0-2488-16</inkml:trace>
  <inkml:trace contextRef="#ctx0" brushRef="#br0" timeOffset="157281">13602 11292 1512 0,'0'0'3233'0,"0"0"-1801"16,0 0 384-16,0 0-183 0,0 0-553 15,0 0-328-15,0 0-344 16,92-22-192-16,-68 1-216 31,1 2-160-31,-1-3-680 0,-2-5-864 16,-2 5-1217-16,-9 3-2568 0</inkml:trace>
  <inkml:trace contextRef="#ctx0" brushRef="#br0" timeOffset="157579">13791 10840 1696 0,'0'0'4745'15,"0"0"-2961"1,0 0-591-16,0 0-97 0,0 0-608 0,0 0-8 0,0 0 312 16,18 72-88-16,-10-31-96 0,-2 7-71 15,-1 6-217-15,-2 2-112 31,2-1-80-31,-2-4-56 0,-1-4-64 16,3-7-8-16,-3-6-8 16,2-8 8-16,-2-6-176 0,0-8-489 15,-2-6-575-15,0-4-632 16,0-2-2177-16</inkml:trace>
  <inkml:trace contextRef="#ctx0" brushRef="#br0" timeOffset="157991">13794 10905 3208 0,'0'0'1905'0,"0"0"-401"16,0 0 320-16,0 0-463 0,0 0-601 31,0 0 392-31,0 0-192 16,60-19-232-16,-36 11-248 0,4-1-135 15,-3 1-105-15,3-1-136 0,-2 3-56 16,-7 4-40-16,-1 0 0 31,-5 2-8-31,-2 0-160 16,-4 0-240-16,-3 0-481 0,-4 0-919 15,0 6-1065-15,-4 3-3008 0</inkml:trace>
  <inkml:trace contextRef="#ctx0" brushRef="#br0" timeOffset="158328">13872 11159 4761 0,'0'0'2040'0,"0"0"-144"16,0 0-103-16,0 0-385 15,0 0-352-15,0 0-368 0,93-19-287 16,-72 13-121-16,0-3-104 15,0 3-48 1,2 2-56 0,-4 0-64-16,-1 0-8 0,-5 1 8 0,-2 0 0 15,-4 3 56-15,-4-2-64 16,-3 2-48-16,0-2-224 0,0 2-369 15,-16-2-1495-15,-2 2-5858 16</inkml:trace>
  <inkml:trace contextRef="#ctx0" brushRef="#br0" timeOffset="159454">14670 10678 1456 0,'0'0'2888'0,"0"0"-1031"15,0 0 63-15,0 0-183 31,0 0-577-31,0 0-376 0,0 0-72 16,0 0 160-16,-12 38 41 16,-2-10-337-16,-9 2-248 15,-4 2-104-15,2-1-112 0,3-5-72 16,4-9-40-16,7-4 0 15,6-3-56 1,5-3-96-16,0 2-192 16,0 1 88-16,10 3 72 0,6 2 176 15,3 1-8-15,0 2-40 16,1 2 48-16,-2 2 8 0,-2 6 8 15,-8 0 40 1,-3 6-32-16,-5 0 88 16,0 2-64-16,0-1-40 15,-13-5-528-15,-7-5-905 0,6-8-1279 16,3-9-4346-16</inkml:trace>
  <inkml:trace contextRef="#ctx0" brushRef="#br0" timeOffset="159644">14645 10983 4504 0,'0'0'2305'0,"0"0"-97"31,0 0-463-31,0 0-497 0,0 0-568 16,146-64-296-16,-114 51-256 15,0 2-128-15,-6 2-464 16,-3 5-944-16,-6 4-1241 0,-12 0-2648 0</inkml:trace>
  <inkml:trace contextRef="#ctx0" brushRef="#br0" timeOffset="159861">14849 10967 1344 0,'0'0'3921'0,"0"0"-2329"15,0 0 32 1,0 0-15-1,-15 118-465-15,15-82-272 0,0 0-344 0,0 0-184 16,10-4-168-16,-4-4-80 16,4-6-88-16,-7-3-8 15,2-7 0-15,-5-7-320 16,0-1-1208-1,0-4-3641-15</inkml:trace>
  <inkml:trace contextRef="#ctx0" brushRef="#br0" timeOffset="160249">14577 11539 3672 0,'0'0'2393'0,"0"0"-1001"0,0 0-56 16,0 0-447-16,0 0-33 0,0 0 72 15,70 0-184-15,-41-2-208 0,3-7-136 16,5 1-120 0,-3 0-16-16,2 1-56 15,-1-2-31-15,1 1-49 16,-5 2-128-1,1-6-88-15,-6 2-1129 0,-15 0-3944 0</inkml:trace>
  <inkml:trace contextRef="#ctx0" brushRef="#br0" timeOffset="161430">12397 12152 4961 0,'0'0'3032'0,"0"0"-1119"15,0 0-265-15,0 0-640 32,0 0-528-32,0 0-472 15,0 0 8-15,-26 159-8 0,26-93 56 0,0 0-64 16,0-8 8-16,5-6 0 15,7-14 48-15,2-10-56 16,-3-12-64-16,1-7-136 16,-1-9 16-1,-1 0 120-15,3-17 64 16,1-15 216-1,-1-12-56-15,-2-8 48 0,-3-2 192 0,-4-3 185 0,-4 8 303 16,-4 4 88 0,-13 11-144-16,-4 10-224 15,0 10-320-15,3 12-288 16,5 2-344-16,3 27-1576 15,-1 5-1953 1,8-2-4417-16</inkml:trace>
  <inkml:trace contextRef="#ctx0" brushRef="#br0" timeOffset="162128">12673 12279 2496 0,'0'0'2961'0,"0"0"-1241"16,0 0-104-16,0 0-143 0,0 0-577 15,0 0-344 1,36 3 88-16,-17 11-24 15,10 4 16-15,-6 3-71 0,4 0-129 16,-2 2-200-16,-3-3-144 16,-2-3-24-1,-3 0-16 1,0-3-48-16,-4-5-112 0,-1 0-777 15,-5-9-743-15,1 0-1561 16,-6 0-4032-16</inkml:trace>
  <inkml:trace contextRef="#ctx0" brushRef="#br0" timeOffset="162353">12867 12132 5433 0,'0'0'4049'31,"0"0"-2321"-31,0 0 56 0,0 0-808 16,0 0-471-16,-60 113-105 16,43-64 56-16,-4 4-24 0,-2-3-240 15,4-6-72 1,1-10-120-16,5-6-800 0,7-10-977 15,2-12-2279-15</inkml:trace>
  <inkml:trace contextRef="#ctx0" brushRef="#br0" timeOffset="162600">13051 12013 8569 0,'0'0'3049'15,"0"0"-1129"-15,0 0-631 16,0 0-905-16,0 0-312 16,0 0-64-16,-1 145 64 15,10-95-64-15,-1-4-8 16,-1-6-296-16,3-8-849 15,-4-6-791-15,-6-9-769 0,2-11-3696 16</inkml:trace>
  <inkml:trace contextRef="#ctx0" brushRef="#br0" timeOffset="163029">13013 11970 3168 0,'0'0'2385'15,"0"0"-737"-15,0 0 64 16,0 0-399-16,0 0-481 16,119 11-240-16,-96 10-48 0,-7 2-168 15,-8 5 32-15,-6 4-96 0,-2 3-8 16,-2 1-80-16,-17 0-224 15,-4-4-24 1,-1-8-272-16,6-10-352 16,3-10 16-16,14-4-224 15,1-4-48-15,0-15 24 0,5-2 479 16,17-1 193-16,4 1 120 15,2 8 40-15,-3 3 24 16,3 4-24 0,-6 6 48-16,-7 0 16 0,-4 2 320 15,-4 14 313-15,-7 6 231 16,0 6-24-1,-5 4-376-15,-14 2-216 16,-4-2-264-16,-1 0-32 16,-5-5-1128-16,9-12-1993 15,4-6-4728-15</inkml:trace>
  <inkml:trace contextRef="#ctx0" brushRef="#br0" timeOffset="163251">13342 12042 3592 0,'0'0'3233'0,"0"0"-1353"0,0 0-55 16,0 0-129-16,0 0-544 31,0 130-247-31,0-82-265 0,2 4-312 0,1 0-136 16,0-1-112-16,0-6-8 15,-1 2-64-15,0-9 48 16,2-6-56-16,-4-8-592 0,0-14-737 16,0-6-935-16,4-4-3161 15</inkml:trace>
  <inkml:trace contextRef="#ctx0" brushRef="#br0" timeOffset="163493">13353 12087 3576 0,'0'0'3145'0,"0"0"-1425"16,0 0-223-16,0 0-441 0,0 0 32 15,0 0-432-15,89-36-272 16,-65 32-176-16,1 1-128 0,-4 1-8 31,-4 2-72-31,-4 0-464 16,-5 0-800-16,-8 7-1000 15,0 12-593-15,-6 0-3168 0</inkml:trace>
  <inkml:trace contextRef="#ctx0" brushRef="#br0" timeOffset="163672">13415 12258 184 0,'0'0'6265'0,"0"0"-4561"0,0 0-528 15,0 0 529-15,0 0-601 16,0 0-432 0,0 0-288-16,114-30-360 15,-83 12-24-15,5 0-1216 16,-9 5-1897-16,-8 4-3464 15</inkml:trace>
  <inkml:trace contextRef="#ctx0" brushRef="#br0" timeOffset="163926">13671 12042 4064 0,'0'0'3241'15,"0"0"-1657"-15,0 0 305 16,0 0-185-16,0 0-688 0,20 120-488 16,-15-86-239-16,-2 0-185 15,-3 0-104-15,0-4-328 0,0 0-929 31,0-7-919-15,0-10-2689-16</inkml:trace>
  <inkml:trace contextRef="#ctx0" brushRef="#br0" timeOffset="164373">13665 11931 4120 0,'0'0'2193'16,"0"0"-897"-16,0 0 208 15,0 0-191 1,0 0-281-16,0 0-392 16,0 0-192-16,124 32-80 0,-114-16-32 15,-7 5 16 1,-3 4 145-16,0 3-89 0,0 4-232 0,-13 0-176 15,-6-2-64-15,-2-1-456 32,3-9-321-32,4-8 129 0,6-6 112 15,4-6-40-15,4 0 104 16,0-1 120-16,8-10 256 15,5-3 104-15,8-2 56 0,-4 2 80 16,0 0 24-16,-1 0-16 31,-3 6 64-31,-3 1 56 0,0 7 0 16,-5 0 24-16,-1 0 104 15,0 11 88-15,-4 10 216 0,0 8-40 16,0 5-296-16,-2 3-136 31,-9-2-88-31,-2-4-80 0,5-5-464 16,-2-11-648-16,5-7-1312 0,0-8-4210 15</inkml:trace>
  <inkml:trace contextRef="#ctx0" brushRef="#br0" timeOffset="164619">13977 11961 5433 0,'0'0'3080'0,"0"0"-1951"15,0 0 391 1,0 0 96-1,0 0-464-15,0 0-471 0,13 137-441 16,-7-99-72-16,-3 2-96 16,-1 0-72-16,4-2-40 0,-6 0-344 15,0-6-657-15,0-4-807 16,0-7-1393-16,0-10-4264 0</inkml:trace>
  <inkml:trace contextRef="#ctx0" brushRef="#br0" timeOffset="164938">13923 11953 5633 0,'0'0'1120'0,"0"0"344"16,0 0-199-16,0 0-281 16,107-9-160-16,-78 9-344 15,0 0-168-15,-1 1 48 0,-3 9 32 16,-7 7 16-16,0 2-64 15,-7 5 0-15,-4 8 81 0,-4 4-41 16,-3 7-104-16,0 1-112 16,-18 4-168 15,-3-2-16-16,3-3-592-15,-7 0-561 0,4-13-711 0,3-9-2409 16</inkml:trace>
  <inkml:trace contextRef="#ctx0" brushRef="#br0" timeOffset="166727">14589 12113 5369 0,'0'0'2456'16,"0"0"-1368"-16,0 0 1 15,0 0-137 1,0 0-200-16,0 0-344 0,114-47-208 16,-83 28-128-16,0 0-72 15,-5 1 0-15,-5-1-280 16,-4 6-184-16,-7 1 32 15,-8 1 96 1,-2 1 264-16,0 3 72 0,0-4 16 16,-12 1 176-16,-5-1 136 0,4 0 168 15,-5 3 160-15,5 4 144 16,7 0 337-16,1 4-153 15,1 0-168-15,4 0-424 0,0 6-392 32,0 15-256-32,5 11 248 0,10 8 8 15,-1 5 0-15,-2 6 8 16,1-3 64-16,-4-2-64 15,-1-6-8-15,-3-1-80 0,-5-9-360 16,0-7-264-16,0-5-184 31,0-6 135-15,-1-5 185-16,-14-7 56 0,1 0 160 0,-3 0 248 31,-2-7 104-31,3-3 224 16,5-1 192-16,4 0 192 0,7 1-120 15,0-3-368-15,0-6-120 0,16-3-16 16,10-4-184-16,10-12-632 0,-4 6-1176 31,-5 6-3129-31</inkml:trace>
  <inkml:trace contextRef="#ctx0" brushRef="#br0" timeOffset="166965">14818 11839 1880 0,'0'0'5097'0,"0"0"-4025"16,0 0 425-16,0 0-377 0,134-34-240 16,-92 16-344-1,5-2-296-15,-3-3-240 0,-7 4-760 0,-7-3-1136 16,-9 8-2121-16,-9 3-1312 0</inkml:trace>
  <inkml:trace contextRef="#ctx0" brushRef="#br0" timeOffset="167147">15062 11667 3272 0,'0'0'2393'0,"0"0"-841"32,0 0 16-32,0 0-103 15,0 0-433-15,-15 118-232 0,12-78-264 0,-2 4-72 16,-1 4-256-16,-5 3-80 15,-1-2-128 1,-4 2-80-16,-3 5-992 16,-4-12-1512-16,9-16-4026 15</inkml:trace>
  <inkml:trace contextRef="#ctx0" brushRef="#br0" timeOffset="167420">15114 11785 2544 0,'0'0'1736'0,"0"0"-55"16,0 0-121-16,0 0-200 0,0 0-295 31,0 0-353-31,0 0-224 15,67 54-48-15,-49-34-56 0,0 2-224 32,0 1-16-32,-4-2-80 15,-1-1-64-15,-3-2-32 0,-4-2-304 16,-2 1-512-16,-4-5-1105 15,0-5-2704-15</inkml:trace>
  <inkml:trace contextRef="#ctx0" brushRef="#br0" timeOffset="169625">14891 11855 2576 0,'0'0'2241'16,"0"0"-625"-16,0 0 72 16,0 0-407-1,0 0-489-15,0 0-376 16,8 0 120-16,10 0 88 0,3-8-88 15,4-2-72-15,6-4-80 0,-3 0-136 16,2-2-64-16,-1 1-56 16,-4 6-72-1,-3-1-56-15,-6 4-176 16,-4 1-248-1,-6 1-296-15,-1 3-376 0,-5-1-929 0,0 2-1055 16,0 0-2377-16</inkml:trace>
  <inkml:trace contextRef="#ctx0" brushRef="#br0" timeOffset="169897">15081 11701 1256 0,'0'0'2968'16,"0"0"-1103"-16,0 0-17 0,0 0-335 16,0 0-553-16,-19 15-480 15,12 6-112-15,3 5 168 16,0 6-144-16,1 4-248 0,0-2-96 15,1 0-48 1,2-2-264-16,-1 0-680 16,1-6-993-16,-2-9-2535 15</inkml:trace>
  <inkml:trace contextRef="#ctx0" brushRef="#br0" timeOffset="170139">14881 12076 984 0,'0'0'2224'0,"0"0"-87"15,0 0-113-15,0 0-80 16,113-66-303-16,-74 37-617 0,1 1-392 15,1 0-248-15,-4 2-224 16,-7 5-160 0,1 2-72-16,-8 5-592 15,-9 4-680-15,-2 2-1105 16,-8 2-2512-16</inkml:trace>
  <inkml:trace contextRef="#ctx0" brushRef="#br0" timeOffset="170423">15164 11661 416 0,'0'0'4681'16,"0"0"-3041"-16,0 0-360 16,0 0 505-16,0 0-649 0,-39 142-256 0,24-94-216 15,2 5-160-15,1 0-136 16,-3 0-72-1,0-1-64 1,-2-2-168-16,-4-2-64 0,-10 6-792 16,0-12-1664-16,6-12-5482 0</inkml:trace>
  <inkml:trace contextRef="#ctx0" brushRef="#br0" timeOffset="170896">15157 11970 1096 0,'0'0'3096'0,"0"0"-871"15,0 0-385-15,0 0-111 16,0 0-481-16,0 0-352 16,0 0-152-16,104-51-264 0,-75 38-96 0,-4-2-184 31,0 3-95-31,-8 2-105 15,-5 2-145-15,-6 2-455 16,-6 6-824-16,0 0-696 0,0 2-2081 16</inkml:trace>
  <inkml:trace contextRef="#ctx0" brushRef="#br0" timeOffset="171496">15131 12010 3472 0,'0'0'2833'16,"0"0"-1537"-16,0 0-120 15,0 0 145-15,0 0-401 0,0 0-344 16,0 0-112-16,-9 124-248 15,-3-90-80 1,3-4-72-16,-6-2-64 0,7-7-128 16,-2-10 48-16,9-5 24 15,-2-6 40-15,3 0-152 16,0 0-184-16,0-6 48 0,11-9 256 15,11-8 40-15,-2-1 8 16,7-2 0 0,2 1 8-16,2 4 0 15,-7 3 0-15,2 2-8 16,-3 5 8-16,-7 6 8 0,-5 1-16 15,0 4 0-15,-4 0-8 16,-1 0 8-16,-2 4 8 31,-3 9 144-31,-1 10 80 0,0 3-40 16,0 6-48-16,0 0-96 15,-6 2 16-15,-1-4-56 0,-2-2 0 16,2-4 0-16,4-3 40 31,-2-6-48-31,0-3 24 0,-1 1 80 31,1-4 16-31,-1 2-40 0,-1-3 0 0,1 1-32 0,-4-1-40 16,5-1 8-16,-6 1 48 0,3-4-48 16,-2 0 112-16,0-1 0 15,1-3 0 1,-4 0-128-1,-3 0-72-15,-20-7-752 0,5-12-1960 16,-4 4-6202-16</inkml:trace>
  <inkml:trace contextRef="#ctx0" brushRef="#br0" timeOffset="179290">12171 10820 2960 0,'0'0'2033'0,"0"0"-865"16,0 0-144-16,0 2-376 16,0-2-552-16,0 0-96 0,0 0 0 15,0 0 128-15,0 2 128 0,0-2 64 31,0 0 8-31,0 0 16 16,0 0 17-16,0 0-9 16,0 0-16-16,0 0-96 0,0 0-80 15,8 0-112-15,0 0 112 16,5 0 136-16,5 0 128 0,1 0-16 15,1 0-24 1,-7 0-32-16,0 0-152 16,-2 0-16-16,0 0-24 15,1 0-8-15,-3 0-8 0,3 0-8 16,-3 0 8-16,7-2-31 15,-3-2 15 1,5 2-8 0,1-4 0-16,1 2-8 0,-1 1-24 0,2-1 24 15,-3 0 8-15,0-1-64 16,1 1-48-16,-6 2-8 0,6 2 0 15,-4-2 8 1,3 0 0 0,-2 2 16-16,0-2-16 15,-1 2 0-15,1-2 0 0,1 2 40 16,-4-2-48-16,5 2 0 0,-5-2 8 15,8 1-8-15,-8-1 8 32,5 0 0-17,-2 0 0-15,-2-1 8 0,1 1-16 0,-2-2 8 16,1 2 8-16,-1 0-8 15,0 2-8-15,0-2 16 0,3 0-16 16,-3 2 8-16,3-2 0 16,-1 0-8-16,1 0 8 31,0 0-8-31,-1 1 8 0,1-3-8 15,-2 1 8-15,-1 1-8 0,2 0 8 16,1 0-8-16,2 0 0 0,-5 2 0 16,3-2 0-16,2 2 0 15,-1-2 0 1,3 2 0-1,-6 0 0 1,4-2 0-16,-3 0 0 0,2 0 0 0,-5 0 0 16,4 0 0-16,-5 0 8 0,2 0-8 0,0 1 0 15,3-1 8 1,-3-3-8-1,5 3 0-15,-2 0-8 16,2 0 8-16,-5 0 0 16,4 0 0-16,0 0 0 0,0-2 0 15,1 0 0-15,3 0 0 0,-2 0-8 16,4-2 0-16,-4 2 0 31,-1 0 0-31,0 0 8 0,0 0-8 16,-4 2 0-16,2 0 0 31,-1 0-8-31,-2-1 16 0,3 0 16 0,-5-1-16 0,2 0-16 15,3-2-56-15,-3-2 0 32,5 1 72-32,-7 0 8 0,2 1 0 15,0 0 0-15,-1 2-8 16,0-3 8-16,-3 3-8 15,2-1-8-15,0-1-56 0,0 0 16 16,-2 0-48 0,-1 1 88-16,1 1-8 15,-4 2-32-15,0 0 40 0,-3 2 0 16,-1 0 8-16,-1 0 0 15,0 0 72-15,0 0 40 0,0 0 88 16,-13 0-200 0,-9 2-784-16,-7 9-4506 15</inkml:trace>
  <inkml:trace contextRef="#ctx0" brushRef="#br0" timeOffset="182332">8667 14594 3168 0,'0'0'3297'31,"0"0"-1785"-31,0 0-584 16,0 0 353-16,0 0-25 0,0 2-336 16,0-2-432-1,0 0-184-15,0 0 40 0,0 0 0 0,0 0-103 16,0 0-89-16,0 0-136 15,0 0-16 1,0 4-8-16,0 0-72 16,3 2-8-16,0 5 88 0,5-2 56 15,-4 1-48-15,0-3 48 16,1-1-48-16,-2-2 0 15,1-1 0-15,-3-1 8 16,3 2-8 0,-1 2 8-1,2 1 56-15,1 3-56 16,2 1 56-16,3 2 8 0,2 2-8 15,-1 0-64-15,2 1 8 16,1-2 48-16,-2 0-56 0,0 0 8 16,0 2 40-16,1 0 24 15,-1 2 8-15,5 2-24 16,-5 3 24-1,4 2-32-15,4 1-32 16,-3 0-16 0,0 0-8-16,1-3 0 0,-1-2 0 0,-2-2-8 15,2-6 8-15,-5 2-8 16,0-4-16-16,1 0 16 0,-6-1 0 15,4-2 8-15,-6-1 0 16,1 0 0-16,-1-3 48 0,-3 0-40 31,-1-2 8-31,1-2 40 16,-3 2 64-16,0-2 128 15,0 0 80-15,0 0-16 0,0 0-56 0,0 0-56 16,0 0-80-16,0 0-120 16,-3-12-400-16,-8-4-2097 0,1 2-4832 15</inkml:trace>
  <inkml:trace contextRef="#ctx0" brushRef="#br0" timeOffset="183557">9844 14558 280 0,'0'0'1040'0,"0"0"8"16,0 0-56-16,0 0-8 15,0 0-39-15,0 0-9 0,0 0-56 0,0 0 64 16,0 0-56-16,0 0-7 16,0 0 47-16,0 0 64 0,0 0-144 15,-3 0-328-15,0 0-224 16,-2 2-168-1,0 2 0 1,-2 0-128-16,1 2 0 0,0 3 0 16,-1-1 0-16,-1-1 16 0,0 3 64 15,-2 1 96-15,-1 2 49 0,-2 2-17 16,-3 2-32-16,1 2-64 31,-1 0-40-31,2 2-64 31,-1-3 0-31,2 1 0 0,0 0 8 0,2-4 48 0,-2 4-56 16,-1 1-8-16,2 0 8 0,-1 0-8 15,-1 1 48-15,-1 0-40 32,-1-1 64-32,-2 3-64 0,5-4 0 15,-6-1 8 1,3 3-8-16,3-6-8 0,0 2 8 0,2-2-8 15,-1-2 8-15,3-3-8 16,2-2 8-16,1-5 8 31,1 1-8-31,3 0 0 0,2-1 0 16,-1-3 48-16,1 2-56 15,0-2 48-15,0 0-40 0,0 0 8 0,0 0-8 16,0 0-8-16,0 0 8 16,0 0 8-1,0 0-16 1,0 0-48-16,-3 0-888 0,3-7-1105 15,-5-1-4048-15</inkml:trace>
  <inkml:trace contextRef="#ctx0" brushRef="#br0" timeOffset="184387">8736 15336 7033 0,'0'0'2280'16,"0"0"-1207"-16,0 0-145 0,0 0 16 15,0 0-464-15,0 0-480 31,0 0 0-31,10 74 104 0,-2-33-48 16,2 4-48-16,-1 4 64 0,1 1-64 16,0 0 48-16,-4-1 0 15,1-4-48-15,-1-3 96 0,-4-3-96 16,1-5-8-1,-3-6 0 1,0-9-8-16,0-2-80 0,0-5-160 31,0-7-504-31,0-5-864 0,0 0-1257 16,-5-5-3160-16</inkml:trace>
  <inkml:trace contextRef="#ctx0" brushRef="#br0" timeOffset="184697">8806 15449 992 0,'0'0'2416'0,"0"0"-1472"16,0 0-399-16,0 0 455 0,0 0 0 31,0 0 80-31,0 0-120 15,0 0-39-15,0 0-137 0,135-45-384 16,-115 36-192 0,-1-1-120-16,-4 1-88 0,-4 3-280 0,0 2-440 15,-3 2-1065-15,-3 2-2272 0</inkml:trace>
  <inkml:trace contextRef="#ctx0" brushRef="#br0" timeOffset="184948">8903 15595 3744 0,'0'0'2153'0,"0"0"-961"15,0 0 104-15,0 0-287 0,0 0-329 32,38-26-408-32,-25 18-104 15,3-2-168-15,-3 2-56 16,3 1-512-16,-3 1-697 0,-1 3-695 15,-7 3-2049 1</inkml:trace>
  <inkml:trace contextRef="#ctx0" brushRef="#br0" timeOffset="185150">8919 15775 3344 0,'0'0'1937'0,"0"0"-593"16,0 0 136-16,0 0-256 15,0 0-319-15,0 0-385 0,0 0-368 16,0 0-152-16,127-104-80 16,-109 90-920-16,-5 2-1369 15,-2 2-2744-15</inkml:trace>
  <inkml:trace contextRef="#ctx0" brushRef="#br0" timeOffset="185448">9004 15543 1824 0,'0'0'4017'0,"0"0"-2753"16,0 0-656-16,0 0-304 0,0 0-48 16,0 0-48-16,15 121-24 15,1-82-48-15,-3-3 48 0,-2-4-40 31,2-7-40-31,-6-8 81 16,1-6 71-16,-5-5-96 16,2-5-56-16,-5-1 8 0,0 0 136 15,0 0-88-15,0-18-88 16,0-12-72-16,0-10-224 0,0-7-1209 15,0-24-663 1,0 15-977-16,0 8-191 31</inkml:trace>
  <inkml:trace contextRef="#ctx0" brushRef="#br0" timeOffset="185607">9088 15387 1816 0,'0'0'2296'16,"0"0"-495"-16,0 0-81 0,0 0-168 16,0 0-559-16,0 0-449 0,0 0-544 15,-5-15-280-15,9 30 280 16,7 4 120-16,-1 4 96 0,-1-1-144 15,-1-1-72 1,-3 2-1168 0,2-7-1569-16,-7-4-1808 15</inkml:trace>
  <inkml:trace contextRef="#ctx0" brushRef="#br0" timeOffset="185950">9088 15387 2472 0,'-16'-131'1544'0,"27"119"-159"16,6-2-33-16,0-4-192 0,6 1-200 15,1 2-311-15,-1 0-257 0,1 8-112 16,-1-1-192-16,-6 6-88 0,3 2-72 16,-9 0-64-16,2 0 120 31,-2 0 8-31,-1 10 8 15,-2 6 280-15,-1 0 56 0,-3 6-72 16,-4 2-56-16,0 2-128 16,0 0-80-16,0 13-896 0,-4-9-1665 15,-3-7-2392-15</inkml:trace>
  <inkml:trace contextRef="#ctx0" brushRef="#br0" timeOffset="186165">9142 15361 3648 0,'0'0'2185'0,"0"0"-1497"0,0 0 248 16,0 0-64-16,0 0-176 15,0 0-303-15,0 0-201 32,0 0-192-32,0 0-377 0,111-59-1031 15,-101 59-1064-15,-2 6-1969 0</inkml:trace>
  <inkml:trace contextRef="#ctx0" brushRef="#br0" timeOffset="186359">9164 15541 2840 0,'0'0'1921'16,"0"0"-505"-16,0 0 352 16,0 0-311-1,0 0-449-15,0 0-400 16,0 0-368-1,76-67-240-15,-61 57-32 0,1 10-840 0,-5 0-1537 16,-4 0-2288-16</inkml:trace>
  <inkml:trace contextRef="#ctx0" brushRef="#br0" timeOffset="186545">9164 15541 2480 0,'70'142'1592'0,"-69"-142"-247"15,9-14 111-15,0-4-96 31,1-4-560-31,0 0-488 0,-1 0-312 16,-4 1-624-16,-1 0-992 16,-5 5-776-1,0 6-345-15</inkml:trace>
  <inkml:trace contextRef="#ctx0" brushRef="#br0" timeOffset="186698">9264 15498 1904 0,'0'0'2032'16,"0"0"-7"-16,0 0-569 0,0 0-728 16,0 0-328-16,-22 105 8 15,22-65-72 1,0-2-175-16,11-2 15 0,2-4-168 0,-2-6-8 15,5-3-184 1,-8-10-737 0,4-8-751-16,-1-5-1169 0,-4 0-1174 0</inkml:trace>
  <inkml:trace contextRef="#ctx0" brushRef="#br0" timeOffset="186867">9477 15344 3040 0,'0'0'1432'15,"0"0"-415"1,0 0-73-16,-19 145-376 16,8-100-344-16,0 0-224 15,-2-1-88-15,3-14-880 0,5-8-1921 16</inkml:trace>
  <inkml:trace contextRef="#ctx0" brushRef="#br0" timeOffset="187186">9301 15479 856 0,'0'0'2352'16,"0"0"-1208"0,0 0-543-16,0 0 367 15,0 0 72-15,0 0-104 0,26 38-32 16,-13-19-31-1,-1 6-161-15,2 3-96 0,1 2-184 0,-2 0-128 16,3 0-120-16,1-4-48 16,3 0-96-16,2-3-40 0,3-8-72 15,-1-1 64-15,0-5-48 0,2-5 8 31,-5-4-8-15,0 0 48-16,-3 0-64 0,-5 0 72 0,3-15 248 16,-5-2 40-16,0-6-64 15,-7-15-224-15,-4 4-1200 0,0 8-3561 16</inkml:trace>
  <inkml:trace contextRef="#ctx0" brushRef="#br0" timeOffset="189026">11097 14161 4656 0,'0'0'1961'31,"0"0"-793"-31,0 0 128 0,0 0-287 16,0 0-281-16,0 0-232 15,0 0-16-15,0 0-40 16,0 0-88-16,0 0-152 0,5 0 16 15,2 0 32-15,-1 0 8 32,4 0 8-32,-2 0-24 15,-3 2-55-15,4 2 23 0,-1 2-64 16,4-2-8-16,-4 0 8 15,0 1-64-15,-2-1 40 0,-1-3-64 16,0 1 40-16,-2 0-48 16,0 0 32-1,1 0 48-15,-4 2 24 16,3-2-8-16,2 2-8 0,-2 1 0 15,5-1-32-15,-1 0-48 16,1 1 32 0,1 1-24-16,-1 2-16 0,2-1 16 15,1 1-48-15,-3-1-8 16,4 1 64-16,-1 1-64 15,-3-1 56-15,3-1-64 0,1 4 56 16,2-1-48-16,-1 1-8 16,2 0 0-16,-1 1 0 15,2-1 0 1,-3 2-8-16,2-1 8 15,-1-3 0-15,-1 2-8 0,0-1 0 16,0-2 8-16,-2 2 0 16,4 0 0-16,-2 0 0 0,1 0 8 15,-2-2 0-15,2 2-8 31,-1 0 8-31,2-2-8 16,-2 0-8-16,0 2 8 0,3-2-8 16,-2 0 0-16,4 0 0 15,0 0 0-15,0 0 8 0,-1-2 0 16,1 2 8-16,-2-2-8 15,-1 1 0 1,-2-3 0-16,-4-1 8 16,-4 1-8-16,0-2 8 0,-3-2 0 15,-2 2 0-15,0-2 72 16,0 0 64-16,0 0 40 0,0 0-184 15,0-4-248 1,-8-7-1704 0,-4-6-2705-16</inkml:trace>
  <inkml:trace contextRef="#ctx0" brushRef="#br0" timeOffset="190917">12410 14041 1944 0,'0'0'1416'16,"0"0"-248"-1,0 0 321-15,0 0-129 16,0 0-200-16,-1 0-215 0,-3 0-17 16,4 0 0-16,0 0-56 0,0 0-80 15,-6 0-8 1,1 0-143-16,2 4-209 15,-4 6-304-15,-2 4-64 16,-3 2 16-16,1 2-80 16,0 2 0-16,-1 2 8 0,4 2 0 15,-8 2 64-15,3 2-64 16,-3 1 0-16,2 1-8 0,-3-2 8 31,1-3-8-31,5-1 8 16,-7 1 8-16,5-3-8 0,2-4 0 15,0 0 0-15,-1-4 8 16,6-4-16-16,3-4 16 15,1-2-8-15,-1 0 0 0,0 0 0 32,3-2-8-32,-2 0 8 15,2 1 0-15,-5-2-8 0,5-1 16 16,-1 2-8-16,1-2-8 15,0 0-8-15,0 0-208 0,0 0-288 16,0 0-393-16,-4-2-807 16,3-4-3321 15</inkml:trace>
  <inkml:trace contextRef="#ctx0" brushRef="#br0" timeOffset="192221">11956 14794 888 0,'0'0'1672'15,"0"0"-192"-15,0 0 297 0,0 0-73 16,0 0-224-16,0 0-287 15,0 0-217 1,0 0-128-16,0 0-120 16,0 5-168-1,0 9-56-15,-1 6-151 0,-7 4-65 0,-8 6-120 16,1 2-8-16,-6-2-136 15,0 2 24-15,-2-6-48 0,1-2 64 32,2-5-8-32,4-8 16 15,5-3-72-15,3-4 8 16,5-4 96-16,3 3-104 0,0-3-120 15,0 0-192-15,0 0-56 16,0 0-65-16,0 0-79 0,0 4 48 16,5-2 256-1,9 4 192-15,1 0 8 16,-2-1 8-16,-2 6-8 15,0-3-64-15,-3 3 72 0,0 4 0 16,-6 2 64-16,0 2 104 16,-2 3-16-16,0 0 0 15,0 2-40-15,-15 2-88 16,-3 0-24-16,-3-1-464 15,-6-2-920-15,1-5-1665 16,7-8-3216 0</inkml:trace>
  <inkml:trace contextRef="#ctx0" brushRef="#br0" timeOffset="192551">11853 15126 3328 0,'0'0'1697'16,"0"0"-817"-16,0 0 0 0,0 0 264 15,0 0 264-15,0 0-239 16,71-21-281-16,-53 13-160 0,6 1-248 15,-1-3-112 1,-2-1-144-16,0 3-64 16,-5 3-72-16,0 1-24 15,2 2-56-15,-10 0 0 0,3 2 0 16,0 0-8-16,-4 0-176 15,-1 0-216 1,4 0-320-16,-8 0-232 16,-2 0-696-16,0 0-1513 0,0 0-3328 15</inkml:trace>
  <inkml:trace contextRef="#ctx0" brushRef="#br0" timeOffset="192929">12063 15124 4536 0,'0'0'1785'0,"0"0"-1201"0,0 0 312 15,0 0-72-15,0 0-352 0,18 116-143 32,-10-82-89-32,3 0-64 15,0 0-48-15,1-2 80 16,-1-2-152-16,-3-2 96 0,-3-1-48 15,1-3-24-15,-1-3 16 0,2 0-40 16,-7-3-48-16,0-2 8 0,0-2 64 16,3-4-8-1,-3 0-64 1,0-5 48-16,0 0-8 15,0-1-40-15,0-2 96 0,0 0-32 16,0-2-72-16,0 0-80 16,-3 0-1024-16,-5 0-3097 0</inkml:trace>
  <inkml:trace contextRef="#ctx0" brushRef="#br0" timeOffset="194642">14040 13917 1488 0,'0'0'2288'0,"0"0"-879"15,0 0-177-15,0 0-280 16,0 0-376-16,0 0 96 15,19 5 113-15,-9 3 39 0,1 5-312 16,2-1-144 0,-2-1 88-16,4 6 104 15,-1 1-200-15,6 0-80 0,-1 6 0 16,4 0-64-16,1 4 40 15,5 2-56-15,3 1-72 16,-1-3-24-16,3-1 25 16,-5-1 23-1,0-2-80-15,-5-3 24 16,-4-6-16-16,-4 0-24 0,-3-3-40 15,-4-5-8-15,-2 0 96 0,-2-3-24 16,-4 0 16-16,-1-4-16 16,0 0 88-16,0 0 64 0,0 0 168 31,0 0-64-31,0 0-64 0,0 0-144 15,0 0-72-15,0 0-56 16,0-11-1032-16,0-4-721 16,-1-6-3992-16</inkml:trace>
  <inkml:trace contextRef="#ctx0" brushRef="#br0" timeOffset="195623">15257 13640 2760 0,'0'0'1977'0,"0"0"-609"31,0 0 208-15,0 0-128-16,0 0-375 0,0 0-297 0,0 0-264 15,0 0-152-15,-29 46-32 16,13-16-40-16,-3 10-80 0,-7 6-64 15,-2 8-8-15,-1 5 8 32,0-1 16-32,3-5 160 0,4-6 193 15,6-9-137-15,1-8-88 16,4-8-8-16,6-6 0 15,-5-4-104-15,9-6-80 0,-4 0-80 16,5-4-16-16,-2-2 0 16,2 0-80-1,-1 0-672-15,-3-2-1033 31,-2-8-3472-31</inkml:trace>
  <inkml:trace contextRef="#ctx0" brushRef="#br0" timeOffset="196718">14334 14809 3424 0,'0'0'4177'0,"0"0"-1880"0,0 0-385 15,0 0-480-15,0 0-648 16,-4 0-567-16,4 0-153 15,18 0 0-15,5 0 328 0,-1-8 16 16,9-6-136-16,-7-2-120 0,4-4-152 16,-4 1-144-16,-1 0-488 0,-7 0-465 15,-5 4-447 1,-8 0 96-1,-3 6 288-15,0-4 567 16,-13 3 177-16,-9 3 48 0,-3-1 240 16,1 1 128-16,3 5 472 0,7 0 417 15,4 2 63-15,4 0-312 0,1 0-144 31,5 13-264-31,0 6-152 16,0 7 112 0,3 4 24-16,8 2 224 0,2 4-136 0,-2 1-48 15,1-1-32-15,-1 2-104 0,-3-2-8 31,-1 0-40-31,-3-4 8 16,0-6-64-16,-4-2-16 16,0-8-152-1,0-1-136-15,0-8-56 0,-8-1 128 0,-4-4 64 16,3-2 32-16,-3 0 120 0,1 0 96 31,1 0 184-31,4-2-8 16,1-4-16-16,2-1-128 15,3-3-128-15,0-5-16 0,0-5-136 16,13-1-480-16,9-15-968 15,-1 4-1585-15,-1 3-3488 0</inkml:trace>
  <inkml:trace contextRef="#ctx0" brushRef="#br0" timeOffset="197008">14597 14570 3120 0,'0'0'4641'0,"0"0"-3129"0,0 0-591 16,0 0-193-16,0 0-16 15,0 0 16-15,71-50-392 0,-47 32-320 16,0 0-16-16,1 2-616 16,-4 2-792-16,-7-2-953 15,-3 5-919-15,-6 4-1601 16</inkml:trace>
  <inkml:trace contextRef="#ctx0" brushRef="#br0" timeOffset="197216">14679 14408 2664 0,'0'0'3153'16,"0"0"-1033"-1,0 0-679-15,0 0-265 0,0 0-264 16,-16 118-192-16,16-76-120 16,0 2-216-16,0 1 8 0,0 0-120 15,0-2-112-15,0-1-15 16,0-1-57-16,0 0-24 15,0-3-64-15,-11 4-689 16,3-10-999 0,-2-8-2841-16</inkml:trace>
  <inkml:trace contextRef="#ctx0" brushRef="#br0" timeOffset="197505">14703 14660 4152 0,'0'0'2745'0,"0"0"-1521"32,0 0 305-32,0 0-297 0,0 0-16 15,0 0-344 1,0 0-312-16,0 0-184 0,115 32-167 0,-92-20-113 15,-4 1-40-15,-3 0-56 16,-1 2-56-16,-2-3-505 31,-2 0-591-31,-9 2-560 0,-2-3-1121 16,0-2-2448-16</inkml:trace>
  <inkml:trace contextRef="#ctx0" brushRef="#br0" timeOffset="197761">14665 14869 4584 0,'0'0'2217'16,"0"0"-1513"-16,0 0 304 15,0 0 313-15,0 0-233 0,0 0-392 16,0 0-192-16,64-26-208 16,-43 18-104-1,-6-1-88-15,-1 4-104 0,-2 1-80 0,-4 2-376 31,-7 2-352-31,3 0-288 0,-4 0-537 16,0 0-319-16,0 0-841 16</inkml:trace>
  <inkml:trace contextRef="#ctx0" brushRef="#br0" timeOffset="198490">14581 14628 2960 0,'0'0'2769'16,"0"0"-1417"-1,0 0-336-15,0 0-248 0,0 0 433 0,0 0-249 0,61-7-216 16,-35-8-248-16,3 0-168 31,-3-2-224-31,-4 1-96 16,-5 2-80-16,-3 0-680 0,-3 0-656 15,-7 4-865 1,-3 0-927-16</inkml:trace>
  <inkml:trace contextRef="#ctx0" brushRef="#br0" timeOffset="198720">14679 14420 2968 0,'0'0'3281'16,"0"0"-1265"-16,0 0-431 0,0 0-593 31,0 0-488-31,0 0-344 0,0 0-88 16,0 0 56-16,-16 135-120 15,14-103 96-15,2 2-104 0,-3-2-328 32,-2-2-520-32,-9 10-1105 0,-2-10-2192 0,-2-4-223 0</inkml:trace>
  <inkml:trace contextRef="#ctx0" brushRef="#br0" timeOffset="199150">14753 14466 5433 0,'0'0'2480'16,"0"0"-1544"-16,0 0 49 0,0 0-377 15,0 0-288-15,-8 108-40 16,4-63 104 0,-1 4 32-16,3 4-40 0,-4 1-56 15,-4-3-104 1,2 2-152-1,-3-3-64-15,-7 5-240 16,5-12-1064-16,-2-12-1985 0</inkml:trace>
  <inkml:trace contextRef="#ctx0" brushRef="#br0" timeOffset="199587">14736 14815 3304 0,'0'0'2297'0,"0"0"-841"15,0 0 184-15,0 0-119 0,0 0-305 16,0 0-264-1,119-76-320 1,-95 58-248-16,1-1-224 0,-6 8-160 16,-3-1-32-16,-3 5-544 0,-10 7-640 15,-3 0-1056 1,0 0-2369-16</inkml:trace>
  <inkml:trace contextRef="#ctx0" brushRef="#br0" timeOffset="200190">14818 14813 4905 0,'0'0'2688'31,"0"0"-1632"-31,0 0 33 16,0 0-257-16,0 0-368 15,0 0-280-15,0 0-64 0,0 0-16 16,-3 114 32-16,0-96 32 16,-1-3 0-16,0-4 24 0,-1-1-8 46,0-3 24-46,3-5-8 0,1 0-72 16,1-2-32-16,0 0-80 16,0 0-16-16,0 0-72 0,0 0-136 15,0-4-72-15,3-9 152 16,11-4 128-16,4-2 0 15,2-1 0-15,-1 0 8 0,2 2 0 16,3 4-8-16,-1 4 0 16,-1 6 0-16,-1 2-16 0,-3 2 8 0,1 0 0 15,-7 6 8 1,-4 10 0-1,-3 5 8-15,-5 7 8 16,0 4 72-16,0 4-16 0,-7 3-72 16,-7-1 16-16,2-2-16 15,1-4 16-15,-2-6-8 0,2-5 40 16,4-6-40-16,-1-4 48 31,2-1 88-31,-2-2 16 16,5 0 64-16,-5 0-40 0,1 2-8 15,1 0 8-15,-1 2-120 0,1-2 0 16,-1-4 48-16,1 0-8 15,-1-6 33-15,-4 0-137 32,-13-10-129-32,-2-12-1167 0,-3-2-3665 0</inkml:trace>
  <inkml:trace contextRef="#ctx0" brushRef="#br0" timeOffset="212842">8366 11686 2592 0,'0'0'1024'0,"0"0"-744"15,0 0-280-15,0 0-120 16,0 0-48-16,0 0 88 15,0 0-256-15,0 0 152 16,0 0 184 0,0 0 352-16,0 0 272 0,0 0 89 15,0 9-321-15,0-3-392 16,0 2-4713-16</inkml:trace>
  <inkml:trace contextRef="#ctx0" brushRef="#br0" timeOffset="213790">9615 11659 6649 0,'0'0'2088'0,"0"0"-1584"31,0 0-367-31,0 0-97 0,0 0-40 16,0 0-1041-16,0 0-2127 0</inkml:trace>
  <inkml:trace contextRef="#ctx0" brushRef="#br0" timeOffset="219295">8074 13077 464 0,'0'0'1232'0,"0"0"-144"0,0 0 136 15,0 0 33-15,-47 0-113 16,34 0-336-16,-3 0-192 0,3 0-88 16,0 0-64-1,0 0-48 1,-1 0-87-16,-1 0-169 0,2 0 120 15,-3 0-8-15,-1 0-120 0,-4 0-24 16,-4 0-8-16,1 0-8 16,-5-5-56-16,2-1 48 0,2-2 24 31,3 1 24-16,-1-2-24-15,4 1-32 0,1 0-40 0,0-1 128 16,2 0 16-16,2-3 0 16,-4 0-24-16,0-4-72 0,-3-3 80 15,-2-2-112-15,4-5-64 31,-4-2-8-31,-1-4 0 16,6 0-8-16,-4 0 8 0,7-2-8 16,2 2 8-16,2 2 0 15,0-3 8-15,-1 3 48 0,4 0-48 16,-1 0 40-16,-1-2-48 31,2 0-8-31,-2-2 8 16,2-1 8-1,0 1 0-15,-3 0 0 0,4 2 8 0,6 2-16 16,-6 2 0-16,7 3 0 0,0 0-16 15,0 1 8 1,0 0 0-16,7-2-48 16,4-1 56-16,2 2 8 15,-2-1 0-15,1 0 8 0,-1 1-8 16,-3 3 0-16,2 1 0 15,-4 4 0-15,4 2-8 0,-4 2 0 0,6 3-48 32,2-1-8-32,4 0 8 15,0-1 48-15,3 0 0 16,-2 2 0-16,2-2 8 0,-3 0 40 31,3-2 72-31,-5 1-32 0,2 0-8 0,-1 1-32 0,1 2-40 31,-2 2-8-31,2 2 0 16,1 2-48-16,-2 2 32 0,0 2 16 15,3 0-16-15,1 0 8 16,-3 0 8 0,1 0 0-16,2 0 0 0,-2 0 8 0,4 0-8 31,1 0 16-31,7 0-8 15,-1 2 0-15,4 4 0 0,0-2 0 16,2 2 56-16,-1 2-56 16,1 0 16-16,-1-2-16 0,1 2 56 0,1-4-56 31,-1-1 64-31,1 0-64 15,-3-1 40-15,-2-2 8 16,2 2-8-16,-5-2 0 0,-2 0 32 16,-1 0-32-16,-2 2-40 15,2 0 0-15,-1 2 0 16,-1-2 0-1,2-2 8-15,3 0 40 0,3 0-8 16,0 0 16-16,4 0 64 16,-2 0 41-16,4-6 39 0,-5-2-40 15,1 0-16-15,-4 0-16 16,-1 2-120-16,2 0 40 15,-5-1-56 1,3 4 64-16,0-3-64 16,-3 2 0-16,3 0 56 0,0 0-48 15,-5-2 8-15,5 1-16 16,0 0 16-16,-1-1 24 15,-2-2-40-15,3 2-40 0,-7-1 40 32,3 3 8-32,-3-1 0 15,4 1 0-15,-3 2-8 0,-1-2 0 16,3 2 0-16,-1 0 8 15,5-3 0-15,-3 1 0 16,1 0-8-16,-1-1 0 0,3 1 0 16,-3 0 0-1,1 0 0 1,-1 2-16-16,-2-1 8 0,-1 3 8 0,0-2 0 15,-1 2 8-15,1-2-8 16,-1 0 8-16,3 0 0 16,4 2 0-16,-2-2-8 15,2 0 0-15,4 2 0 16,-3-1 0-1,-1 1 0-15,2 0-16 0,-2 0 16 0,0 0 0 16,-5 0 0-16,5 0 8 16,-4 0-8-16,0-2 16 15,1 0-8 1,3-2 96-16,0 0-88 15,2 2 40-15,3 2-48 0,0 0-8 32,-3 0 8-32,4 0 40 0,-6 0-40 0,7 4 16 15,-9-2-16-15,2 2 64 0,0-2-56 31,-3-2-16-31,2 0 8 16,-3 0 40-16,3 0-24 0,-2 0 48 16,-4 0-64-1,1 0 0-15,0 0-8 0,1 0 0 31,2 2 8-31,1-1-8 0,-3 1 8 16,5 0-8-16,-6-2 8 16,1 2 24-16,-1 0-32 0,1 2 0 0,-1 1 0 15,-4-1 0-15,4 2 0 16,-1 0 0-1,1 1-8 1,-4 0 8-16,4-1 0 0,-4 0 0 16,2 1-8-16,-1-1 8 15,-3 3 8-15,1 1-8 0,0-2 8 0,-2 2-8 16,0 2 16-16,-1 0-16 31,1 0-16-31,2 2 16 0,-2 0 0 16,-3 0 0-16,0-1 0 15,0-2-8-15,-2 3 0 16,0-2-56-16,-1 2 56 0,-2 1-8 15,-2 2 8-15,4 1 0 16,-8 3 8 0,1-2 0-16,-1 4 0 15,-2-3 8-15,0-1 8 16,0 2-8-16,0-4 40 0,0 2-40 15,-2-1 0-15,-3 2-8 16,-1 0 8-16,-4 2 72 31,-1 2-64-15,-4 0-8-16,-3 4 56 0,-3 0-56 0,-1 0 0 15,1-1 0-15,0-1 16 0,-2-5 24 16,5-2-40-16,5-4-8 16,-3 0 48-16,3-4-40 0,0 2 8 15,-4 1-8-15,-4 2 8 16,0 0-8-1,-7 2 48-15,-2 0-48 16,2 0-8-16,-3-2 8 0,2-2 0 16,2-2 32-16,3-2-32 15,-2 0 40-15,-2 0-40 0,-2 1 56 16,-3-2-56-1,-2 1 0 1,-1 3-16-16,-1-2 8 0,2 1 0 16,1 2 0-16,-3 0 0 0,3 3 0 15,1-4 0-15,-1 2 16 16,-1-2-16-16,1 0 8 15,0-1 0 1,0-1 0-16,4-2 8 16,-1-1 32-1,3-2 8-15,-1-1-8 0,0-1-40 0,3 1 0 16,-3 1 8-16,0-2-8 31,-1 0 0-31,-3 2 0 0,4-4 0 16,-1-1 8-16,-1 1-8 15,2-2 120-15,0 0-32 16,1 0-24-16,4 0-24 0,-5 0 8 15,5 0-40-15,-7-2-8 32,0 1 0-32,1-1 0 0,-1 2 8 0,0 0-8 15,1 0 0-15,1 0 0 16,1 0 16-16,4 0-16 15,1 0 0-15,4 0 0 0,1 0 48 16,0 0-48-16,2 0-8 16,0 0 16-16,5-2-16 15,-7 0 0-15,5 2 0 16,2-2 0-1,-7 2 0-15,0 0 0 0,4 0 0 16,-6 0 0 0,3 0 0-16,0 0 8 0,1 0-8 0,-1 0 0 15,0 0 0 1,1 0 0-16,2 0 8 15,-2 0-8-15,-2 0 0 16,2 0 0-16,3 0 8 0,-3 0-8 16,3 0 8-1,1 0-8-15,1 0 0 0,-3 0 8 0,-1 0-8 31,-3 0 0-31,4 0 0 16,-4 0 8-16,2 0-8 16,-2 0-40-16,2 0 40 0,3 0 8 15,0 0 0-15,-3 0-8 16,3 0 0-1,-2 2 0-15,-2-2 8 16,4 0 0-16,-5 0-8 16,2 0 0-16,3 0 0 0,0 0 0 15,0 2 8-15,-4071 0-8 0,8141 0 0 16,-4070-1 0-16,0 1 0 15,-2 3 0 1,2-3 0-16,0 0 0 16,0 0 8-16,-3 0-8 15,2 2-8-15,-1 0 8 0,-1 2-8 16,0 2 0-16,1-2 0 0,4 0 0 31,-7 2 0-31,2-2-8 16,2 2-32-16,-4 0 40 15,0 0-64-15,2-2 0 0,-2 2 0 16,2 0 64-16,-3-2-64 15,3 0 64-15,-1 0 0 0,8-1-48 32,-3-2 56-32,4-1-8 0,2 0 8 15,-1 2 0 1,1-2-8-16,-1 0 0 0,-1 4-40 15,-1-2-56-15,-3 5-16 0,3-2-40 16,-6 1 72-16,4-2 80 31,1 3 0-31,4-5 0 0,-2 1 0 16,1-1 8-16,2-2 0 15,2 2 0-15,-5 0 0 16,2 1-8-16,1-1 8 0,-3 0-8 16,-2-1 8-16,5 3-8 15,-6 0 8-15,3-2 0 0,-2 1 8 16,4-3-8-1,-1 0 16-15,1-2-8 32,1 2 8-32,-2-2-8 0,3 0 0 0,-3 0 0 0,1 0-8 15,-4 0 0-15,2 0 0 16,0 0-8-16,-4 0-40 15,-2 0-32-15,3 0-48 16,3 0 40-16,-2 0 0 16,3 0 0-1,3 0 80-15,0 0-120 0,1 0 80 0,-3 0-56 16,1 0 0-16,2 0 40 15,-6 0 56 1,6 0 0-16,-2 0 0 16,1 0-8-16,2 0 8 15,-1 0 0-15,1 0 0 0,2 0 8 16,0 0-8-16,0 0-8 15,-5 0 8-15,4 0 8 0,-1 0-8 32,2 0 0-32,0 0-96 15,0 0-712-15,3 0-1225 16,4-6-4168-16</inkml:trace>
  <inkml:trace contextRef="#ctx0" brushRef="#br0" timeOffset="234956">1705 6892 4785 0,'0'0'3232'15,"-3"0"-1912"-15,3 0-335 32,0 0 255-32,-2 0 40 0,2 0-288 15,0 0-415-15,0 0-225 16,0 0-216-16,0 0-64 0,0 0-72 15,0 4-64-15,0 8 64 16,0 4 0-16,6 7 104 31,6 0-32-31,-1 5 40 0,0 4 88 0,-3 0-8 16,2 0-40-16,-3-2-24 15,-3-1-24-15,1-9-48 0,-2-5-40 16,-3-6 64-16,0-5-16 16,4-4 32-1,-4 0 32 1,0 0 160-16,0 0 136 0,0 0 48 0,0 0-48 15,0 0-80-15,0 0-112 16,0 0-87-16,0 0-73 0,0 0-72 31,0 0-40-31,1-6-81 16,6-4-7-16,-1-8 32 31,10-12 96-31,1-9 72 0,2-5-24 0,2 1-32 0,-2-2 40 0,-1 5-56 16,-2 4 8-16,-3 6 0 15,-2 6 40-15,-3 6-48 31,-3 4 0-31,2 4 65 0,-7 3-57 16,3 2-8 0,-1 3 48-16,-2 2-40 0,1 0 0 0,-1 0 40 15,0 0 24-15,0 0-16 16,0 0 16-16,0 0-64 31,0 0-8-31,0 2-761 0,0 10-1647 16,0 0-3201-16</inkml:trace>
  <inkml:trace contextRef="#ctx0" brushRef="#br0" timeOffset="235921">2935 6942 1664 0,'0'0'2928'0,"0"0"-1391"0,0 0-57 15,0 0 128-15,0 0-271 32,0 0-505-32,0 0-456 15,0 0-376-15,0 2-88 0,0 7-120 31,4 0 104-31,5 8 104 16,-1 0 136-16,4 7 112 0,-3 1 8 16,-1-1-16-16,4-1-16 15,-7-2-112-15,3-1-16 0,-2-4-88 0,-1-2 40 31,1-4-40-31,-2-2 0 0,-1-4-8 0,-3-4-8 16,5 0 8-16,-5 0 8 0,0 0 112 16,0 0-40-1,3 0 176-15,2-8 32 16,0-8-16-16,6-2 17 0,0-1-49 31,1 0-152-31,-1 2 8 0,-1 4-16 16,-2-2-16-16,1 0-56 15,-1-6-8-15,2-1-24 16,5-20-673-16,-4 8-1047 15,-1 2-3241-15</inkml:trace>
  <inkml:trace contextRef="#ctx0" brushRef="#br0" timeOffset="237199">4523 6900 5249 0,'0'0'2912'0,"0"0"-2016"31,0 0-415-31,0 0 455 0,0 0-56 16,0 0-480-16,5 4-400 0,1 12 8 16,5 8 24-16,1 6 224 31,-1 5-48-31,2 3-8 0,-2-2-16 0,1-4-24 31,-4-4-48-31,1-4-48 16,-1-6-56-16,-1-8-8 15,-2-4 0-15,-2-4 0 0,-3-2-40 31,2 0 40-31,-2 0 64 0,6 0-56 0,-1-6 224 0,9-12 208 16,6-8 377-16,2-7-225 16,-1-1-232-16,2 2-88 15,-4 4-112-15,-1 2-48 0,-3 5-96 16,-2 2 32-16,-2 6-48 15,-3-2-8-15,0 5-136 16,-1 3-288 0,-4-4-344-16,2-1-497 15,-2 0-1167-15,-3 4-4746 16</inkml:trace>
  <inkml:trace contextRef="#ctx0" brushRef="#br0" timeOffset="238484">1114 7894 4080 0,'0'0'2409'16,"0"0"-1673"-16,0 0-736 31,0 0-208-31,0 0 208 0,51 61 864 16,-28-29-88-1,0 2-400-15,-4-8-160 0,-6-6-31 0,-2-6 47 16,-4-7 72-16,-4-3-48 15,-1-3 64-15,-2-1 32 32,0 0 16-32,0 0 40 0,0 0-96 15,0 0-88-15,0 0-16 16,0 0-184-16,4-3-24 0,8-14-376 15,9-11-480-15,30-26-632 0,-1 6-1329 16,-3 6-3344-16</inkml:trace>
  <inkml:trace contextRef="#ctx0" brushRef="#br0" timeOffset="266638">17764 8538 1072 0,'0'-2'1040'0,"0"0"264"0,-2-2 185 16,2 2-273-1,0 1-272 1,0-1 176-16,0 2 217 16,-5 0-65-16,5 0-120 0,-1 0-296 0,1 0-248 15,-2 0-176-15,-1 5-127 16,1 14-177-16,-1 11-80 0,0 12 152 31,-2 10 48-15,-2 3-56-16,1 2-56 0,-2-3-24 15,0-5-48-15,0-8-8 0,-2-3-48 16,0-6 56-16,-1-5-16 15,3-7 8-15,-2-8 0 0,7-5 48 32,-2-5 16-17,0-2 32-15,5 0-8 0,-4 0 16 16,4-4-160-16,0-11-88 0,0-11-32 15,4-8 0-15,16-6 120 0,2-5-8 32,4 4 0-32,0 5-40 15,-2 6 40-15,-6 9-48 16,0 11 0-16,-12 6-72 0,2 4-48 15,0 0-16-15,-4 16 192 0,-3 10 80 16,1 4 96-16,-2 2 8 16,0 2-48-16,0-4-56 15,0 1-80 1,0-5-152-16,10 4-1080 15,-2-6-1401 1,1-8-3528-16</inkml:trace>
  <inkml:trace contextRef="#ctx0" brushRef="#br0" timeOffset="267064">18003 8929 864 0,'0'0'2968'0,"0"0"-1359"16,0 0-217-16,0 0 0 0,0 0-167 16,66 14-377-16,-48-14-280 15,1 0-56-15,-4-2-16 16,1-10-16-16,-3-2-64 0,-4 0-88 31,-1-1-64-31,-8-2 64 16,0 1-8-16,0 0-7 0,0-4-33 15,-19 2-152-15,1 4 0 16,-3 2 24-16,4 8-152 15,0 4 0-15,-2 0-48 0,3 14-32 16,-2 12 24 0,0 6 40-16,5 2 8 15,2 0 8-15,5-4 0 16,6-4-16-1,0-5-80-15,0-8 16 16,6 0-16-16,9-7 0 16,4-6-88-16,7 0-497 0,6 0-831 0,17-22-864 15,-7-3-2065-15</inkml:trace>
  <inkml:trace contextRef="#ctx0" brushRef="#br0" timeOffset="267432">18305 8763 3776 0,'0'0'2449'0,"0"0"-505"0,0 0-71 15,0 0-385-15,0 0-800 16,0 0-368-16,0 0 0 16,-91 131-8-16,86-97-104 15,-1-6-80 1,6-4-80-16,0-7-40 15,0-4-8-15,6-7-200 0,6-4-288 16,2-2-96-16,2 0-128 16,1-15 248-16,0-6-32 15,-2-7-128-15,-5-4-73 0,-2-2 409 31,-7-1 272-31,-1 8 16 0,0 4 304 16,0 11 121-16,0 8 319 0,0 4-712 16,0 9-16-16,5 14-16 15,2 7 360-15,-1 4-120 16,4 3-72-16,-2-1-168 15,3 0-816 1,0-10-1649 0,1-9-2392-16</inkml:trace>
  <inkml:trace contextRef="#ctx0" brushRef="#br0" timeOffset="267663">18453 8837 1408 0,'0'0'3176'31,"0"0"-799"-31,0 0-441 0,0 0-655 16,0 0-849-16,0 25 128 16,0 7-32-16,0 11-40 15,0 8-208-15,0 5 16 0,0 4-104 16,-9 2-64-16,4-3-112 15,-3-4 64-15,-4-3-56 32,6-8-24-32,1-9-120 0,5-10-864 15,-5-10-936-15,4-9-2121 16,-1-6-1008-16</inkml:trace>
  <inkml:trace contextRef="#ctx0" brushRef="#br0" timeOffset="267952">18471 8853 2536 0,'0'0'2169'0,"0"0"-817"15,0 0-192-15,0 0-248 0,0 0-176 16,0 0-304-16,113-10-87 15,-95 25 247-15,-2 2-104 16,-8 7-48-16,-3 1 280 16,-5 3 128-16,0 0 16 15,-2-1-23-15,-12 1-89 0,-6 0-248 16,-2-1-232-1,-1-5-136-15,2-2-136 0,-5-6-536 16,5-4-1489 0,10-8-4192-16</inkml:trace>
  <inkml:trace contextRef="#ctx0" brushRef="#br0" timeOffset="269058">19929 8785 1712 0,'0'0'4577'16,"0"0"-3537"-16,0 0-360 15,0 0 576-15,0 0 25 0,0 0-273 0,-3 60-104 16,-11-32-200-16,-1 2-232 16,-6 0-176-1,-2 2-143-15,-4-3-25 16,-2-5-56-16,0-7-64 15,0-4 72 17,1-5-80-32,6-8-232 0,7 0-25 0,7 0-207 0,5 0-120 0,3-10 200 0,0-1-176 31,18 2 96-31,11-7 280 15,5-2 176-15,4-3 0 16,3-2 8-16,1-3 16 0,-3 0-8 16,-6-1 0-16,-2-1-8 15,-8 0 8-15,-4 0-8 0,-12-2 16 31,-3 2 40-31,-4-3 56 16,0 3 240-16,-24-2 8 16,-3 3-104-16,-2 1 0 0,-2 5 96 0,8 10 112 15,1 2 16 1,2 9 9-16,9 0-105 0,3 0-56 15,0 13-288 1,8 11-40-16,0 8-120 16,0 10 24-16,5 6 88 15,11 2-8-15,2 0 16 0,1-2 8 16,2-2 56-16,-3-6-16 15,1-8-48-15,-1-5 0 16,0-5 0-16,4-9-16 16,19-4-368-16,-7-3-1137 15,-4-6-2904-15</inkml:trace>
  <inkml:trace contextRef="#ctx0" brushRef="#br0" timeOffset="270019">21317 8551 200 0,'0'0'4641'15,"0"0"-2137"-15,0 0-319 0,0 0-353 32,0 0-600-32,0 0-624 15,0 0-208-15,-109 72 97 16,88-44-225-16,4 2-144 0,7-4-128 31,8-5-16-31,2 0 0 0,0-3-32 31,4-2 48-31,10 0-72 0,-1-2 72 0,5 1 0 16,-2 0 0-16,-2 0 0 0,-2 0-24 15,-1 2 16-15,-9-2 8 16,-2 4 56-16,0 0-40 0,0 3 112 16,-20 3-48-16,-2 1-80 15,-15 4-288-15,6-7-1001 31,5-6-4152-31</inkml:trace>
  <inkml:trace contextRef="#ctx0" brushRef="#br0" timeOffset="270215">21399 8828 4080 0,'0'0'2345'15,"0"0"-249"-15,0 0-511 0,0 0-689 16,0 0-352-16,123-45-320 15,-106 41-224 1,-2 0-120 0,-5-4-736-16,-4 2-1393 0,-6 0-2624 0</inkml:trace>
  <inkml:trace contextRef="#ctx0" brushRef="#br0" timeOffset="270475">21460 8651 5673 0,'0'0'2584'15,"0"0"-951"-15,0 0-417 16,0 0-608-16,0 0-144 31,-13 118-152-31,9-70 96 0,-1-2 48 16,3-2-80-1,2-6-96-15,-5-5-127 0,5-10-97 0,0-6-48 16,0-5 0-16,0-5-8 16,0-4-857-16,21-3-991 15,-3-5-2697 1,1-8-1944-16</inkml:trace>
  <inkml:trace contextRef="#ctx0" brushRef="#br0" timeOffset="270949">21743 8781 5033 0,'0'0'2632'31,"0"0"-775"-31,0 0-233 0,0 0-408 16,0 0-352-16,0 0-488 16,0 0-264-16,0 0-96 0,-100 48-16 31,92-19 0-31,-2 1-16 15,8-3 8-15,2-1 0 16,0-4-56-16,0-3 56 0,0-7-72 16,0-5 16-16,12-5-64 15,-4-2-312-15,8 0-232 0,2-4 240 16,-2-13-8-16,-2-3-40 15,1-5 8-15,-7-1 240 32,0 5 232-32,-6 0 104 0,-2 8 296 0,0 4 360 15,0 5 416-15,0 4-216 16,0 0-423-16,0 0-449 0,0 2-88 15,0 13-64-15,0-2 56 16,1 4 8 0,7-4-8-1,4-1-64-15,-3-3-921 0,16-5-983 16,-4-4-1329-16,-2 0-2656 0</inkml:trace>
  <inkml:trace contextRef="#ctx0" brushRef="#br0" timeOffset="271218">21980 8817 1432 0,'0'0'4177'15,"0"0"-2177"-15,0 0 337 0,0 0-41 16,0 0-824-16,0 0-759 16,-29-12-369-16,16 33-344 31,-3 0 0-31,3 3-48 0,4 1-8 15,4-3 56-15,2-5-8 16,3-2 8-16,0-3-56 16,0-3 56-16,0-2-48 0,14-3-32 15,2-4-160-15,7 0-497 31,3-4-263-31,16-22-880 0,-4 2-2361 32,-12-1-840-32</inkml:trace>
  <inkml:trace contextRef="#ctx0" brushRef="#br0" timeOffset="271574">22232 8462 5673 0,'0'0'2432'0,"0"0"-1135"15,0 0 279-15,0 0-608 0,0 0-552 32,0 0 472-32,0 0 305 0,-22 125-473 15,9-71-152-15,-2 6-208 16,1 4-88-1,-2 0-88-15,3-1-16 0,1-5-96 0,3-5-64 16,5-6 16-16,4-7-24 31,0-8-136-31,0-6-896 0,4-6-865 16,10-8-895-16,-3-10-3081 0</inkml:trace>
  <inkml:trace contextRef="#ctx0" brushRef="#br0" timeOffset="272039">22458 8749 4512 0,'0'0'1929'0,"0"0"-273"16,0 0 313-1,0 0-553-15,0 0-392 0,0 0-48 16,-19 18-367-16,0 2-449 16,-6 4-96-16,-2 0-56 15,3-1-8-15,3-6 8 0,1 0-8 16,6-6-96-16,1-3 8 47,6-4 88-47,-1 1 0 0,5-5 56 15,3 2-48-15,0-2 8 16,0 0-16-16,0 0 8 15,0 0-8-15,0 0-88 0,0 4-57 16,3 1 121-16,10 3 24 16,3 3 73-16,2 1-1 0,5 1 16 0,-4 2-88 15,10 5-160-15,-5-2-1241 16,-6-2-3416-16</inkml:trace>
  <inkml:trace contextRef="#ctx0" brushRef="#br0" timeOffset="313004">16666 9822 4456 0,'-2'0'3057'15,"2"0"-1401"1,-3 0-159-16,3 0-121 0,0 0-584 16,0-2-576-16,0 2-216 15,0 0-128-15,11-2 128 16,0 2 0-16,9-2 0 0,-6 0-88 15,2 0-168 1,-4 0-176-16,-4-1-24 16,-3 3 8-16,-4 0 72 15,-1 0 272-15,0 0 104 0,0 0 104 16,0 0 120-16,0 0-40 0,-1 0 144 15,-4 0 8 1,-2 0-32 0,2 0-112-16,1 11-192 15,0 6 0-15,1 14 0 0,-3 11 0 16,-1 8 56-16,1 8 0 0,-2 6 8 15,-2 0-64-15,0-4-96 16,2-3-224 0,-1-9-72-1,4-10-40-15,-5-8 176 16,0-9 200-16,2-10 56 0,-1-5 136 15,1-6 296-15,-1 0 56 0,3 0-56 16,6-6 0-16,0-5-120 16,0-4-160-16,11-2-136 15,15-2 72 1,2-1-72-16,9-2 72 15,0 0-88-15,3 2-88 16,10-5-928 0,-6 8-960-16,-13 2-2465 0</inkml:trace>
  <inkml:trace contextRef="#ctx0" brushRef="#br0" timeOffset="313397">16922 10050 3544 0,'0'0'2537'0,"0"0"-1857"16,0 0 376-16,0 0 505 0,0 0-585 16,0 113-448-16,0-81-232 0,0 0-24 15,-4-4-120-15,-3-4-8 16,1-6-88-16,1-6 0 31,3-6 16-31,-1-4 24 0,3-2 8 16,0 0-104-1,0-4-104-15,0-14-152 0,0-8-144 0,0-5 112 16,6-3 64-16,9 0 56 15,3 8 168-15,-5 9-8 32,3 9 8-32,-5 5 56 0,0 3-16 15,-3 3-32 1,4 13 32-16,-7 6 152 0,-2 2 8 0,0 1-72 0,-1 0-128 15,-2 3-504-15,0-8-1913 16,0-6-4488-16</inkml:trace>
  <inkml:trace contextRef="#ctx0" brushRef="#br0" timeOffset="313580">17077 10151 4000 0,'0'0'2057'15,"0"0"-417"-15,0 0-264 16,0 0-471-16,0 0-553 0,0 0-352 16,0 0-312-16,120-73-1217 31,-106 65-1471-31</inkml:trace>
  <inkml:trace contextRef="#ctx0" brushRef="#br0" timeOffset="313800">17134 10001 2632 0,'0'0'2777'16,"0"0"-1689"-16,0 0-56 16,0 0 272-16,0 0-479 0,-11 113-329 15,11-78-184-15,0-5-112 16,0-3-192-16,0 0 0 15,0-5-8 1,0-4-216-16,0-4-632 0,0-6-817 16,9-8-727-16,1 0-497 15,0-6 353-15</inkml:trace>
  <inkml:trace contextRef="#ctx0" brushRef="#br0" timeOffset="313971">17273 10093 208 0,'0'0'1720'15,"0"0"-520"-15,0 0-464 16,0 0 281-16,0 0 375 0,0 0-472 15,0 0-344-15,8 102-248 32,-8-76-168-32,0-6-160 0,0-4 0 15,0-8-840-15,-2-4-1336 16,2-4-825-16</inkml:trace>
  <inkml:trace contextRef="#ctx0" brushRef="#br0" timeOffset="314176">17257 9914 2904 0,'0'0'3329'0,"0"0"-1713"15,0 0-768-15,0 0-584 0,0 0-264 16,0 0-1288-16,0 0-3089 16</inkml:trace>
  <inkml:trace contextRef="#ctx0" brushRef="#br0" timeOffset="314797">17368 10065 2840 0,'0'0'3913'0,"0"0"-3353"15,0 0-56 1,0 0 536-16,0 0-263 0,0 0-185 15,0 0-328-15,112-49-264 16,-83 34-184-16,-10 4-1289 16,-3 3-2760-16</inkml:trace>
  <inkml:trace contextRef="#ctx0" brushRef="#br0" timeOffset="316373">17153 10082 4849 0,'0'0'2424'0,"0"0"-672"16,0 0-31-16,0 0-417 15,0 0-720-15,0 0-224 0,-3 58 48 32,-2-29 24-32,-1-1-119 15,1-2-137-15,0-2-56 0,0-6-56 16,2-4-16-1,1-4-40-15,2-4-8 0,0-4-88 0,0-2-401 16,-4 0-655-16,0 0-1224 31,1-2-2777-31</inkml:trace>
  <inkml:trace contextRef="#ctx0" brushRef="#br0" timeOffset="316590">17108 9918 6833 0,'0'0'2809'0,"0"0"-1217"16,0 0-96-16,0 0-608 0,0 0-688 15,0 0-200 1,0 0-104-1,0 8 88 1,11 10-648-16,-1 0-1848 16,0-2-4298-16</inkml:trace>
  <inkml:trace contextRef="#ctx0" brushRef="#br0" timeOffset="316919">17189 10170 3976 0,'0'0'2081'0,"0"0"-1105"32,0 0 288-32,0 0-119 15,0 0 87-15,0 0-456 0,0 0-384 16,0 0-168-16,0 0-224 15,110-75-152-15,-93 64-800 0,1-1-1225 0,-5 3-2168 16,-3 0-94-16</inkml:trace>
  <inkml:trace contextRef="#ctx0" brushRef="#br0" timeOffset="317147">17295 9944 3080 0,'0'0'2721'0,"0"0"-1217"0,0 0 160 15,0 0-215-15,0 0-841 0,-4 36-352 16,4 0 56-16,0 7-32 16,0 4-112-16,0 4-104 0,0-4-8 31,0-2 0-31,0-11-8 15,0-6-48 1,0-10-144-16,1-8-312 0,7-6-320 0,4-4-825 16,13-20-463-16,-4-10-537 15</inkml:trace>
  <inkml:trace contextRef="#ctx0" brushRef="#br0" timeOffset="317329">17494 10035 96 0,'0'0'4456'15,"0"0"-2463"-15,0 0 103 16,0 0-335-16,0 0-905 0,0 0-320 15,0 0-200 1,0 0-216 0,-34 122-120-1,31-103-304 1,3 4-1112-16,0-7-2489 0,0-8-2264 0</inkml:trace>
  <inkml:trace contextRef="#ctx0" brushRef="#br0" timeOffset="317476">17433 9935 4184 0,'0'0'2809'0,"0"0"-1985"0,0 0-400 16,0 0-8 0,0 0-24-16,0 0-216 15,0 0-176-15,66 92-1816 0,-48-75-3217 16</inkml:trace>
  <inkml:trace contextRef="#ctx0" brushRef="#br0" timeOffset="317841">17433 9935 5233 0,'119'81'1520'16,"-130"-62"-584"-16,3 5 280 16,-4 6-407-16,6 0-457 15,6-3-264 1,0-1-88-16,0-5-56 15,5-6-152-15,8-4-353 0,0-7-167 0,0-4-240 16,3 0 112-16,0-12-104 16,-2-10-569-16,-2-4-15 15,-7-4 272-15,1-4 568 16,-6 2 520-1,0 1 184-15,0 9 1016 0,0 7 832 16,-6 11 417-16,1 4-553 0,-2 0-768 16,6 19-512-16,-3 9-120 15,4 2-15-15,0 2-145 16,0-3-56-1,4-7-96 1,9-7-152-16,0-6-473 0,8-9-895 16,-4 0-928-16,-1-14-1489 0</inkml:trace>
  <inkml:trace contextRef="#ctx0" brushRef="#br0" timeOffset="318118">17751 9820 1168 0,'0'0'3889'15,"0"0"-2865"-15,0 0 296 0,0 0-88 32,0 102-536-32,0-59-303 15,0 4-201-15,0 2-24 0,3-4-120 16,-1 0-40-16,4-9 8 15,-1-4 80-15,1-8 64 16,1-6 48-16,-1-9-40 0,4-2-80 16,-2-7-88-1,7 0-168-15,6-18-296 16,-4-8-1889-16,3-1-4696 15</inkml:trace>
  <inkml:trace contextRef="#ctx0" brushRef="#br0" timeOffset="322511">18214 9997 5113 0,'0'0'2184'16,"0"0"-1024"-16,0 0 169 15,0 0-353-15,0 60-144 0,0-28-320 16,0 2-232-16,0 0-120 15,0-4-88 1,0-6-56-16,0-8 64 0,0-7-32 16,0-7-40-16,0-2 120 15,0 0 208 1,0-3 344-1,0-15-527-15,0-12-105 0,0-6-48 16,0-9 0-16,0 0-8 16,10 0-81-16,3 11-7 0,1 8 24 0,1 12 0 15,1 10-56-15,2 4-24 31,-2 6 16-15,-1 17 72-16,-4 7 64 0,-5 4 56 0,-4-2 40 16,-2 0-8-16,0-8-40 15,0-7 24-15,0-7-64 0,0-5 88 16,0-5-40-16,0 0-56 15,0 0-128-15,0-18-416 0,5-5-216 16,6 0 16-16,5-1-32 31,-1 3 24-31,7 8 40 0,-5 4 87 16,2 5 281-16,2 4 224 15,-2 0 120-15,-1 0 0 16,0 2 0-16,-2 2 16 0,-3-1-16 16,0-3-16-16,-2 0-248 31,0 0-312-31,-9 0 320 0,3-9 256 15,-5-5 8-15,0 0 48 0,0-2-40 16,-2 2 48-16,-11 2-56 16,-3 2 104-16,0 9 248 0,-3 1 184 15,1 0 240 1,0 13-215-1,4 13-81-15,4 2 32 0,7 5-144 16,3-1-136-16,0-4-40 0,3-2-144 16,13-7-56-16,0-4 0 15,7-7-8-15,4-4-120 0,12-4-536 47,-5-6-985-31,-7-11-1495-16</inkml:trace>
  <inkml:trace contextRef="#ctx0" brushRef="#br0" timeOffset="323129">18713 9944 72 0,'0'0'4072'0,"0"0"-3263"32,0 0 183-32,0 0 160 15,0 0-296-15,10 119-408 0,-8-93-152 16,-2-1-104-1,0-4-64-15,0-3-24 0,0-6-96 0,0-7 56 0,0-1 40 16,0-4 41 0,0 0-145-1,0-7-145-15,0-14-215 16,0-4 48-16,0-9-112 0,6-3 136 15,4 1 64-15,3 4 96 16,-2 6 64-16,2 8 64 0,-3 8 0 16,-4 6 0-1,2 4 24-15,-3 0 88 16,1 2 64-16,-1 16 240 15,2 5 80-15,-7 0-32 0,0 5-127 16,3 0-129-16,-3-2 0 16,0-3-160-16,0-6 16 0,0-4-56 31,0-5 64-31,0-6-72 15,0-2 80-15,2 0-80 0,-1 0-32 16,4-19-96-16,0-2 72 16,6-7-40-16,1-6-112 0,2 2-80 15,5 1-169 1,-4 9 345-1,3 7 8-15,-5 8 8 16,3 7 96-16,-5 0 0 0,0 9 176 16,-3 10 401-16,4 3 95 15,-9 4-88-15,5 1-88 0,-8-6-80 16,5 1-240-16,-5 5-176 15,2-5-848 1,-2-7-5113-16</inkml:trace>
  <inkml:trace contextRef="#ctx0" brushRef="#br0" timeOffset="330271">19395 10084 4320 0,'0'0'1249'16,"0"0"-393"-16,0 3 400 16,0-3-304-1,5 2-536-15,12 0 57 16,6 0 223-16,8-2-32 15,4 0-24 1,10 0-88-16,-1 0-168 16,3 0-136-16,0 0-88 0,-4 0-112 15,-1 0 8-15,-5-2-48 16,-3 2-8-16,-6 0-224 0,-2 0-584 15,-10 0-1032 1,-5-2-2977-16</inkml:trace>
  <inkml:trace contextRef="#ctx0" brushRef="#br0" timeOffset="330669">19815 9902 2832 0,'0'0'2609'0,"0"0"-1721"15,0 0-312-15,0 0 72 0,0 0-360 16,0 0 80-16,0 0-120 31,30 22-112-31,-17-10 16 16,5 0 0-16,3 0 32 0,0 2-80 0,0-2 73 15,0 1-57-15,-6-2-56 16,1-3-56-16,-8 1 48 15,-2-5-40-15,-1 0-8 16,-5-3 0 0,0 1 72-16,0 2 352 0,0 0 296 15,0 4-88-15,-18 5-392 0,-1 4-168 16,-5 5-80-16,-21 12-680 15,9-5-2081-15,2-5-5512 0</inkml:trace>
  <inkml:trace contextRef="#ctx0" brushRef="#br0" timeOffset="331728">20443 9805 2456 0,'0'0'5425'0,"0"0"-3872"0,0 0-1113 15,0 0 360-15,0 0 104 16,0 141-240-16,0-75-280 0,0 6-16 16,6 1-72-16,2-5-16 15,4-6-40-15,-1-12-96 16,-1-8-31-16,-1-12-49 0,-4-7 24 31,2-10 8-31,-4-5-16 16,-3-3 24-16,0-5 32 0,0 0 48 0,0 0-184 15,-13-15-1041-15,-19-28-1391 16,1 0-545-16,0 1-1672 15</inkml:trace>
  <inkml:trace contextRef="#ctx0" brushRef="#br0" timeOffset="331889">20285 10110 3744 0,'0'0'2593'16,"0"0"-489"-16,0 0-375 0,0 0-1057 15,0 0-520-15,0 0 232 16,0 0 0 0,124-2-192-1,-72-2-104-15,-1-1-88 0,-2-3-648 16,4-3-1080-16,-11 1-1409 0,-14 3-1632 0</inkml:trace>
  <inkml:trace contextRef="#ctx0" brushRef="#br0" timeOffset="332232">20698 9990 2712 0,'0'0'2905'0,"0"0"-1201"16,0 0-840-16,0 0-344 16,0 0 201-16,0 0-169 0,-3 109-200 31,3-75-168-31,0-2-48 15,0-8-128 1,0-7-8-16,6-6 0 0,2-7-128 0,4-4-624 16,-1 0-105-16,2-17 577 0,-2-6-144 15,1-7-192-15,-3-2 296 31,-2 0 96-15,-1 4 224-16,-4 5 24 16,1 9 496-16,-3 10 536 0,2 4-319 15,-2 0-737-15,4 13 64 0,1 6 312 16,2 5 0-16,1-1-192 15,3-4-72-15,0 0-112 0,1-10-184 16,1-7-1377-16,1-2-1535 16,-4 0-1889-16</inkml:trace>
  <inkml:trace contextRef="#ctx0" brushRef="#br0" timeOffset="332412">20931 9926 3648 0,'0'0'1561'15,"0"0"-233"-15,0 0 336 16,0 124-487-16,0-83-713 15,0-5-256-15,0-8-184 0,0-9-24 32,0-8-416-32,13-11-1281 15,-2 0-2264-15,0-16 937 0</inkml:trace>
  <inkml:trace contextRef="#ctx0" brushRef="#br0" timeOffset="332621">21031 9874 3016 0,'0'0'1961'0,"0"0"-321"15,0 0-56-15,0 0-391 16,11 132-281 0,-3-90-112-1,-3 1-8-15,1-9 0 0,-1-4-200 16,2-6-80-16,-1-8-183 0,4-7-185 15,4-2-136-15,1-7-8 0,19-3-192 16,-3-14-1009-16,-6-4-3264 16</inkml:trace>
  <inkml:trace contextRef="#ctx0" brushRef="#br0" timeOffset="333673">21528 9876 5657 0,'0'0'1552'0,"0"0"-1176"15,0 0 1072 1,3 102-327-16,-3-47-321 16,0 7-312-16,0 0 16 15,0 0-120-15,0-6-128 0,4-8 48 16,0-10-96-16,0-10-136 15,1-8-64-15,-2-6 16 0,0-5-16 32,-3-4 0-32,3-3 56 15,-3-2 24-15,0 0 16 16,0 0 48-16,0 0 88 0,0 0 201 15,0-3-289-15,-11-10-152 16,-7-3-633-16,0-2-415 0,2-3-512 16,0-4 56-1,5-11-833-15,-2 4-608 16,6 4 81-16</inkml:trace>
  <inkml:trace contextRef="#ctx0" brushRef="#br0" timeOffset="333956">21428 10110 360 0,'0'0'2112'16,"0"0"-256"-16,0 0-159 15,0 0-449 1,0 0-680-16,0 0-488 0,0 0 64 15,53-13 40-15,-22 13-56 16,3 0 40-16,-2 0-24 0,2 0-144 16,-6 0-176-16,-7 0-336 15,-4-4-40 1,-2 0 144-16,-9-1 192 15,-1 3 216 1,-5 2 208-16,0 0 384 0,0 0 64 0,0 0-168 31,0 0-456-31,3 11 64 16,-3 2 401-16,4 6-153 0,-3 0-88 15,2 0-256-15,1-1-336 16,1-4-2521-16,-2-8-3752 16</inkml:trace>
  <inkml:trace contextRef="#ctx0" brushRef="#br0" timeOffset="334104">21741 10010 4544 0,'0'0'961'0,"0"0"-545"0,0 0-16 16,0 0-248-16,0 0-152 15,0 0-1272 1,29 68-2017 0</inkml:trace>
  <inkml:trace contextRef="#ctx0" brushRef="#br0" timeOffset="334256">21741 10010 3528 0,'96'-98'1297'0,"-92"122"-361"0,0 7 272 16,-3-1-464-16,6-2-344 0,-6-5-400 15,9-6-24 17,1-10-1152-32,-3-5-2049 0</inkml:trace>
  <inkml:trace contextRef="#ctx0" brushRef="#br0" timeOffset="334468">21975 9810 3384 0,'0'0'1929'0,"0"0"-729"15,0 120 352-15,0-62-296 16,0-2-199-16,-4-5-441 0,4-10-272 16,0-10-152-16,0-9-176 0,3-10-16 15,11-11-112 1,20-2-240-1,-5-19-688-15,2-6-3121 0</inkml:trace>
  <inkml:trace contextRef="#ctx0" brushRef="#br0" timeOffset="335178">22203 10004 4640 0,'0'0'1833'15,"0"0"-297"-15,0 0 449 16,0 0-537-16,15 117-416 0,-10-89-496 0,1-3-336 16,4-6-152-16,-2-6-40 31,-2-4-8-31,2-7-48 0,0-2-400 15,-1 0-704-15,3 0 128 16,1-15 616-16,0-4 400 31,0-3-96-31,-4 1 96 0,-1 8 8 0,-2 5 168 0,-4 5 168 31,3 3 216-31,-3 0-224 0,0 0-296 16,0 0-16-16,3 5 64 16,0 1 48-16,2 0-16 0,2-1-48 15,-1-1-64-15,10-4-616 16,-3 0-1601-16,0 0-3240 0</inkml:trace>
  <inkml:trace contextRef="#ctx0" brushRef="#br0" timeOffset="335313">22468 10057 4032 0,'0'0'1521'0,"0"0"-137"16,0 0 472 0,0 0-743-16,0 0-721 0,0 0-264 15,0 0-128-15,0 0-192 16,5 83-1233-16,-2-81-1663 0,0-2-2632 0</inkml:trace>
  <inkml:trace contextRef="#ctx0" brushRef="#br0" timeOffset="335457">22484 9900 4320 0,'0'0'64'16,"0"0"-64"-16,0 0-80 31,0 0-192-31,0 0-1600 0</inkml:trace>
  <inkml:trace contextRef="#ctx0" brushRef="#br0" timeOffset="335626">22520 10063 1640 0,'0'0'4721'16,"0"0"-2993"-1,0 0-544-15,0 0-191 0,0 0-401 0,47 0-312 16,-30 0-184-16,3-4-96 16,2-3-136-16,-2-1-896 0,1-1-865 0,-8-1-1167 15,-5-1-1953-15</inkml:trace>
  <inkml:trace contextRef="#ctx0" brushRef="#br0" timeOffset="335781">22615 9968 5417 0,'0'0'1528'15,"0"0"-560"-15,0 0 809 16,0 0-921-16,0 0-464 16,-5 125-208-16,5-104-184 0,0-2-152 15,11-6-1104-15,1-4-1737 16,-4-9-3008-16</inkml:trace>
  <inkml:trace contextRef="#ctx0" brushRef="#br0" timeOffset="336158">22736 9814 3632 0,'0'0'1465'0,"0"0"-1113"15,0 0 1080-15,0 0-384 16,0 0-224-16,16 108-304 15,-12-82 73-15,-4 0-41 0,0-1-152 16,0-8-104-16,0-2-128 16,0-6-80-1,0-3-8-15,0-4-32 0,0-2-48 16,0 0-296-16,3 0-256 15,-2 0 72-15,3 0 184 16,4-2 72 0,0-2 224-16,-2 0 104 0,4 1-24 15,-4 1-32 1,1 2 88-16,-2 0 48 0,-2 0-104 0,2 0 48 31,0 3 0-31,-4 7-8 16,4 5-32-1,-5 17 48-15,0-4-136 0,0-3-2361 0</inkml:trace>
  <inkml:trace contextRef="#ctx0" brushRef="#br0" timeOffset="337121">23153 9948 832 0,'0'0'4969'0,"0"0"-4217"0,0 0-752 31,0 0 0-31,0 0 32 16,0 0 256-16,26 113-160 0,-22-81 48 15,1-6 8-15,-3-5-48 16,0-4 40-16,-2-9 112 0,0-4 408 15,0-4 313 1,0 0 87 0,0 0-208-16,3 0-336 15,-2-6-552-15,6-8-336 0,7-8-1368 16,19-10-345-16,-3 4-911 15,3 3-201-15</inkml:trace>
  <inkml:trace contextRef="#ctx0" brushRef="#br0" timeOffset="337453">23447 9988 784 0,'0'0'2608'0,"0"0"337"0,0 0-377 15,0 0-1119-15,0 0-521 16,0 0-184-16,0 0-288 0,-62-4-72 16,54 4 24-1,2 6-408 1,1 6-128-16,2 4 56 15,3 1 16-15,0 0 48 0,0-1-56 0,0 0-224 16,0-5-168-16,9-4-192 16,3-5-280-16,1-2-617 15,0 0-231 1,3-5 528-1,1-14-329 1,-5 0-511-16,-1-2 360 0,-6 6 1728 16,-3 2 776-16,-2 7 1448 15,0 6 281-15,0 0-745 0,0 0-1488 16,0 8-272-16,0 11-80 15,0 2 80-15,0 16 0 16,4-9-1000-16,-2-5-2177 0</inkml:trace>
  <inkml:trace contextRef="#ctx0" brushRef="#br0" timeOffset="337698">23544 9946 1320 0,'0'0'3296'0,"0"0"-1887"0,0 0-1289 16,0 0 40-16,0 0-56 0,0 0 280 15,6 104 144 1,-6-78-192 0,3-3-160-16,-3-8-32 15,2-4-40-15,-2-5 24 0,3-4-24 16,-1-2 120-16,-1 0-224 15,4 0-488-15,11-23-1040 0,-3 0-1345 0,3 1-263 16</inkml:trace>
  <inkml:trace contextRef="#ctx0" brushRef="#br0" timeOffset="337948">23760 10012 1016 0,'0'0'1648'0,"0"0"-632"16,0 0 329-16,0 0 175 0,0 0-720 31,0 0-696-31,0 0-96 16,-63 68 136-16,63-46-64 15,0 1-40-15,0-8-40 0,3 0-208 16,5-7-96-16,4-6-408 16,10-2-472-16,-4-10 127 15,3-9-503-15</inkml:trace>
  <inkml:trace contextRef="#ctx0" brushRef="#br0" timeOffset="338171">23829 9788 1840 0,'0'0'2224'16,"0"0"-1447"-16,0 0 695 0,0 0-328 16,0 0-448-16,-3 110-96 0,3-73-120 15,0-2 1-15,0-1 127 16,0 0-144-16,0-5-272 0,0-3-24 31,3-5-88-31,4 0-80 16,9-3-384-16,-3-6-1521 0,0-7-3160 15</inkml:trace>
  <inkml:trace contextRef="#ctx0" brushRef="#br0" timeOffset="338711">23989 10036 4016 0,'0'0'2337'0,"0"0"-1713"0,0 0 208 16,0 0-120-16,0 0-352 16,0 104-208-1,0-89-128-15,8-5-24 16,-3-6-72-16,3-4-376 0,-1 0-152 15,1-4 248-15,2-15 160 16,-2-6-584-16,1-1-1096 16,-2-2 47-16,-2 5-23 15,-5 10 1848 1,0 7 120-16,0 6 1760 15,0 0-504-15,0 13-15 0,0 6 79 0,0 2-280 16,0-2-360-16,0-2-359 31,0-4-273-31,0-5-56 16,0-7-112-16,0-1-56 0,3 0-392 15,5 0-617-15,3-5 529 32,-1-10 296-32,1 1-504 0,2 3-72 0,-5 2 456 0,-1 5 208 15,-6 4 152-15,-1 0 320 0,4 0 120 31,-4 0-16-31,3 0 24 16,-3 0-272-16,5 2-80 0,1-2-96 16,2 0-400-1,3 0-40-15,1 0 312 0,-3-6 56 16,1 0 16-16,-3 3 56 0,-3 3 152 31,-2 0 112-31,0 0-128 16,-2 3-136-16,0 9-88 0,3 3-2385 0</inkml:trace>
  <inkml:trace contextRef="#ctx0" brushRef="#br0" timeOffset="340926">24574 9992 1384 0,'0'0'3945'15,"0"0"-2689"1,0 0 408-16,0 0 113 0,-15-18-633 15,4 18-392-15,1 0-152 16,1 0-24-16,-3 0-152 0,-2 12-416 16,-1 8 8-1,4 7 72-15,3 3-80 16,3-2 40-16,5 0-48 15,0-7 0-15,0-2-32 16,0-8-24-16,5-2-272 0,6-7-376 16,15-2-952-16,-8-14-177 15,0-7-1047 1</inkml:trace>
  <inkml:trace contextRef="#ctx0" brushRef="#br0" timeOffset="341275">24582 9784 4480 0,'0'0'2169'16,"0"0"-1609"-16,0 0-296 16,0 0 256-16,0 0 344 0,0 106-95 15,0-66-257-15,0 2-96 0,0 0-200 16,0-4-32-16,0-6-16 15,0-6-112-15,0-5 0 16,0-12-48 0,0-5 40-16,0-4 8 15,0 0-56-15,0 0-120 16,5-13 32-16,3-12-80 0,2-1-208 0,1-2-176 15,-3 7 160-15,0 4 232 32,0 11 160-17,-8 4 72-15,5 2-72 0,1 0-80 0,-4 10 80 16,8 7 96-16,-2-2-16 15,3 2-80-15,0 0-144 0,1-2-1673 16,-1-8-3536-16</inkml:trace>
  <inkml:trace contextRef="#ctx0" brushRef="#br0" timeOffset="341624">24816 9968 4096 0,'0'0'2473'0,"0"0"-473"0,0 0 57 15,0 0-753-15,0 0-1032 16,0 0-272-16,-42 52 0 0,37-28-8 16,4-1-80-16,1-1 80 15,0-7-40 1,0-3-56-16,0-3-384 15,3-5-352-15,5-4-721 0,2 0-151 16,-1-2 960-16,4-13 408 16,-1 2-328-16,-3-4 392 0,-2 5 280 15,-2 5 680-15,-5 1 520 16,1 6 304-1,-1 0-519-15,2 0-985 16,3 4-152-16,0 7 144 0,3 12-120 16,1-6-1081-16,-2-2-3120 31</inkml:trace>
  <inkml:trace contextRef="#ctx0" brushRef="#br0" timeOffset="341930">24953 9960 4256 0,'0'0'1985'0,"0"0"-1593"0,0 0-240 0,0 0 360 32,0 0-88-32,0 0-144 0,0 0-144 15,28 110-64-15,-23-83 32 16,-4 1-56-16,3 0 56 0,-3-5-16 15,2 0-80-15,-3-9 0 16,2-4 0-16,-2-6-8 16,0-2 0-1,2-2 520-15,-2 0 1009 0,0 0 183 16,0-6-512-16,0-11-736 15,5-4-239-15,6-9-225 0,3-2 0 16,6-4-233-16,10-13-567 16,-5 12-1336-1,-6 6-2841-15</inkml:trace>
  <inkml:trace contextRef="#ctx0" brushRef="#br0" timeOffset="346167">17827 11240 2616 0,'0'0'3177'0,"0"0"-1481"0,0 0-48 0,0 0-223 15,-34-29-153-15,21 22-272 16,0 1-216-16,-3-1-191 15,0 1 79-15,-2 2-16 16,3 2 8 0,4 2 40-16,1 0-136 15,-1 0-152-15,3 0-304 0,-2 0-56 0,1 2-56 16,-3 6-80-16,-2 5 72 15,2 2-72-15,0 6 72 16,-3 7-88 0,0 4-56-16,4 6 88 15,0 5-16-15,8 2 0 16,-2 1-112-16,5-2-16 0,0-4-16 15,0-6-144-15,1-6 112 16,14-5-120-16,-2-8-24 0,5-2 48 31,1-5 96-15,5-5 48-16,4-3 16 0,2 0 104 0,1-7 48 15,1-14 40-15,2-7 96 16,-1-4 88-16,-1-4 112 16,-3-2-112-16,-5-2 32 0,-6 2-8 31,-5 2-80-31,-7 0 144 15,-2 2 120-15,-4 4 200 0,0 0 8 16,-12 3-152-16,-6 5-152 16,-1 7-224-16,0 0-72 0,-4 9-304 15,-1 6-952-15,-5 2-840 16,5 17-2849-1,6-2-4465-15</inkml:trace>
  <inkml:trace contextRef="#ctx0" brushRef="#br0" timeOffset="347493">18016 11377 5233 0,'0'0'2440'0,"0"0"-952"15,0 0-55-15,0 0-465 16,0 0-520-16,-2 0-280 0,2 0-96 16,0 0 24-1,0 0-96-15,0 0-8 16,0 2 8-16,8 11 48 0,3 3 136 15,6 4-104-15,0 2 232 16,3 4-40-16,1-2-200 16,0 0-64-16,-5-2 96 0,0-3-48 15,2-4-40 1,-7-3 40-16,-4-1-48 15,-1-5 40-15,0-3-32 0,-6 1-8 16,4-4 56-16,-4 0-56 16,0 0-8-16,0 0-112 15,0 0-568-15,0 0-1048 0,0 0-2369 16</inkml:trace>
  <inkml:trace contextRef="#ctx0" brushRef="#br0" timeOffset="348020">18185 11356 520 0,'0'0'4233'16,"0"0"-2017"-16,0 0-240 15,0 0-79 1,0 0-905-16,0 0-656 15,0 0-184-15,-93 80-40 16,68-46 88-16,-2 3-48 0,6-5-32 16,0-4-16-16,3-5-24 15,5-6 24-15,4-6 56 0,2-2 32 31,1-5-88-31,2 0-32 16,4-2-64 0,-3 0-8-16,3-2 0 0,0 0-72 0,0 0-504 15,11 0-992-15,2-12-3977 16,8-3 1288-16</inkml:trace>
  <inkml:trace contextRef="#ctx0" brushRef="#br0" timeOffset="348781">18476 11377 3224 0,'0'0'2609'15,"0"0"-1009"-15,0 0 216 0,0 0-279 31,0 0-337-31,0 0-216 16,0 0-232-16,-116-41-87 0,99 41-73 16,0 7-224-16,1 14-320 15,-1 5-48-15,1 2 0 0,2 4-8 16,4-2-48-16,5 0-24 31,2-5 72-31,3-4-120 0,0-2 16 16,0-6 48-16,11 2-48 15,7-6 32-15,-3-3 72 0,4 0 0 16,-1-3-8-16,4-3 16 15,-2 0 0-15,4 0-120 32,15-15-360-17,-13-3-929-15,1 0-2808 0</inkml:trace>
  <inkml:trace contextRef="#ctx0" brushRef="#br0" timeOffset="349544">18825 11334 5977 0,'0'0'2440'15,"0"0"-543"1,0 0-249-16,0 0-576 0,0 0-608 15,-120 50-184-15,94-20-136 16,1 2 33 0,8-2-49-16,3 3-128 0,6-5 8 0,8-5-8 15,0-3 0-15,0-6 0 31,0-5-136-31,5-3-9 0,6-5 33 16,2-1 40-16,3 0-32 16,3-1-24-16,7-16 88 15,-2-4 32-15,1-9-144 0,4-2-160 16,-10-7-120-16,4-1-104 31,-7-2-24-31,-2-1 16 0,-2 2-24 16,-7 1-96-1,1 4 215-15,-6-1 9 16,0 7 152-1,0 3 216-15,0 0 72 0,-5 5 288 0,2 2-56 16,0 6 193-16,-4 3 55 16,6 8-32-16,-3 1-16 15,4 2 40-15,0 0 56 16,0 0-40-16,-3 0-104 15,3 0-176-15,0 0-152 0,0 0-56 16,0 4-16-16,0 10-72 16,0 4 88-16,0 8 48 15,0 4-40-15,0 9 40 0,0 3 80 16,0 1-48-16,3 4-80 15,2-2 16-15,5-4-16 0,3-5-8 16,1-6 8-16,1-5 0 31,1-8-8-31,2-2 8 0,-4-6 0 16,3-3 0-16,-5-2-88 15,0-4-232-15,-6 0-376 0,1 0-928 16,-2-2-2313-16</inkml:trace>
  <inkml:trace contextRef="#ctx0" brushRef="#br0" timeOffset="353426">21381 11055 4977 0,'0'0'2288'0,"0"0"-496"16,0 0 89-16,0 0-393 16,-35-22-416-1,22 18-255-15,-3 2-113 16,-2 2-192-16,2 0-112 15,-5 0-72-15,3 4-192 0,-1 14-136 16,-4 4 0-16,-1 6 0 16,-1 9-16-16,3 2 16 0,3 5-8 15,1 7-104-15,3 3-376 16,9 1-568-1,1 2-273-15,5-3-15 16,0-7 160-16,16-9 144 0,3-10 343 16,4-9 353-16,3-6 96 15,-2-7 56-15,2-4-88 0,-2-2 184 16,2 0 96-1,1-14 56-15,-4-8 128 16,1-5 200-16,2-5 56 16,-3-4 81-16,-2-3 127 0,-4-8-248 31,0-4-56-31,-6-2 40 15,-5-1-16-15,-6 1 184 0,0 8 72 16,0 4-48 0,-16 11 8-16,-2 10-143 0,1 8-33 0,-3 6-192 15,-2 6-216-15,-11 4-400 16,3 14-1369-16,4 5-2648 0</inkml:trace>
  <inkml:trace contextRef="#ctx0" brushRef="#br0" timeOffset="354009">21510 11264 3848 0,'0'0'5602'0,"0"0"-3402"32,0 0-464-32,0 0 49 0,0 0-577 15,0 0-704-15,-9 0-504 16,9 0-152-16,8 10-376 15,11 8 464-15,1 3 64 0,2 4 0 16,-2 1 0-16,-3 0 0 16,-1-2 8-16,-3-2-8 0,2-4 8 0,-7-4-8 15,2-4-72-15,-2-4-56 16,-7-2-120-1,3-2-136-15,-1-2-48 0,-3 0-320 16,0 0-481 0,0 0-735-16,0-2-1961 15,0-8-3079-15</inkml:trace>
  <inkml:trace contextRef="#ctx0" brushRef="#br0" timeOffset="354388">21704 11175 3304 0,'0'0'4753'0,"0"0"-3064"15,0 0-297-15,0 0 176 0,0 0-568 16,0 0-471-16,0 0-297 16,-53 50-160-16,32-17 40 0,-2 3 64 31,6-2-8-31,0-2 16 15,1-4 56-15,2-4-32 16,6-6 16-16,1-5 24 0,4-6 8 16,1-3-80-16,2-4-48 0,0 0-120 15,0 0 88-15,0 0-88 16,0 0-8-1,0 0-8-15,0 2-312 16,0-2-360-16,0 2-680 16,0-2-1049-16,5 0-2536 0</inkml:trace>
  <inkml:trace contextRef="#ctx0" brushRef="#br0" timeOffset="355463">21987 11200 4424 0,'0'0'2425'16,"0"0"-497"-1,0 0-151-15,0 0-569 0,0 0-360 0,0 0-208 16,-112 6-256-16,96 9-232 15,3 5 0-15,2 5-104 0,0 3-40 16,-1 2-8-16,6 0 16 0,-1-2 41 31,7-2-57-15,0 0-8-16,0-6-89 0,0 1 89 15,12-8-72-15,6-1 72 0,6-5 0 16,-2-5-64-16,4-2-8 16,2 0 80-16,1-4 8 0,-5-13 56 31,0 2-56-31,-1-4-8 15,-1-3-488-15,-2 4-928 16,-14 4-2929-16</inkml:trace>
  <inkml:trace contextRef="#ctx0" brushRef="#br0" timeOffset="356161">22374 11174 1016 0,'0'0'4353'0,"0"0"-2601"0,0 0 8 16,0 0-127-16,0 0-497 16,0 0-576-1,0 0-216-15,-116 39-24 16,93-18 40-16,6 0-136 0,-1 5-120 15,3 2-40-15,-1 3-48 16,5-1 40-16,5-2-48 0,1 0-8 16,5-4 0-16,0-1 0 31,0-6-8-31,0 0 8 15,11-2-16-15,2-2 8 0,3-2-64 32,2-1 16-32,0 1-112 0,-1-5-8 15,4-1-88-15,-1-3-152 16,2-2-160-16,9 0 0 15,-4-13-584-15,-4-4-3505 0</inkml:trace>
  <inkml:trace contextRef="#ctx0" brushRef="#br0" timeOffset="361729">15609 10193 4785 0,'0'0'3096'0,"0"0"-1511"15,0 0 119-15,0 0-64 16,0 0-672-16,-6 0-463 0,1 9-305 15,-1 10-136-15,1 11-64 0,-3 10-8 16,1 6-8 0,2 4 8-16,-1-5 0 15,4-6-56-15,-1-6 16 16,-2-11 0-16,5-7 48 15,-1-6 0 1,1-5 0 0,0-4 96-16,0 0 80 0,0 0 8 0,0-4-8 15,0-12-104-15,0-9-72 16,0-7-8-16,0-4-56 15,6-3 64-15,7 1-8 0,5 1-64 16,-4 7 24-16,1 6 0 16,-2 6 48-16,-2 8-24 15,-6 3 16 1,1 7-96-16,-6 0-48 15,5 0-128-15,2 17 112 16,-4 7 79-16,3 6 89 0,-1 6 65 16,0-2-65-16,-2-2-257 15,5-2-743-15,2-5-1080 0,0-10-2657 16</inkml:trace>
  <inkml:trace contextRef="#ctx0" brushRef="#br0" timeOffset="361991">15808 10400 1632 0,'0'0'1472'16,"0"0"-456"-16,0 0 465 15,0 0-393-15,0 0-640 0,0 0-392 16,0 0 24-16,50 81 144 15,-39-81 168 1,1-13 416 0,-4-8-103-16,-2 2-137 0,-1-4 24 15,-5 1 24-15,0 3 24 0,0 2-208 16,-8 6-240-16,-7 6-192 15,-12 5-832-15,1 8-1697 0,4 8-3424 16</inkml:trace>
  <inkml:trace contextRef="#ctx0" brushRef="#br0" timeOffset="362425">15976 10257 4841 0,'0'0'2504'15,"0"0"-912"-15,0 0-255 16,0 0-561-16,0 0 280 16,0 0-288-16,0 0-336 0,100-14-160 15,-76 9-88-15,2 2-80 16,0-1 32-1,-2 0-128-15,2-2 8 16,-7 2-16-16,1 0-352 16,-2-1-696-16,-1 1-752 0,-4 1-2217 15,-3-1-2424-15</inkml:trace>
  <inkml:trace contextRef="#ctx0" brushRef="#br0" timeOffset="362819">16115 10076 1816 0,'0'0'5033'0,"0"0"-2905"15,0 0-399-15,0 0-81 0,0 0-560 16,0 0-704 0,0 0-384-16,0 0 0 31,-16 83 104-31,16-43-32 15,0 2-64-15,0 0 8 16,3 0 41-16,7-3-49 0,-4-5 40 16,1-9-48-16,-1-3 0 31,0-3 0-31,1-8-8 0,-2-3 8 0,1-3-48 0,-1-5-41 31,2 0 17-31,2 0 64 0,6 0 8 16,-1-13 0-16,6-7-256 15,4-5-1096-15,-1 2-1849 16,-7 7-5296-1</inkml:trace>
  <inkml:trace contextRef="#ctx0" brushRef="#br0" timeOffset="373577">16748 12433 1176 0,'0'0'2472'15,"0"0"-823"-15,0 0-177 0,0 0 112 0,0 0-279 32,0 0-449-32,0-7-240 15,0 7 24-15,0-2 48 16,0 2-96-16,0-2-8 0,0-2 81 15,0 0-41-15,-8-3-312 16,-3-1 80-16,-2-1-16 0,-5 1-128 31,-3 1-96-31,2 1-152 16,-4-1 0-1,0 5 0-15,4 2-24 0,3 0 16 0,-7 0-88 32,1 13-16-32,1 8 40 0,-2 7 56 15,-1 11-64-15,3 1 80 16,1 4 0-16,7 0-80 15,4 0-40-15,9-1 0 16,0-2-96-16,1-1 128 0,17-4-96 16,5-4 56-16,1-8-16 0,3-3 64 15,2-9-128 1,-4-7 56-16,4-5-16 15,-2 0 64-15,4-7 88 16,0-16 16-16,1-9 40 0,-5-6-32 31,1-3 0-31,-10-8 64 0,-6 1 24 0,-3 0 168 0,-9 0 128 16,0 2 136-1,-9 6-88-15,-10 8-136 16,1 8-152-16,1 10-72 16,0 7-80-16,4 7-144 0,-11 17-848 15,2 11-1537 1,2 4-4512-16</inkml:trace>
  <inkml:trace contextRef="#ctx0" brushRef="#br0" timeOffset="374307">16834 12555 5089 0,'0'0'3024'0,"0"0"-1295"31,0 0-361-31,0 0-448 16,0 0-704-16,0 0-216 0,3 8-104 15,16 8 104-15,5 2 8 0,1 4-8 16,2 3 8-16,-1 0 8 15,-2 1 72-15,0 0-8 16,-3-3-8 0,-1-1-16-16,-9-6-48 15,0-3 8 1,-3-2-16-16,-3-5 0 0,0-4-240 0,0-2-424 15,-3 0-576-15,1 0-1425 0,-3-4-2416 16</inkml:trace>
  <inkml:trace contextRef="#ctx0" brushRef="#br0" timeOffset="374685">17097 12484 3144 0,'0'0'3097'0,"0"0"-1121"31,0 0-127-31,0 0-521 15,0 0-496-15,0 0-520 0,0 0-216 16,-65 69-80-16,43-27 112 16,-3 7-64-1,-1 2 8-15,2-2-72 0,5-6 104 0,1-7-104 16,4-6 80-1,4-9-72-15,0-8 0 16,5-4 0-16,-1-3 48 16,4-4 16-1,2 0-16-15,0-2-56 16,0 0-128-16,0-4-528 15,16-13-1408-15,4 0-4746 0</inkml:trace>
  <inkml:trace contextRef="#ctx0" brushRef="#br0" timeOffset="375276">17270 12509 624 0,'0'0'4921'16,"0"0"-3177"-16,0 0-264 0,0 0-151 15,0 0-529 1,0 0-464-16,-78 2-208 15,68 16 0-15,2 8-32 16,-1 2 8-16,5 4 8 0,1 2-48 16,3-1 0-16,0-5-48 15,0-2-8-15,3-7 0 0,7-2-8 31,6-6-48-31,2-3-184 16,5-4-536-16,14-4-961 0,-5 0-879 16,-1-8-2233-1</inkml:trace>
  <inkml:trace contextRef="#ctx0" brushRef="#br0" timeOffset="375882">17475 12563 3712 0,'0'0'2257'0,"0"0"-769"16,0 0 48 0,0 0-367-16,0 0-401 15,0 0-312-15,0 0-88 0,-99 36-16 16,86-12-144-16,2 2-72 15,4 3-40 1,3-4-88-16,2 1-8 0,2-4-8 16,0-1 0-16,0-8-8 15,8 0-32-15,7-5-8 16,-1-4-96-16,2-4-152 0,4 0-16 15,1-8-88-15,-2-12 72 16,4-7-200 0,-4-5-272-16,-4-2 111 15,-3-6 57-15,-5 0 296 16,-2-4 144-16,-5-5 56 15,0 2-56-15,0 0-136 0,0 5 120 16,-5 9 64-16,2 8 152 16,-2 8 80-16,2 6 248 15,3 3 312 1,-2 6 96-16,2 0 104 15,-2 2-63-15,2 0-97 16,-3 0-32-16,3 0-88 0,-1 0-120 16,1 0-104-16,0 0-216 15,0 0-120-15,0 8-72 0,0 9-32 16,0 8 104-1,0 12 128-15,0 5-48 16,0 3 40-16,0 0-120 16,1-1 8-16,6-6 8 0,1-6 32 15,1-3-40-15,3-8 48 16,1 1-32-16,3-6-24 15,8 2-56 1,-1-6-1064-16,-2-5-3065 0</inkml:trace>
  <inkml:trace contextRef="#ctx0" brushRef="#br0" timeOffset="376524">17891 12328 5033 0,'0'0'2840'16,"0"0"-799"0,0 0-289-16,0 0-696 0,0 0-480 0,0 0-424 15,-92 107-24 1,86-58-64-16,-1 4-16 15,7-1-48-15,0 0 0 16,0-8 0-16,13-6-104 16,3-10-88-16,-3-9-64 15,5-7 16-15,-2-9 16 0,0-3 16 0,2 0 40 31,0-19 168-31,1-14 152 16,2-11-24-16,-3-6-64 16,-5-4-64-16,-3-4 80 0,-10 0-64 15,0 5 64-15,0 8 224 31,-15 11 208-31,1 10-71 0,-3 11 63 16,1 9-480-16,2 4-24 16,-9 15-1017-16,7 9-975 15,5 1-2641-15</inkml:trace>
  <inkml:trace contextRef="#ctx0" brushRef="#br0" timeOffset="376786">18056 12491 3208 0,'0'0'5033'15,"0"0"-4025"-15,0 0-839 0,0 0 479 16,0 0 16-16,0 0-144 15,0 0-192-15,123 110-128 0,-101-84-88 16,4 2-56-16,0-3-8 16,-5-2-40-1,2-1-8 1,4 1-416-16,-8-8-1056 0,-6-2-2601 0</inkml:trace>
  <inkml:trace contextRef="#ctx0" brushRef="#br0" timeOffset="377037">18251 12379 5617 0,'0'0'2552'16,"0"0"-551"-16,0 0-313 0,0 0-736 15,0 0-560-15,0 0-280 16,-54 105-32-16,37-56-32 16,0 0 64-16,4-6-112 15,0-5 72 1,5-6-144-16,0-6-128 15,6-5-472-15,2-2-896 0,0-4-1529 16,0-8-3752-16</inkml:trace>
  <inkml:trace contextRef="#ctx0" brushRef="#br0" timeOffset="377524">18526 12441 3408 0,'0'0'2809'0,"0"0"-1265"15,0 0-256-15,0 0-375 0,-102 107-329 16,91-73-400-16,6-7-8 0,0-3-64 16,5-4-8-16,0-2-104 31,18-4-8-16,8-4-72-15,3-4-96 16,21-6-544-16,-5 0-593 16,-4 0-1743-16</inkml:trace>
  <inkml:trace contextRef="#ctx0" brushRef="#br0" timeOffset="378069">18855 12439 3328 0,'0'0'2545'0,"0"0"-361"16,0 0-335-16,0 0-505 0,0 0-608 16,0 0-400-16,0 0-184 15,-134 90-72-15,115-52-80 0,8 0 72 0,3-6-64 16,4-4-8-16,4-4-64 15,0-5 56 1,12-8-48 0,2-3-56-1,7-4-88-15,5-4-8 0,-2 0-48 0,2-4 0 16,2-13 48-16,-3-10-232 0,-7-1-280 15,3-4-185-15,-5-4-71 0,-6 0 352 32,0-4 408-32,-9-2 216 15,-1-3 136-15,0-2-48 16,-6-4-88-16,-10 4 0 0,0 4 88 15,1 9 248-15,4 11 392 0,4 12 121 16,6 5 207-16,-3 6-256 31,4 0-352-31,0 0-200 0,0 8-240 16,0 10 40-16,0 8-40 15,0 7 40 1,0 2-32-16,0 5 48 0,12 0-56 0,-1-1 112 16,-1-1-120-16,1-2 64 31,2-2-56-31,0-4 32 0,1 0-40 15,6-6 0-15,6-3-360 16,1-8-1248-16,-8-7-4129 16</inkml:trace>
  <inkml:trace contextRef="#ctx0" brushRef="#br0" timeOffset="378691">19219 12280 5233 0,'0'0'2360'0,"0"0"-455"0,0 0-137 0,0 0-912 16,0 0-672-16,-20 102-96 15,20-47-88-15,0 5 24 16,0-2-24-16,0-6 0 0,8-8 16 16,4-8-16-1,4-9-160 1,-3-10-104-16,3-10-168 0,0-7-152 15,-1 0 152-15,1-23 432 0,2-10 80 16,-2-10 48-16,-3-7-24 16,-4-6 272-1,-7 0 16-15,-2-1 24 16,0 10 32-16,-2 11-56 15,-9 12-160-15,0 13-232 0,-7 16-344 16,0 18-896-16,4 5-2641 16</inkml:trace>
  <inkml:trace contextRef="#ctx0" brushRef="#br0" timeOffset="378948">19430 12467 5825 0,'0'0'2440'16,"0"0"-1712"-16,0 0-239 15,0 0-145-15,0 0 272 0,0 0-176 16,75 86-160-16,-58-54-32 0,0-2-88 15,-1-1-24 1,-3-8-136 0,0-3-64-16,6-8-760 0,-3-6-1137 15,-8-4-3256-15</inkml:trace>
  <inkml:trace contextRef="#ctx0" brushRef="#br0" timeOffset="379131">19574 12380 1640 0,'0'0'4873'0,"0"0"-3401"16,0 0-672-16,0 0 89 0,0 0-97 31,-40 119-448-31,30-79-168 0,4-2-176 16,1 2-336-16,5-11-1761 15,-4-8-4832-15</inkml:trace>
  <inkml:trace contextRef="#ctx0" brushRef="#br0" timeOffset="379438">19744 12467 3712 0,'0'0'2785'16,"0"0"-1153"-16,-36 28-335 15,20-5-153-15,5 4-376 0,1 1-408 0,7 0-232 16,3 0-72-16,0-2-48 16,0-3-8-16,0-6 0 15,9-2-16-15,6-6-272 0,3-7-96 16,14-2-288-16,-6-2-977 15,-2-11-1375-15</inkml:trace>
  <inkml:trace contextRef="#ctx0" brushRef="#br0" timeOffset="379868">19962 12477 4304 0,'0'0'2265'0,"0"0"-857"16,0 0-376-16,0 0-79 0,0 0-377 16,0 0-304-1,-67 126-208 1,64-96-16-16,3-2-48 15,0-2 0 1,0-1 0-16,10-6-8 0,0-4-64 16,4-8 72-16,-1-3-72 15,3-4-56-15,-1 0-128 0,3-11 168 16,-1-12-224-16,1-5-312 15,0-4-425-15,-7-4 49 16,0-2-40-16,-11-28-544 16,0 8-401-16,0 4-679 0</inkml:trace>
  <inkml:trace contextRef="#ctx0" brushRef="#br0" timeOffset="380089">20033 12070 2864 0,'0'0'2649'31,"0"0"-1473"-15,0 0-288-16,0 0-216 0,0 0 32 0,0 0-143 15,0 0-169-15,-18 120 104 16,18-84 120-16,11 2-72 16,1 5-184-16,2 0-64 0,-3 1-64 15,1 1-72-15,-4-3-80 0,3-5-32 16,0-2-48-1,1-6-40-15,14-4-808 0,-7-7-1616 16,0-8-2786 0</inkml:trace>
  <inkml:trace contextRef="#ctx0" brushRef="#br0" timeOffset="381107">21493 12354 696 0,'0'0'5929'0,"0"0"-4009"0,0 0-239 16,0 0 255-16,0 0-384 0,0 0-455 15,0 0-329-15,-15-38-240 16,15 38-144-16,0 4-288 0,0 21-96 16,0 12-160-1,0 16 160 1,0 5-8-16,11 0 0 15,2-4 0-15,7-11-216 0,-6-9-16 0,4-8 8 16,-2-11-24 0,0-5-88-16,-1-5-8 0,1-5-24 0,2-5 192 31,1-18 184-31,-1-9 8 15,0-11 64-15,-4-7 8 16,-7-6 16-16,-6-2 176 0,-1 1 16 16,0 3 264-16,-14 10-72 0,-6 10-120 31,3 10-136-31,-1 9-96 15,0 8-128-15,0 7-552 16,-3 11-976-16,2 10-1561 0,4 3-5049 16</inkml:trace>
  <inkml:trace contextRef="#ctx0" brushRef="#br0" timeOffset="381369">21764 12435 5025 0,'0'0'1664'16,"0"0"-824"0,0 0 928-16,0 0-271 15,0 0-345-15,0 0-408 0,136 94-208 16,-107-70-176-16,-2 0-208 15,-3-2-72-15,-1-4-64 0,-4 0-16 16,-1-4-488 0,-2-2-920-1,-1-6-1377-15,-10-4-2856 0</inkml:trace>
  <inkml:trace contextRef="#ctx0" brushRef="#br0" timeOffset="381582">21975 12371 3976 0,'0'0'4409'15,"0"0"-2808"-15,0 0-201 16,0 0-176-16,0 0-832 16,0 0-264-16,-50 111-24 0,39-70-32 31,-2-1 56-31,7-4-72 15,-2-4-40-15,1-4-16 0,4-4 0 16,3-6-672-16,0-4-840 16,0-2-1441-16,0-8-4208 0</inkml:trace>
  <inkml:trace contextRef="#ctx0" brushRef="#br0" timeOffset="382042">22334 12214 1240 0,'0'0'4201'0,"0"0"-2497"15,0 0 216-15,0 0-223 0,0 0-713 32,-113 2-528-32,84 34-304 15,0 10-24-15,5 8 88 0,3 3 32 16,8 1 56-16,6-4-40 15,2-4-40 1,5-6-48-16,0-6-128 0,0-6 0 0,12-7-48 31,7-8 0-31,2-6-48 0,5-5 0 16,6-6-72-16,-1 0-8 0,4-4-264 15,1-24-672-15,-5 1-848 16,-6 3-2785 0</inkml:trace>
  <inkml:trace contextRef="#ctx0" brushRef="#br0" timeOffset="382395">22510 12174 624 0,'0'0'5353'0,"0"0"-3633"16,0 0-576-1,0 0-319-15,0 0-73 0,-76 86-216 0,65-52-312 16,3 0-64-16,3 0 104 0,3 1 72 16,2-1 96-16,0 0-72 15,0-4-56-15,0 0-128 31,4-7-80-31,5-2-16 0,4-5-72 16,-2-4 40-16,2-4 0 16,5-4-48-16,0-1-136 0,6-3-320 15,-1 0-424-15,11-5-600 0,-5-5-1641 16,-5 0-4232-16</inkml:trace>
  <inkml:trace contextRef="#ctx0" brushRef="#br0" timeOffset="382804">22733 12254 6529 0,'0'0'1384'16,"0"0"-888"-16,0 0 537 0,-36 117-289 16,33-74-512-1,3-3-96-15,0-3-120 16,0-5-16-16,15-4-8 15,1-4-48-15,-2-6 40 0,6-2-40 16,-6-6-72-16,-1-4-88 31,3-4-120-31,-3-2-40 0,0 0 215 16,3-18 161-16,-3-8 136 15,-1-9 233-15,0-4 303 16,-8-7 144 0,-4-6 32-16,0-3-152 0,0 4-256 0,-16 6-144 15,1 11-120-15,-1 14 8 0,0 16-184 16,-9 12-184-1,6 22-2088-15,0 2-5602 16</inkml:trace>
  <inkml:trace contextRef="#ctx0" brushRef="#br0" timeOffset="383074">22985 12416 2656 0,'0'0'5569'0,"0"0"-4801"0,0 0-632 32,0 0 569-32,0 0-17 15,0 0-272-15,0 0-208 0,98 68-32 16,-78-45-104-16,-1-3-72 15,-3 0-8 1,2-2-632-16,3-1-817 0,-8-8-1391 0,-2-5-2825 0</inkml:trace>
  <inkml:trace contextRef="#ctx0" brushRef="#br0" timeOffset="383250">23201 12320 8121 0,'0'0'2329'0,"0"0"-1345"15,0 0 176-15,0 0-496 0,0 0-256 16,-74 128-264-16,58-83-144 16,0-3-152-16,1 2-1144 15,9-11-1881 1,1-14-5208-16</inkml:trace>
  <inkml:trace contextRef="#ctx0" brushRef="#br0" timeOffset="383644">23405 12162 7273 0,'0'0'2753'0,"0"0"-1185"0,0 0-280 16,0 0-712-16,0 0-456 31,0 0-120-31,-110 122-48 0,105-76-32 16,5 1 0-16,0-6 80 0,0 0 0 15,13-7-64-15,5-6-8 16,-2-6 72-16,3-4 48 0,4-6 72 16,3-6-120-16,0-6-360 15,3 0-376-15,8-18-512 16,-5-6-1713-16,-8-2-4792 0</inkml:trace>
  <inkml:trace contextRef="#ctx0" brushRef="#br0" timeOffset="383975">23684 12058 6129 0,'0'0'912'0,"0"0"-400"0,0 0 944 0,-53 108-391 31,41-64-505-31,4 4-328 15,4 3 8-15,2-2 120 16,2 0 152-16,0-8-8 0,0-5-168 16,0-7-80-16,6-5-120 15,9-8-40-15,6-4-96 0,5-6-256 16,16-6-488-1,0-4-640-15,-10-10-1833 16</inkml:trace>
  <inkml:trace contextRef="#ctx0" brushRef="#br0" timeOffset="384560">23902 12117 6793 0,'0'0'2256'15,"0"0"-1447"-15,0 0 215 0,0 0-640 16,0 0-296-16,-19 130-80 16,19-77 8-1,0 3-8 1,0-5 128-16,1-8-80 0,11-7-8 15,2-9-32-15,1-9 88 0,-2-12-48 16,4-6-56-16,3 0 48 16,-1-19 192-16,4-13 224 0,-4-7-136 31,-1-5-16-31,-5-5 32 15,-5 2 72-15,-8-2-15 0,0 9-217 16,-5 8-56-16,-16 12-128 16,0 12-248-16,-14 8-785 0,5 18-1823 15,3 2-5658-15</inkml:trace>
  <inkml:trace contextRef="#ctx0" brushRef="#br0" timeOffset="384804">24131 12298 2528 0,'0'0'4481'0,"0"0"-4065"16,0 0 48-16,0 0 368 0,0 0 73 15,0 0-281 1,0 0-288 0,104 113-176-16,-91-91-64 0,1-3-96 15,4 6 0-15,-8-7-1088 16,-1-4-2025-16</inkml:trace>
  <inkml:trace contextRef="#ctx0" brushRef="#br0" timeOffset="385035">24277 12248 3848 0,'0'0'4769'15,"0"0"-3560"-15,0 0-561 0,0 0 384 16,0 0-320-16,-55 104-472 15,50-76-160-15,0-1-64 0,0-3-16 16,-1 6-744-16,-1-5-1656 16,3-8-5682-16</inkml:trace>
  <inkml:trace contextRef="#ctx0" brushRef="#br0" timeOffset="385531">24553 12079 2816 0,'0'0'4273'15,"0"0"-2353"-15,0 0-311 32,0 0-217-32,0 0-416 0,0 0-376 15,-94 109-280 1,83-73 25-16,3 0 7 0,3-2-168 0,5-2-32 15,0-4-24-15,0-2-24 16,0-1-88-16,5-4-8 31,8 0-8-31,-2-5-64 0,5 0-192 0,-1-6-424 16,3-2-673-1,9-8-1071-15,-8-4-2049 0,2-10-1471 0</inkml:trace>
  <inkml:trace contextRef="#ctx0" brushRef="#br0" timeOffset="386024">24852 11976 6769 0,'0'0'2416'16,"0"0"-1399"-16,0 0-409 0,0 0-160 16,0 0-136-16,-96 120-160 15,80-76-48-15,0 0 16 16,8 4 144-1,-2-1 288-15,9-2-136 0,-4 0-40 16,5-3-48-16,0-5-87 16,0-3-41-16,5-7-104 0,6-5-48 15,8-6-48-15,4-4-8 16,4-6-232-16,4-4-281 15,10-2-487-15,-6-19-1032 0,-11 0-4506 0</inkml:trace>
  <inkml:trace contextRef="#ctx0" brushRef="#br0" timeOffset="390083">17441 13030 1488 0,'0'0'3945'0,"0"0"-2505"0,0 0 16 31,0 0 97-31,0 0-425 15,0 0-296-15,0 0-248 0,0 4-192 16,0-4-88-16,0 0 24 16,0 0-16-16,0 0-15 15,0 0-9-15,0 0-64 0,0 0-72 16,-3 2 0-1,3-2 16-15,0 0-32 16,0 0 56-16,0 0-16 16,0 0-40-16,0 0-16 0,0 0-40 15,0 0-8-15,0 0-56 16,0 0 40-16,0 0-56 15,0 0 0-15,0 0-8 16,0 0-72-16,0 2 8 16,0 5-80-1,0 4 32-15,0 8 120 0,3 4 0 0,8 5 8 16,4 6-8-16,2 2 0 15,3 3-8 1,1-1 8-16,-5-2 8 31,2-6-8-31,-2-4 0 0,-5-7 8 0,-4-6-8 0,-1-5 0 16,-3-4 8-16,-3-2 48 15,3-2-56-15,-3 0-136 0,0 0-1328 32,0-4-3490-32</inkml:trace>
  <inkml:trace contextRef="#ctx0" brushRef="#br0" timeOffset="391036">18658 12958 544 0,'0'0'5025'0,"0"0"-3249"16,0 0-448-16,0 0 297 16,0 0-313-16,-17 4-432 0,2 14-472 31,-4 8-128-31,-9 10 184 15,-2 8-120-15,-4 7-63 16,0 0-73-16,-5 0-24 0,5-5-64 16,0-6 64-16,8-8-88 15,4-5 0-15,6-8-48 0,6-6 24 16,0-8-64-1,9-3 72-15,-3-2-8 16,4 0-72 0,0-7-456-1,0-12-1305-15,0-1-5800 0</inkml:trace>
  <inkml:trace contextRef="#ctx0" brushRef="#br0" timeOffset="392427">17662 13724 3136 0,'0'0'2849'16,"0"0"-1009"-1,0 0 9-15,0 0-353 16,0 0-552-16,0 0-328 0,0 0-224 16,5 0-240-16,13 0-72 15,9 0 160-15,10-6 152 0,7-4-135 16,3-2 39-1,1 0 32-15,-4 0-16 16,-4 2-96-16,-8 1-32 16,-6 2-40-16,-8 3 8 15,-5 2-56-15,-7 0-8 0,-4 2 24 16,1 0 48-16,-3 0 48 16,0 0-40-16,0 0-168 31,0 0-288-31,-13 0-1136 0,-1 6-2945 15</inkml:trace>
  <inkml:trace contextRef="#ctx0" brushRef="#br0" timeOffset="392982">17762 13730 5841 0,'0'0'3120'0,"0"0"-1391"0,0 0 23 15,0 0-488-15,0 0-727 0,-6 4-489 16,4 15-48-16,-3 11 0 31,0 11 0-31,-1 5 64 16,-1 3-48-1,1-8 32-15,1-7-40 0,2-7 0 0,1-11 0 16,2-6-16-16,0-6-48 0,0-4-32 31,0 0-32-31,20 0 120 16,7-6 88-16,7-13 72 0,5-6-56 15,3-7-96 1,-3-5 120-16,1 1-128 0,-5 0-128 15,-4 2 40-15,-8 6 80 0,-4 8 8 32,-8 6 0-32,-7 8 8 15,-3 6 96-15,-1 0 96 0,0 0-88 16,0 0-8-16,0 16-56 15,0 4 24-15,0 5 48 16,0-2-72-16,0-1-40 0,0-3 0 0,0-6-8 16,0-2 0-1,0-3-128 1,0-4-504-16,0-1-745 0,-1-1-1263 15,-3-2-4210-15</inkml:trace>
  <inkml:trace contextRef="#ctx0" brushRef="#br0" timeOffset="393411">17930 13465 5265 0,'0'0'4153'0,"0"0"-2681"15,0 0 248-15,0 0-239 0,0 0-569 16,0 0-536-16,-11 26-256 16,8 4-40-16,1 10-8 15,2 9-64-15,0 9 64 0,0 4-24 16,0 4 8-1,5 0 8 1,3-4 8-16,3-1-64 0,0-11 0 16,1-6 0-16,1-8-8 15,0-8-8-15,-2-8 0 16,5-4-40-16,-8-2 40 0,3-6 8 15,1-2-8-15,-6-2-40 16,4-4-16 0,1 0 56-16,4 0 8 0,-4 0 72 15,8 0 24-15,-2-4 80 16,0-8 8-1,-1 1-40 1,2-6-40-16,-2-1-104 0,-1-9 0 16,1 2-1168-16,-13 7-1697 0</inkml:trace>
  <inkml:trace contextRef="#ctx0" brushRef="#br0" timeOffset="394780">22342 12994 1592 0,'0'0'5049'16,"0"0"-3553"0,0 0-656-1,0 0 185-15,0 0-505 0,0 0-384 31,0 0 144-31,0 0 136 0,97 92 72 0,-60-56 96 0,-1 4-144 16,1 1-104-16,-7-3-192 0,0-2-48 31,-6-4-40-31,-2-4 0 16,-2-4-48-16,-4-6 8 15,-2-2-8-15,-5-4 0 16,-1-1 0-16,-2-2 8 0,-1-3 32 0,0 2-40 16,0-1 0-16,-1-3-8 31,0-1 0-31,7-3-1064 15,-3 0-1984-15,0-3-6002 0</inkml:trace>
  <inkml:trace contextRef="#ctx0" brushRef="#br0" timeOffset="395506">23555 12819 4280 0,'0'0'2057'16,"0"0"-649"-16,0 0 481 0,0 0-385 15,-65 91-584-15,35-52-488 0,-4 8-152 16,-3 2-16-16,1 2-56 15,1 0 96-15,1-4-80 16,3-2 24-16,3-5-31 0,6-8-41 16,4-6-24-16,5-10 24 15,7-4-56-15,1-8 8 0,3-4 24 31,2 0-152-31,0 0 0 16,0-16-1121-16,0 0-3175 16</inkml:trace>
  <inkml:trace contextRef="#ctx0" brushRef="#br0" timeOffset="396916">22767 13516 5217 0,'0'0'4096'0,"0"0"-2799"15,0 0 87-15,0 0-328 0,0 0-528 16,0 0-39 0,0 0 39-1,0 0-88 1,84 26-88-16,-62-16-160 0,-2-3-80 15,2 4-112-15,-5 1-256 16,-3-1-760-16,-6 14-769 16,-5-7-1087-16,-3-1-3194 0</inkml:trace>
  <inkml:trace contextRef="#ctx0" brushRef="#br0" timeOffset="397133">22772 13730 1816 0,'0'0'4681'0,"0"0"-2849"15,0 0-175-15,0 0-377 0,0 0-704 16,0 0-496-16,6 0 88 16,9 2 8-16,2 2-16 0,1-2-88 31,-2 2-72-31,2 2-176 15,-11 2-752-15,-7 14-712 16,0-4-833-16,0 1-2976 0</inkml:trace>
  <inkml:trace contextRef="#ctx0" brushRef="#br0" timeOffset="397289">22772 13730 856 0,'48'138'4561'0,"-48"-138"-2321"0,0 0-455 16,0 0-665-16,8-10-480 16,15-6 0-16,-1-4-352 0,9-4-288 15,-3 0-48-15,7-10-960 16,-9 6-1753-16,-5 8-4168 0</inkml:trace>
  <inkml:trace contextRef="#ctx0" brushRef="#br0" timeOffset="397753">23003 13411 4016 0,'0'0'1633'0,"0"0"-513"15,0 0-104-15,0 0-160 0,0 0-71 32,0 0-353-32,0 0-216 15,121 39 8-15,-112-26-96 16,-4 2-16-16,-5 2 32 0,0 4 256 15,-5 1-96-15,-12-1-144 16,-4 4-152-16,-5-1-8 0,-3-2-32 31,5-4-88-31,6-6 112 31,5-6 8-31,5-2 0 16,5-4 0-16,3 0 0 0,0 0-152 0,0 0-216 16,14 0 216-16,5-10 152 15,6-2 0-15,4-4 8 0,1 0 160 16,1 0 16-1,-3 3-72 1,-1 6 32 0,-6 1 8-16,-2 6-72 0,-2 0-80 0,-6 0-64 0,0 6 40 15,-6 12 24-15,-3 4 168 16,-2 6 24-16,0 2-192 0,-4 13-256 15,-12-8-936-15,0-6-3001 16</inkml:trace>
  <inkml:trace contextRef="#ctx0" brushRef="#br0" timeOffset="397962">23080 13682 5129 0,'0'0'3176'0,"0"0"-1511"0,0 0-361 31,0 0-680-31,0 0-448 16,0 0-24-16,0 0-104 15,0 0-48-15,-22 98-648 0,18-74-1536 16,-1-6-3842-16</inkml:trace>
  <inkml:trace contextRef="#ctx0" brushRef="#br0" timeOffset="398127">23177 13687 2632 0,'0'0'2817'15,"0"0"-753"-15,0 0 113 16,0 0-945-16,0 0-744 16,0 0-224-16,-18 66-168 15,4-36-96-15,-12 19-256 16,3-6-1544-16,1-5-3842 15</inkml:trace>
  <inkml:trace contextRef="#ctx0" brushRef="#br0" timeOffset="398349">22878 13977 2984 0,'0'0'3329'31,"0"0"-1953"-31,0 0-704 31,0 0-352-31,0 0-8 16,0 0-152-16,0 0-96 0,37 68-64 15,-24-46-144-15,2-4-1240 16,-4-4-2585-16</inkml:trace>
  <inkml:trace contextRef="#ctx0" brushRef="#br0" timeOffset="398582">22878 13977 1464 0,'107'-49'2312'16,"-104"60"-63"-1,0 5-273-15,2 4-375 0,-3 1-433 0,-2 4-376 0,0 1-192 16,0 0-296-16,0 0-160 31,0 0-144-31,-7 6-616 16,1-8-1264-16,1-6-3385 0</inkml:trace>
  <inkml:trace contextRef="#ctx0" brushRef="#br0" timeOffset="398844">23280 13930 2512 0,'0'0'4057'15,"0"0"-2529"-15,0 0 289 0,0 0-217 16,0 0-624-16,0 0-336 15,-8 28-344-15,-5-5-80 0,-4 5-144 0,-4 2-72 16,1 0-128 0,2-4-184-16,2-6-400 31,3-2-696-16,0-8-681-15,5-6-559 0,-1-4-1473 16</inkml:trace>
  <inkml:trace contextRef="#ctx0" brushRef="#br0" timeOffset="399021">23114 14091 264 0,'0'0'2160'0,"0"0"-160"15,0 0-143-15,0 0-345 0,0 0-344 16,0 0-375-16,0 0-297 16,0 0-216-16,0 0 208 0,19 12 392 15,1 2-8-15,4 2-152 31,0 0-224-31,5 0-311 0,2-4-57 16,17 1-128-16,-9-4-1185 16,-5-5-4776-16</inkml:trace>
  <inkml:trace contextRef="#ctx0" brushRef="#br0" timeOffset="436460">15220 8899 232 0,'-3'-2'2184'15,"1"2"-456"-15,1 0-79 16,-1 0-257-16,2 0-200 0,-3 0-272 15,3 0-231 1,-2 0-89-16,2 0 64 16,-3 0-16-16,3 0 16 0,0 0-80 15,0 0-88-15,0 0-144 16,0 0-151-16,0 6-145 15,0 4-56-15,0 5-8 0,0 2 8 32,0 7-8-17,0 4-144-15,0 3-657 0,0 13-783 0,0-8-1169 16,0-4-1928-16</inkml:trace>
  <inkml:trace contextRef="#ctx0" brushRef="#br0" timeOffset="436705">15251 9537 2880 0,'0'0'1544'0,"0"0"-303"0,0 0 303 16,0 0-424-16,0 0-584 0,0 0-512 15,0 0-24 1,-26 119-1896-1,16-92-3937-15</inkml:trace>
  <inkml:trace contextRef="#ctx0" brushRef="#br0" timeOffset="436889">15235 9980 904 0,'0'0'1832'0,"0"0"-1104"0,0 0-200 0,0 0-296 31,0 0-232-31,3 104-1648 0</inkml:trace>
  <inkml:trace contextRef="#ctx0" brushRef="#br0" timeOffset="437093">15291 10466 1192 0,'0'0'600'16,"0"0"-288"-1,0 0-312 1,0 0-360-1</inkml:trace>
  <inkml:trace contextRef="#ctx0" brushRef="#br0" timeOffset="437257">15416 10908 832 0,'0'0'1304'0,"0"0"-864"31,0 0-440-31,0 0-104 15,-20 115-1152-15</inkml:trace>
  <inkml:trace contextRef="#ctx0" brushRef="#br0" timeOffset="437455">15483 11422 2496 0,'0'0'1320'0,"0"0"-135"0,0 0 135 0,0 0-536 16,0 106-352-1,0-78-240 1,0 0-160 0,0 0-32-16,0 6-1024 0,0-5-1425 0,7-7-543 15</inkml:trace>
  <inkml:trace contextRef="#ctx0" brushRef="#br0" timeOffset="437620">15543 11931 1424 0,'0'0'2088'0,"0"0"-759"0,0 0 79 16,0 0-208-16,0 0-528 15,-11 84-456-15,6-59-216 0,3 11-256 32,2-6-1672-32,0-2-2441 0</inkml:trace>
  <inkml:trace contextRef="#ctx0" brushRef="#br0" timeOffset="437774">15603 12493 864 0,'0'0'1792'0,"0"0"-904"16,0 0 160-16,0 0-167 0,6 106-209 16,-2-78-376-16,-4 4-296 0,0 12-64 15,0-7-1881-15,0-5-2486 0</inkml:trace>
  <inkml:trace contextRef="#ctx0" brushRef="#br0" timeOffset="437980">15690 13105 1504 0,'0'0'4201'0,"0"0"-3009"0,0 0-112 16,0 0 449 0,0 0-273-16,0 0-736 15,0 0-400-15,0 0-120 16,0 10-8-16,3-3-328 0,2 3-360 15,5 10-801-15,0 1-847 16,-4-2-833-16</inkml:trace>
  <inkml:trace contextRef="#ctx0" brushRef="#br0" timeOffset="438135">15756 13473 1744 0,'0'0'2320'0,"0"0"-1255"0,0 0 31 15,0 0-80-15,0 0-264 16,-6 125-512-16,-1-93-240 0,1 14-760 15,1-8-1728-15,0-6-2496 16</inkml:trace>
  <inkml:trace contextRef="#ctx0" brushRef="#br0" timeOffset="438284">15761 14117 2896 0,'0'0'1144'16,"0"0"-648"-16,0 0-23 0,0 0-265 15,13 116-208-15,-10-86-1313 0</inkml:trace>
  <inkml:trace contextRef="#ctx0" brushRef="#br0" timeOffset="438483">15839 14713 2632 0,'0'0'1312'31,"0"0"-575"-31,0 0-177 15,0 0-312-15,0 0-144 0,0 0-104 16,-4 102-232-16,1-82-529 16,3 2-175-16,0 2 16 15,0 2 48-15,0-4-72 0,0-6 17 0</inkml:trace>
  <inkml:trace contextRef="#ctx0" brushRef="#br0" timeOffset="438627">15874 14994 200 0,'0'0'1256'15,"0"0"104"-15,0 0-8 0,0 0-391 16,0 0-353-16,12 103-216 15,-12-80-160 1,0 1-232-16,0 4-712 16,0-5-1449-16,0-2-1039 0</inkml:trace>
  <inkml:trace contextRef="#ctx0" brushRef="#br0" timeOffset="438768">15955 15380 40 0,'0'0'3928'0,"0"0"-2687"0,0 0-745 16,0 0-80-16,0 0-416 15,0 0-16-15,0 0-1457 0,0 99-1383 16</inkml:trace>
  <inkml:trace contextRef="#ctx0" brushRef="#br0" timeOffset="438930">16015 15709 1712 0,'0'0'2632'0,"0"0"-1679"16,0 0-441-16,0 0-176 0,0 0-312 15,22 104-24-15,-10-80-856 16,-4-3-1537-16</inkml:trace>
  <inkml:trace contextRef="#ctx0" brushRef="#br0" timeOffset="439053">16112 16060 224 0,'0'0'216'0,"0"0"24"15,0 0-240-15,0 0-216 31</inkml:trace>
  <inkml:trace contextRef="#ctx0" brushRef="#br0" timeOffset="439198">16173 16521 1168 0,'0'0'1624'16,"0"0"-608"-16,0 0-31 0,0 0-593 0,0 0-392 15,26 122-320-15,-18-94-1529 16,-2 1-1166-16</inkml:trace>
  <inkml:trace contextRef="#ctx0" brushRef="#br0" timeOffset="439347">16294 17003 80 0,'0'0'2752'32,"0"0"-1648"-17,0 0-760-15,0 0-240 0,0 0-104 0,0 0-448 0,0 0-1792 16</inkml:trace>
  <inkml:trace contextRef="#ctx0" brushRef="#br0" timeOffset="439525">16336 17404 3744 0,'0'0'1825'15,"0"0"-1329"-15,0 0-496 0,0 0-552 0,0 0-849 16,0 0-1087-16</inkml:trace>
  <inkml:trace contextRef="#ctx0" brushRef="#br0" timeOffset="439666">16396 17642 2784 0,'0'0'1200'0,"0"0"-784"32,0 0-184-32,0 0-232 31,0 0-832-31,0 0-2232 0</inkml:trace>
  <inkml:trace contextRef="#ctx0" brushRef="#br0" timeOffset="468431">13508 5612 3424 0,'0'0'3113'0,"0"0"-1113"16,0 0-175-16,0 0 55 15,-4 0-320-15,2 0-383 0,2 0-297 16,-2 0-152-16,2 0-152 16,0 0-256-16,0 0-160 15,0 0-160 1,0 0-96-16,0 2-80 15,0 5-72-15,0 1 24 16,0 2 224-16,2 4 8 0,9 2-8 16,2 2 0-16,-2 2 16 0,6 2-8 15,-1 2 64 1,-2 1-64-1,4-2 48-15,-5-1-56 16,5 1 0-16,-7-8-8 0,0 2 0 16,1-8 0-16,-4-1 8 15,-5-1-56-15,-1-5 48 0,-2 0 8 16,3-2-8-16,-3 0 8 15,0 0 8-15,0 0 8 16,1 0-8 0,3 0 48-16,-3 0-48 0,6-13 0 15,4-6 184-15,2-9-16 16,5-6-72-16,3-7-88 0,1-1 64 15,-1 2-80 1,2 6-136 0,-2 4 40-16,-5 8 88 15,-3 5 0-15,-5 6 0 16,2 3-40-16,-7 4 48 15,2-1-8-15,-5 5 8 16,3-2 0-16,-3 2 16 0,0 0-16 16,0 0 0-16,0 0 0 15,0 0 0-15,0 0 8 0,0 0-8 16,0-4-408-16,0 0-1568 15,0-1-2345-15</inkml:trace>
  <inkml:trace contextRef="#ctx0" brushRef="#br0" timeOffset="480587">19262 6303 3224 0,'0'0'4513'0,"0"0"-2872"15,0 0-505-15,0 0 536 0,-1 0-96 16,-2 0-199-16,3 0-297 16,0 0-312-1,0 0-72-15,0 0-128 16,0 2-264-16,0 8-152 15,0 1-15-15,0 6-1 0,0 3 24 16,3 3-8-16,2 2-80 16,4 1 0-16,3-2-16 0,-1-1-40 15,2-4-8-15,-2 1 0 0,-3-4 8 16,2-2-8-16,-4-2 0 15,-1-4 0 1,-3-3 0-16,1-5-8 16,-1 0 56-16,-1 0 32 15,4 0 104-15,6-15 88 0,6-9 32 16,4-8-112-16,6-6-104 31,4-2-48-31,-7-3-40 0,2 4-8 31,-4 3-80-31,-5 6-120 0,-1 3-88 0,-7 7-160 16,-7 2-745-16,-2 4-1191 0,0 2-2289 15</inkml:trace>
  <inkml:trace contextRef="#ctx0" brushRef="#br0" timeOffset="492326">3614 7190 1608 0,'0'0'1624'16,"0"0"-616"-16,0 0 121 15,0 0-81-15,-2-3-16 0,2 3-144 0,-3 0-192 16,3 0 1-16,0 0-1 16,0 0-120-1,0 0-72-15,0 0-80 16,0 0-144-16,0 0-128 15,0 0-72-15,0 0-72 0,0 0 48 16,0 0-56-16,0 0 0 31,0 0 0-31,0 0-8 0,0 0-8 16,0 0-72-16,0 0 16 15,0 0 72-15,0 0 72 0,0 0 8 16,0 0 32-16,0 0-8 16,0 0-104-16,-3 12-128 31,-2 4-1312-31,-5 2-3641 0</inkml:trace>
  <inkml:trace contextRef="#ctx0" brushRef="#br0" timeOffset="493606">3673 7151 928 0,'0'0'1648'0,"0"0"-600"16,0 0 41-16,0 0-113 0,0 0-184 15,0 0-208 1,0 0-128 0,0 0-56-16,0 0-48 0,0 0-80 15,0 0-48-15,0 0-16 16,0 0 8-16,0 0 33 0,0 0-65 15,0 0-48-15,0 0-64 0,0 0-72 32,0 0 8-32,0 0-8 15,0 0-72-15,0 0-16 0,0 0-40 16,0 14 80-16,12 4 48 15,-1 6 16-15,2 0-8 16,3 0 0-16,-5-2 72 0,1-2-80 47,-3-4 0-47,-1-2-8 0,-1-6-48 15,-2-2 8-15,0-4-32 16,-4-2-17-16,1 0 9 16,-2 0 88-16,3 0 56 0,-1 0 41 15,1 0 55-15,5-14 8 16,3-6 96-1,2-8 80-15,5-2-128 0,0-2-152 0,-2 3 0 16,0 4-48-16,-3 3 8 16,-2 3-16-16,-4 8 8 0,-1 1 0 0,-1 1 0 15,-3 3-8 1,1 1 0-1,-3 1-448-15,0 0-1849 16</inkml:trace>
  <inkml:trace contextRef="#ctx0" brushRef="#br0" timeOffset="511887">9004 16272 2456 0,'0'0'2601'16,"0"0"-1105"-16,0 0-312 0,0 0-64 15,0 0-23-15,4 2-177 0,5-2-344 16,4 3-96-16,10-1 88 31,7-2 128-31,4 0-72 16,7 0-159-16,2 0-89 0,4 0-16 15,-2 0-136 1,-3-5-48-16,-1-1-96 0,-6 1 8 0,-6-1 16 31,-4 2-96-31,-4 0 32 16,-12-1-40-16,-4-1-1048 15,-5-1-1473-15,0 1-4432 0</inkml:trace>
  <inkml:trace contextRef="#ctx0" brushRef="#br0" timeOffset="512610">11572 16004 6417 0,'0'0'2000'0,"0"0"-1336"31,0 0-279-31,0 0-169 0,0 0-80 16,0 0 560-16,136-18-32 15,-73 8-152-15,-2-1-24 0,0 2-24 16,-7-1-104-16,-3-1 40 15,-7 4 249-15,-5-1-225 32,-9 2-168-32,-12 4-128 0,-5 0-24 15,-8 2-104-15,1 0-768 16,-6 0-1329-1,0 0-3992-15</inkml:trace>
  <inkml:trace contextRef="#ctx0" brushRef="#br0" timeOffset="513290">14653 15502 5721 0,'0'0'1448'0,"0"0"-1320"16,0 0-128-16,0 0-48 0,0 0-56 0,8 0 104 15,7 5 184 1,6 3 408 0,0 2 56-1,6-1-80-15,4 0 65 0,1-3 55 16,4-2-120-16,4-2-120 0,4-2-248 15,3 0-120-15,3 0-80 0,16 0-1016 16,-14-4-1881-16,-10 0-4624 16</inkml:trace>
  <inkml:trace contextRef="#ctx0" brushRef="#br0" timeOffset="515319">23020 14711 1592 0,'0'0'2584'16,"0"0"-1655"-16,0 0 95 0,0 0 112 15,0 0-216 1,0 0-384-16,0 0-168 16,7 0-136-16,4 0-232 15,2 0 0-15,16 4 89 0,3 2 127 16,9-1 168-16,2 3-176 15,4 1 152 1,2-1 32-16,1-2-240 0,-3-3 48 16,-1-3-88-16,-7 2 80 0,-2-2-128 0,-8 0-56 15,-8 0 64-15,-4 0 40 31,-11 0 8-31,-1 0-32 16,-5 0 88-16,0 0 72 0,0 0-56 16,0 2-192-16,0 5-240 15,-8-1-2176-15</inkml:trace>
  <inkml:trace contextRef="#ctx0" brushRef="#br0" timeOffset="517573">17914 14794 3696 0,'0'0'2777'16,"0"0"-1841"-16,0 0-704 15,0 0 216-15,0 0 96 16,0 0 152-16,66-9 33 0,-30 3-81 15,9-2-8 1,7-1-152 0,6 2-200-16,-2-1-104 0,2 0-40 0,-1 1-56 15,-9 1-40-15,-6 3-32 16,-9-1 32-1,-12 0-40-15,-7 2 16 16,-7 0 24-16,-6 0 232 16,-1 2 288-16,0-5 65 0,0-1-297 15,-19-5-336-15,-9-2-2201 16,-1 3-7305-16</inkml:trace>
  <inkml:trace contextRef="#ctx0" brushRef="#br0" timeOffset="528821">20541 1779 6553 0,'0'0'2568'0,"0"0"-1047"16,0 0-57-1,0 0-504-15,0 0-176 16,0 0-207-16,0 0-273 16,0 0-152-16,0 0-144 15,0 0-8-15,-92 100 0 0,71-60-8 16,4 1 0-16,2-4 0 0,5-1-56 31,9-4 8-31,1 0-16 16,0-1-8-16,0-1 72 31,0-4-48-16,5 0-24-15,6-5-8 0,3-2 24 0,-2-1 0 0,1-6 56 16,1 0-8-16,1-2 16 0,1-2-80 16,0 0 16-16,-1-2 56 15,2 0 8-15,-2 0 0 16,-2-2 48-16,-7-2 0 15,-1 0 8 1,-5 0 40-16,0-2 96 16,0 2 280-16,-5 2 176 0,-19 3-24 15,-11-2-624 1,-16 1-968-16,-10-6-681 15,9 0-831-15,15-4-3833 16</inkml:trace>
  <inkml:trace contextRef="#ctx0" brushRef="#br0" timeOffset="529068">20390 1759 1072 0,'0'0'5625'0,"0"0"-3729"0,0 0-327 16,0 0-57-16,0 0-432 15,0 0-416-15,67-21-264 0,-28 17-376 31,8 2-24-31,19 2-1040 0,-8 6-1608 16,-8 9-4634-16</inkml:trace>
  <inkml:trace contextRef="#ctx0" brushRef="#br0" timeOffset="530495">20774 2184 3952 0,'0'0'2689'0,"0"0"-1777"16,0 0-448-16,0 0 264 0,0 0 305 16,-18 76-217-16,15-50-336 15,-2 0-152-15,-1-2-152 31,1-6-72-31,0-6-8 0,3-4-40 16,1-6 48-16,1-2 48 16,0 0 264-16,0 0 432 0,0-14 9 15,0-10-585-15,3-6-272 16,13-8-48-16,8-3-24 15,5 4 0-15,-4 6 72 0,4 12-8 16,-7 8-120 0,-2 11-49-16,-4 0 41 15,-2 13-8-15,-6 12 40 0,-4 5 96 16,-4 2 8-16,0 0 96 15,0-3 8-15,0-7-8 16,0-9-40-16,-4-6 16 16,1-5 81-16,3-2 55 0,0 0 144 0,0-4 288 31,0-12-472-31,0-8-168 15,7-2-224-15,9-2-240 0,6 4 104 16,3 7-161-16,-1 12 233 16,-3 5-32-16,-3 0 80 0,-7 14 88 15,-3 6 32-15,-6 2 40 16,-2-2 80-16,0-4 104 15,0-4-104 1,0-6-488-16,0-6-392 16,3 0-8-16,3-2-56 0,4-10-377 15,0-2 617-15,-5 3 704 16,1 8 184-1,-3 1 136-15,-1 2-136 0,-2 0 176 0,0 0-32 32,0 5 8-32,0 2-15 15,0-3-17-15,3 0-152 0,-3-2 56 16,2-2-208-16,3 0-248 15,-1-6-384-15,3-16-353 16,-1-8-383-16,1-8 344 0,-2-7 488 16,1 1 536-1,1 7 160-15,-1 5 304 16,4 11 416-16,-2 10 368 0,3 7-440 15,-3 4-343-15,3 0-241 16,4 11-168 0,-5 12 56-16,1 5 64 15,-3 8 64 1,-1 4 168-16,-4 1-200 15,-3-2-56-15,0-5 8 16,0-10-8-16,0-8-32 0,0-6-64 16,0-6 24-16,0-4 64 15,5 0 96 1,1-16-224-16,5-8-16 0,2-6-424 0,5 1-24 15,-2 8-32-15,5 8 120 0,-1 11 152 16,-3 2-32-16,1 4 8 16,-7 15 112-16,1 1 48 15,-4 0 72-15,0-2 72 0,6-4-72 31,-1-4-337-31,10-8-279 16,4-2-352-16,4 0 240 0,0-20 192 16,1-6 160-16,-6-2 304 15,-8-3 72-15,-7 3 368 31,-5 5 608-31,-6 3 360 0,0 3-15 0,0 9 15 32,-3 2-456-32,-5 6-24 0,-10 0-312 0,1 0-448 0,-3 16-96 15,-2 6-48-15,2 5-56 16,9 3 96-1,4-2-184 1,7-4-40-16,0-3-56 0,2-2-48 16,14-7-24-16,2-2 128 15,5-4 64-15,-4-2 168 0,0-2 0 0,-4-2 96 16,-4 2-40-16,-8-2-56 31,-3 2 0-31,0 0 152 16,0 0 240-16,0 0 56 0,-6 4-56 31,-30 6-392-31,6 2-568 0,-4-2-3729 15</inkml:trace>
  <inkml:trace contextRef="#ctx0" brushRef="#br0" timeOffset="531242">22326 1881 4905 0,'0'0'2992'15,"0"0"-831"-15,0 0-409 16,0 0-736-16,0 0-1016 15,0 0-184-15,0 0 184 0,-3 80 40 32,3-42 280-32,0-2-88 15,0-4-8-15,0-4-8 16,0-7-96-16,0-9-8 0,0-7-24 15,0-5 49 1,0 0 167-16,0 0 272 16,0-7-144-16,0-5-320 15,0-5-112-15,0 6-80 0,5-2-248 16,12 5-168-16,8 6 208 15,0 2-16-15,1 0-1 0,-2 8 81 16,-6 11 48 0,-5 0 40-16,-5 1 32 15,-5 3 8-15,-3-3 96 16,0-2 0-16,-3-4 104 0,-18-2 440 15,-3-2-39-15,-3-7-129 16,-1-3-376-16,5 0-360 0,7-3-601 31,7-15-615-31,9-6-745 0,9-12-767 16,19 4 39-16,-2 2 369 0</inkml:trace>
  <inkml:trace contextRef="#ctx0" brushRef="#br0" timeOffset="532038">22512 2024 488 0,'0'0'1576'16,"0"0"32"-16,0 0-255 31,0 0-353-31,0 0-120 0,0 0-232 15,0 0-16-15,59 70 216 16,-59-40-15-16,0 2-193 16,0-2-192-16,0-4-144 0,0-4-160 15,0-10-64-15,0-6 48 16,0-6 0-16,0 0 192 0,0-6 312 31,0-16-168-31,8-7-464 0,9-5-432 16,2 2-296-16,5 6-88 15,4 9 176-15,2 8 280 0,1 9 224 16,1 0 0-1,-3 0 72 1,-1 15 64-16,-6-4-48 0,1 2 48 16,-7-5 8-16,-4-4-8 0,-6-4-48 15,2 0 48-15,-8-8 384 16,0-13-128-1,0-3-200-15,0 1 0 16,0 0 48-16,-14 7-32 16,-3 4 184-16,-2 8 264 0,-4 4-160 31,1 0-216-31,-1 14-8 15,4 8 64-15,4 5-40 16,7-1-160 0,7 2 0-16,1-5-104 0,0 1 24 0,13-3 8 0,9-6-80 15,9-2-528-15,4-7-624 16,6-2-121-16,1-4-39 31,3 0-480-31,-3-4-513 0,-5-15 417 16,-3-2 1305-1,-8-3 735-15,-12 1 815 0,-6 1 1833 0,-8 7 473 16,0 3-585-16,0 5-895 15,-17 7-457-15,4 0-480 0,-10 2-448 16,9 18 0-16,-3 5 64 16,8 5-224-1,7 4-88-15,2-2-8 16,0 0-8-16,0-6-64 0,0-5 8 15,11-12-432-15,2-7-376 16,5-2 88-16,0-16 632 16,6-20-24-16,-5-10-424 0,-1-4-240 0,-8 4 423 31,-2 11 417-31,-6 14 985 15,-2 12 383-15,0 7-432 0,0 2-936 16,0 9-320-16,0 14 24 16,6 7 296-16,1 7 136 15,2-1-88-15,4-2-48 0,0-6-200 31,5-10-1064-31,16-18-913 0,-12 0-623 32,3-22-2720-32</inkml:trace>
  <inkml:trace contextRef="#ctx0" brushRef="#br0" timeOffset="532255">23389 1640 6313 0,'0'0'2280'15,"0"0"-1888"-15,0 0-376 16,0 0 489-16,0 122 183 0,0-61-176 15,0 3-16-15,0-2 64 16,1-2-216 0,4-4-216-16,1-5-24 15,1-6-24 1,-1-2-80-16,1-9-320 15,1-9-1472-15,-2-6-993 16,-2-15-4608-16</inkml:trace>
  <inkml:trace contextRef="#ctx0" brushRef="#br0" timeOffset="532646">23742 1909 1328 0,'0'0'4361'0,"0"0"-2641"0,0 0 152 31,0 0 25-31,0 0-393 15,0 0-288-15,0 0-199 0,0 0-161 16,-24 2-224-16,1 13-424 16,-6 4-208-16,-3 7-64 0,-2 4-144 15,0 2-328 1,8 0 88-1,5 0 128-15,5-3 144 0,10-7-32 16,-2-5 56-16,8-4-120 0,0-3 63 16,0-4 73-16,1-1-88 15,17 2 120-15,10-3 104 0,30-4 0 16,-5 0-312-1,-5-4-2248 1</inkml:trace>
  <inkml:trace contextRef="#ctx0" brushRef="#br0" timeOffset="820243">20239 2583 4416 0,'0'0'1905'0,"0"0"-833"0,0 0 360 16,0 0-271-16,0 0-289 16,-4 0-336-1,4 2-152 1,0-2-72-16,0 0-96 0,0 2-40 0,0-2-160 15,0 0-8-15,0 0-8 16,9 2 56-16,14-2 136 0,8 0 120 16,6 2-88-16,1-2-72 31,4 0-48-31,0 2-24 15,0-2-72-15,2 0 40 0,3 0 8 16,5 0 249-16,4 0-1 16,2 0-128-16,5 0-72 0,3 0 80 15,-1-4-64-15,0 2-16 31,-1 0-8-31,-2 2-88 0,-4 0 40 32,-8 0-48-32,-3 0 0 0,1 0 8 0,-6 0-8 15,0 0 48-15,-3 0-48 0,0 2-8 16,-4 0 8-16,1 2 0 15,-1-2-8 1,-1-2 8-16,-3 1 0 0,3-1 8 16,1 0 0-1,1 0-8-15,1 0 72 0,3 0-16 16,1 0-48-16,-3 0-8 0,-1 0 0 15,-3 0-16 1,-3 0 8 0,0 0-40-16,-1 0 32 0,1 4 8 0,-3 1 8 15,1-3 0-15,0 2 0 16,0 0 0-16,0 0 0 15,-2-2 0-15,1 2 0 0,-2 0 0 32,-2-1-16-32,0 2 8 15,5-1 0-15,-1 0 8 0,2 0-8 16,4 0 8-16,3-2-8 15,5-2-112 1,2 0-64-16,1 0 32 0,-1 0 32 0,3 0 48 31,-1 0-8-31,1 4 56 0,-2 0-16 16,-1 0 32-16,-4 2 8 15,-2-4-48-15,-3 0 48 16,-3-2 0-16,1 0 48 0,2 0 0 16,2 0 8-16,2-2-48 31,0-4-8-31,-2 0 0 0,-3 4-48 15,-3 0 48-15,-4 0 0 0,-4 0 0 16,-2 0 8-16,1-2 0 16,1 0 40-16,4-4 16 0,4 0 24 15,3-2-40 1,-2 0-40-1,4 1-8-15,-2 4-8 0,0-1-40 16,-4 4 32-16,-1 2 8 16,-3-2-8-16,-3 2 16 0,1-2-8 15,-1-2 8-15,1 2 8 0,5-5 8 31,5 1-8-31,5-3 0 16,4-1 40-16,4-3-48 0,3 2-8 16,0-2 8-16,-3 0 0 15,-5 3 0-15,-2-3-8 0,-9 5 8 16,-5 1 0-16,-5-4 8 31,0-1 120-31,-3-1-24 0,-1-6 56 16,-5-3 8-16,1-6-48 15,0-8-32-15,-2-8-24 16,-1-10-64-16,-2-6-24 0,-2-6-192 15,-6-6 8-15,0-1-16 32,0 1 224-32,-6 0 8 15,-12 1 0-15,-6 3 8 0,-5 0-8 16,-7 0 112-16,1 4-112 15,-1-1 48-15,2 10 16 0,-3 1 0 0,6 5 56 16,-1 9-24 0,1 2 48-1,2 6 88-15,-5 4-104 16,-1 2 48-16,-2 0 32 0,-9 1-64 15,-5 4-80-15,-6 1 0 16,-7-3-24-16,-6 6-40 0,1-2 0 16,-4 4 16-1,5 0-16-15,10 6 56 16,5 1-56-16,3 1 0 0,1 5 8 15,2 0 40 1,-6 2-48-16,-7 0 0 0,-3 0 0 16,2 0 0-16,-7 4 0 0,2 3 48 31,1-1-8-31,-6-3 0 0,5-1-40 15,-2 0 8-15,5 0 32 16,4-2-32-16,4 4-8 31,1 0-8-31,1 0 0 0,0 3 0 16,-4-1 0-16,1-1 8 15,4 3-8-15,-4 1 0 0,-1-3 48 16,-1 0-48-16,0 1 8 16,-4-1-8-16,-2 5 8 15,-7-3 0-15,8 3 0 0,0 0-8 16,11-3 0-16,4-2 0 15,12-1 8 1,-1-1 48-16,3 1-48 0,2-1 0 16,-5 0 0-16,1 0 0 15,-4 0-8-15,-4 1 0 16,2 4-8-1,-3-1 0-15,3 0 0 0,-3 0 8 16,3 2-8 0,0-4 8-16,0 0 0 0,1 0 0 15,3-2 16-15,0 0-16 0,5-2 8 16,2 0 0-16,3 0 0 15,-2 0 8-15,2 0-8 16,2-2-8 0,4 2-8-16,-7 0 8 15,3 2 0-15,0-2 0 16,-1 2 0-16,-2-2 0 0,1 0-8 15,-6 2 8-15,3-2 0 0,-2 2 0 16,2-2 0-16,3 0 0 31,-2 2 0-31,4 0 0 16,0 2-8-16,2 1-40 0,0 0 0 15,1 3-24-15,0-2 0 16,6 2 64-16,-1-2-8 0,0 2 8 16,4 1-64-16,-3 0 24 31,-2 6 32-31,1-2-40 15,2 4 0-15,0 0-8 0,3 4-16 0,0-1 72 16,-1-1-64-16,1 2 64 16,1-1-48-16,1 0-16 0,0 3 64 15,1 2-64 1,0 1 56-1,-1 0-40-15,0 2-64 16,3 0 64-16,1 2-32 0,-1-2 24 16,5 2 16-16,-2-3 40 0,5-1-112 15,-5-2 48-15,4-2 64 0,1-2-8 31,-4-2 16-31,3 2-16 16,1-2 8 0,-5 0 8-16,3 1-8 0,1-2 8 0,1-1-8 15,0 0 8-15,0 0-8 0,0-1-8 16,0 2 8-16,0 0-40 31,0 2 40-31,0-1 0 16,0 3 0-16,0-3-8 15,0 0 8-15,0 2-8 0,3-5 0 16,2 4 8-16,-4-5 0 0,3 0 8 15,2 0-8-15,-4-2 0 32,3 2 0-32,-1-2 8 15,1 1-16-15,-2-2 8 0,2 1-40 16,2-2-8-1,-4 2 56-15,0-1-8 0,2-2 8 0,2 4 0 0,-3-3 8 16,1-1-8 0,0 2 16-1,-2-4-16-15,4 1 0 16,-4-1-16-16,2-1-32 0,-2-2 40 15,2-3-40-15,1 3 32 16,-1-1-48-16,5 1 56 0,-4 2 0 16,6-1 8-1,-3 2 0-15,1-3 0 16,1 2 0-16,1-2 0 15,-1-1 0-15,0 0 0 0,2-1 8 16,0 0-8-16,0 0 0 16,2 0 0-16,-1-2 0 0,1 2 8 31,1-2 0-31,-3 0 48 31,1-1-48-31,1-1 40 0,-2 2-40 16,-2-2 8-16,0 0 40 15,-1 0-56 1,0 0 48-16,1 0-32 0,-3 0 32 0,3 0-40 15,1 0 8-15,1 0-8 16,3 0 0-16,-5 0 16 0,0-2-16 16,-3 1 40-16,4-1-32 15,-7 0 32-15,1 0-40 0,-1 2 8 16,0 0 40-16,-4 0-56 15,3 0-8 1,-4 0 0-16,1 0-72 16,-1 0 64-16,0 0 8 0,0 0 0 15,0 0 8-15,0 0-8 16,0 0 8-16,0 0 8 0,0 0 40 15,0 0-40 1,0 0 0 0,0 0-8-16,0 0 8 0,0 0-8 15,0 0 8-15,0 0 64 0,0 0-24 16,0 0 8-16,0 0 48 15,0 0 16-15,0 0-16 0,0 0-56 32,0 0-40-17,0 0 48-15,0 0-56 0,0 0-504 0,0 0-1497 16,0 0-3056-16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2:58:13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5064 2877 5249 0,'0'0'2760'0,"0"0"-2128"16,0 7-576-1,0 14-48 1,0 16 705-16,0 9 455 0,0 6-296 0,0 2-280 16,0 0-128-16,0-5-160 15,0-8-120-15,0-5-88 16,0-8-48-16,0-3 16 0,0-9-64 31,0-8-128-31,0-4-1264 16,0-4-2705-16</inkml:trace>
  <inkml:trace contextRef="#ctx0" brushRef="#br0" timeOffset="585">5057 2699 5433 0,'0'0'2104'16,"0"0"-1496"-16,0 0-88 15,0 0 144-15,0 0-119 0,0 0-233 0,42-1-152 16,-21 1-104-16,2 7 48 16,1 9 64-1,0 0-32 1,-4 2 64-16,-4-2-96 0,-5 1 104 15,-4-6-48 1,-2-1-16-16,-5 1-8 16,0-3 72-16,0 1 296 15,-5 4 216-15,-13 2-256 0,-1 2-240 16,-6 0-80-1,0 2-127-15,0-5-17 0,3-4-17 0,7-4-183 16,1-2 24-16,9-4 48 16,-2 2 24-16,7-2-72 0,0 0-168 15,0 0-104-15,7 0-192 31,7 0 384-15,4 0 176-16,0 2 80 0,0-2 8 0,-1 4 56 16,1 0-48-16,-7 1-16 15,-2 4-56-15,-1 3 40 0,-7 6 8 16,-1 4 8-16,0 4 144 31,-1 6 72-31,-16 0 40 0,-5-2-24 16,-4-4-88-16,-1-3-32 15,1-8-112-15,0-2-32 16,5-11-664-16,5-2-1184 0,4 0-3578 0</inkml:trace>
  <inkml:trace contextRef="#ctx0" brushRef="#br0" timeOffset="1066">5409 3008 8665 0,'0'0'2313'0,"0"0"-729"16,0 0-160-16,0 0-359 0,0 0-665 31,0 0-400-31,-126 36-168 0,112 2 72 16,6 4 40-16,5-1-176 15,3-6-224-15,0-4-49 16,8-7-7-16,5-9-24 0,0-4-64 16,3-7 0-16,-3-4-120 31,0 0 328-31,3-18 392 0,1-11 104 15,-4-3-96-15,-1-4 96 16,-3-1-16-16,-5 4-40 16,0 3 24-1,-4 10-64-15,0 8 296 0,0 6 392 0,0 6 176 31,0 0-416-31,0 0-456 0,0 6-160 16,0 10-184-16,0 4 344 0,0 5 0 16,12-2 0-16,-1-1-416 15,0-1-648-15,9-8-896 16,-4-2-1153-16,-2-7-2544 0</inkml:trace>
  <inkml:trace contextRef="#ctx0" brushRef="#br0" timeOffset="1349">5539 2905 1640 0,'0'0'1832'0,"0"0"-1336"16,0 0 617-16,0 0 295 0,0 0-160 15,27 123-256-15,-25-83-528 16,1 2-312-16,-3-2-55 0,2-4-97 15,-2-3 8-15,0-8 88 32,0-6-88-32,0-8 72 0,0-4 464 15,0-5 768-15,0-2 600 16,0 0-87-16,-5-5-761 15,0-10-168-15,3-8-448 0,2-9-448 16,0-8-192-16,18-6-112 31,22-10-1128-31,-4 10-1017 0,-2 12-2624 0</inkml:trace>
  <inkml:trace contextRef="#ctx0" brushRef="#br0" timeOffset="2745">6958 2400 5065 0,'0'0'2592'0,"0"0"-1592"16,0 0-263-16,0 0 287 0,0 0-96 15,0 0-384-15,-6 8-360 32,6-8-184-32,0 0 0 15,5-2 0-15,6-6 224 0,2-4 80 16,3 2 8-16,-6-2-112 15,-1 5-120-15,-2-2-24 0,-6 7-16 16,-1 0-40-16,4 2-48 31,-4 0-80-31,1 2-152 16,4 16-216-16,0 9 216 0,1 9 248 15,2 3 32-15,-8 6 80 0,0-1 0 16,0-3-24-16,0-5 0 0,0-3-8 16,-6-9-40-1,-2-4 8 1,-3-6 96-16,-2-4-32 15,-2-4 88-15,1-4-64 16,1 0 24-16,1-2 48 0,3 0 112 16,4 0 160-16,5 0 121 0,0 0-161 0,0 0-192 31,0 0-216-31,0-2-72 15,10-4 0-15,9-4 72 16,5-4 176-16,10-1-128 31,27-8-48-31,-10 3-1593 0,-6 6-3272 0</inkml:trace>
  <inkml:trace contextRef="#ctx0" brushRef="#br0" timeOffset="3457">7840 2338 6513 0,'0'0'1392'0,"0"0"-952"31,0 0 184-31,0 0 73 31,0 0-153-31,0 0-160 0,123 2-200 31,-101 8-152-31,-6 6-32 16,-7 4 0-16,-9 4 0 15,0 4 104-15,-2 4 80 16,-19-2 24-16,0-1-64 0,0-7 16 16,5-7 120-1,4-4 256-15,4-5 232 0,8-4-24 16,0-2-215-16,0 0-153 15,0 0-296-15,0 0-80 16,0 0-288-16,17 0-24 16,5 0 312-16,9 0 64 0,9 0-64 0,26-12-889 15,-12-4-1735-15,-3 2-5554 0</inkml:trace>
  <inkml:trace contextRef="#ctx0" brushRef="#br0" timeOffset="4391">9066 2165 5857 0,'0'0'3280'0,"0"0"-1375"16,0 0-737 0,0 0-832-16,0 0-320 15,-36 151-32-15,31-85-24 16,5-2 32-16,0-12 0 0,0-10-88 15,12-14 16-15,-1-7 24 16,0-14 8-16,-4-3-32 16,-1-4 80-16,-6 0 312 0,3-9 480 31,-1-16 505-31,0-7-257 0,-2-6-288 15,0-1-416-15,-7 3-336 16,-6 8-112-16,0 7-1112 16,8 11-401-16,1 5-983 0,4 0-4226 15</inkml:trace>
  <inkml:trace contextRef="#ctx0" brushRef="#br0" timeOffset="4721">9277 2220 3632 0,'0'0'2713'31,"0"0"-673"-31,0 0-431 0,0 0-449 16,0 0-712-16,0 0-448 0,0 54 112 16,0-18 112-16,0 2 8 15,0-2-80-15,0-1-96 16,0-10-56-16,0-5 0 15,0-6-88 1,5-3 32-16,0-5 0 16,3-3 40-16,-2-1 0 0,6 0 8 15,-7-2 0-15,1 0 8 0,-3 0 104 16,-3 0 232-16,0 0 352 15,0 0 529 1,0 0 351-16,0 0-152 16,-14 4-416-16,-6 3-1000 0,-10-1-256 15,-24 0-2136-15,9-1-425 31,6-5-3240-31</inkml:trace>
  <inkml:trace contextRef="#ctx0" brushRef="#br0" timeOffset="5333">9295 2308 1792 0,'0'0'2480'0,"0"0"-703"15,0 0-553-15,63-30-608 0,-39 20-320 16,2 0-296-16,-5 2-80 15,0 4-472-15,-6 0-224 0,-9 4 72 16,-1 0 232-16,-5 0 424 0,0 0 48 16,0 0 912-1,0 0 432-15,0 0 40 0,0 0-375 0,0 0-441 16,0 0-368-16,0 4-200 15,0 6-8-15,0 4 8 16,0 6 0-16,0 2 8 0,6 2 0 16,1-1 0-1,-2-2 8 1,1-1 40-16,5-1-56 0,-6-6 0 0,2-1 16 15,-6-5-8-15,6-3 0 16,-6 0 0-16,-1-4 0 16,2 2 0-16,-2-2 0 0,0 2-8 15,2-1 0-15,-2 3 0 0,3 0 0 31,0 0 8-31,0 1-8 16,-1-1-8-16,1-2 8 16,-3 0 0-16,3 0 0 0,-3-2 0 15,0 0 0-15,0 0 0 16,0 2 0-16,0-2-8 0,4 0 0 31,-4 0-88-31,1 0 88 16,-1 0 8-16,0 0 0 15,3 0 0-15,-3 2 48 0,0-2 56 16,0 0 128-16,0 0 320 15,0 1 136-15,0 1 72 0,-8 0-95 16,-11 4-593 0,-8 1-72-1,-11-3-1577-15,5 0-471 0,7-2-2313 16</inkml:trace>
  <inkml:trace contextRef="#ctx0" brushRef="#br0" timeOffset="5605">9511 2280 1640 0,'0'0'1824'0,"0"0"-279"16,0 0-73-16,0 0-120 0,0 0-304 16,0 0-111-16,0 0-265 0,0 0-192 31,0 0-248-31,0 0-232 15,0 0-512-15,136-17-2521 0</inkml:trace>
  <inkml:trace contextRef="#ctx0" brushRef="#br0" timeOffset="7378">9741 2208 856 0,'0'0'4057'0,"0"0"-2793"15,0 0-608-15,0 0-184 32,0 0-264-17,0 0 72-15,42 6-144 0,-23 6 72 0,0 0-104 31,-10 0 0-31,-1-1-48 0,-5 4 168 16,-3 1 216-16,0 2 257 16,-3 4 103-16,-14-2-168 15,-2 0-232-15,-7-1-184 16,7-10-16-16,-2-3-40 0,8-4 16 15,8-2-72-15,-1 0-40 0,6 0-64 0,0 0-136 16,0 0-224-16,3 0-400 16,11 0 240-1,6 0 296 1,-1 0 88-16,1 0 64 0,-3 8-16 31,-1 3-32-31,-7-2-16 0,-5 4 8 0,-4 1 128 0,0 1 0 16,-6 2 272-16,-12 1 192 0,-1-4-464 31,-9-5-120-31,9-2-1129 15,4-7-3135-15</inkml:trace>
  <inkml:trace contextRef="#ctx0" brushRef="#br0" timeOffset="8023">10140 2069 960 0,'0'0'3993'0,"0"0"-2065"16,0 0 16-16,0 0-63 0,0 0-585 31,0 0-480-31,0 0-760 16,-31 70-56-16,15-23 0 0,1 7 8 15,1 2 216-15,7-4-176 16,6-7-48-16,1-11 0 0,0-8-48 16,6-9-32-16,2-6-248 31,3-9-152-31,1-2-136 0,-1 0 192 15,0-5 424-15,-1-10 104 16,0-6 24-16,-2 2 80 16,-5 0 64-16,-3 4 176 0,0 4 32 15,-3 3-328-15,-12 6-152 31,-2 2-256-31,-1 0-592 0,-2 16-672 0,9 0-809 16,0-4-3432-16</inkml:trace>
  <inkml:trace contextRef="#ctx0" brushRef="#br0" timeOffset="9030">10991 2318 3000 0,'0'0'3233'16,"0"0"-1145"-16,0 0-431 15,0 0-225-15,0 0-856 16,0 0-576-16,16 0 16 0,6 0 72 31,9 0 136-31,0 0-112 16,3-2-112-16,0-4-192 0,6-2-1248 15,-9 1-1825-15,-7 0-4263 0</inkml:trace>
  <inkml:trace contextRef="#ctx0" brushRef="#br0" timeOffset="9223">11317 2061 1120 0,'0'0'6177'0,"0"0"-4040"15,0 0-769-15,0 0-656 31,0 0-448-31,0 0-240 0,0 0 8 16,0 0 808-16,0 119 56 0,0-71-448 16,0 24-448-16,0-10-64 15,-5-8-3064-15</inkml:trace>
  <inkml:trace contextRef="#ctx0" brushRef="#br0" timeOffset="13421">12488 2190 3880 0,'0'0'2985'15,"0"0"-1009"-15,0 0-287 16,0 0-209-16,0 0-520 0,0 0-688 15,0 0-272-15,-63 70 0 16,53-34-8-16,4 2 8 16,6 0-88-16,0-2 80 0,0-6-96 15,8-5 8-15,8-10-32 31,0-4 56-31,2-9-112 0,1-2-64 16,0 0 248-16,4-21 88 16,-7-5 152-16,0-8-64 0,-6-6 128 15,-5-1 208-15,-5-4 129 16,0 3-209-16,-11 1-416 31,-12 7-16-31,2 13-472 0,-11 12-553 16,6 9-1055-16,3 0-3137 0</inkml:trace>
  <inkml:trace contextRef="#ctx0" brushRef="#br0" timeOffset="15069">13694 2150 4416 0,'0'0'2657'0,"0"0"-881"0,0 0 1 0,0 0-417 31,0 0-152-31,0 0-592 0,-73-32-359 15,54 51-257-15,1 11-89 16,-1 9 17-16,3 5 0 16,8 2 16-16,4-2-48 0,4-6 24 15,0-4 32 1,4-10-24-1,9-5-200-15,3-10-192 0,2-7-152 0,1-2-176 16,8-5-72-16,19-40-8 16,-6 3-1337-16,-5-2-2104 15</inkml:trace>
  <inkml:trace contextRef="#ctx0" brushRef="#br0" timeOffset="15410">13841 1990 4600 0,'0'0'2137'16,"0"0"-625"-16,0 0-584 0,0 0-904 0,0 0 88 31,0 104-112-31,0-46 257 16,-5 6 111-16,4-2-168 0,-4-8 128 15,0-8-248-15,3-10 32 16,-1-12-96-16,3-9-8 0,-3-9 96 15,3-4 248-15,0-2 432 32,0 0 136-32,0-8-40 0,0-11-535 15,0-7-345-15,0 0-257 16,0 3 81-16,3 2-16 15,7 12-8-15,-1 7-56 0,3 2 8 16,1 0 96-16,0 13-56 31,-1 6 128-31,5 0-152 16,-3-1-528-16,15-6-1265 0,-1-6-2399 15,-6-6 87-15</inkml:trace>
  <inkml:trace contextRef="#ctx0" brushRef="#br0" timeOffset="15755">14090 2216 3688 0,'0'0'2737'0,"0"0"-809"16,0 0-407-16,0 0-713 16,0 0-584-16,0 0-160 0,-89 113-48 0,84-72 136 31,5-1-152-31,0-4 0 15,0-6 0-15,3-8 0 0,5-5-16 16,0-7-88 0,-1-6-232-16,-1-4-208 0,4 0 32 15,-2-6 512-15,3-17 16 0,1-9 144 31,-6-4 24-31,1-3-88 0,-1 5 16 16,-4 5 72-16,-2 13 168 16,3 8 184-1,-3 8-88-15,2 0-448 0,-1 6-384 0,7 14 272 16,0 2 112-16,2 4 0 31,1-2-464-31,-1-3-1113 0,1-8-1143 16,-1-7-1929-16</inkml:trace>
  <inkml:trace contextRef="#ctx0" brushRef="#br0" timeOffset="16013">14177 2292 1192 0,'0'0'2384'16,"0"0"-391"0,0 0 71-16,0 0-664 0,0 0-1240 15,0 0-160-15,0 0 481 16,0 0-65-16,18 133-152 15,-13-95 40 1,-1-8-176-16,-2-8-120 0,3-8 48 16,-5-7 56-16,3-5 104 15,-3-2 536-15,0 0 448 0,0 0 377 16,0-2 47-16,0-13-600 15,0-11-952-15,3-6-72 16,9-6-432 0,10-15-1072-16,-1 11-1289 15,0 10-3032-15</inkml:trace>
  <inkml:trace contextRef="#ctx0" brushRef="#br0" timeOffset="16917">14689 2172 3328 0,'0'0'4089'0,"0"0"-3417"16,0 0-128-16,0 0 721 15,0 0-337-15,0 0-536 0,0 12-280 16,5-2 16-16,16 12-128 31,-7-2-1096-31,2 0-2849 0</inkml:trace>
  <inkml:trace contextRef="#ctx0" brushRef="#br0" timeOffset="17056">14986 2295 4656 0,'0'0'3161'0,"0"0"-1552"0,0 0-729 16,0 0-880-16,0 0-528 15,0 0-2209-15,0 0-2600 0</inkml:trace>
  <inkml:trace contextRef="#ctx0" brushRef="#br0" timeOffset="17189">15301 2284 864 0,'0'0'2504'0,"0"0"-447"16,0 0-209-16,0 0-880 0,0 0-968 31,0 0-1976-15,0 0-2313-16</inkml:trace>
  <inkml:trace contextRef="#ctx0" brushRef="#br0" timeOffset="17352">15640 2261 616 0,'0'0'1656'16,"0"0"112"-16,0 0 49 31,0 0 343-31,0 0-503 47,0 0-665-47,11 0-664 0,-11 0-328 31,0 0-1961-31,0 0-5280 0</inkml:trace>
  <inkml:trace contextRef="#ctx0" brushRef="#br0" timeOffset="19925">7210 3409 3544 0,'0'0'1337'0,"0"0"-249"16,0 0-296-16,112-18-328 16,-77 8-152-1,-3-1-56-15,-6 4-152 16,-2-1-104-16,-7 4 0 15,-6 0-128-15,-8 0-24 0,0 1 152 16,-3 1 80 0,0-2 664-16,0-3-96 0,-3-1-71 0,-5-3-9 31,-3 2-152-31,1 1-296 15,2 0-40-15,-2 1-72 16,2 1-8-16,3 3-320 0,1 1-160 16,0 0-88-16,1 0 167 15,3 0 65-15,-2 0 0 0,-1 0 176 31,2-2 160-31,-1 1 176 0,0-1 344 16,-1 2 73 0,2 0 279-16,-3 0-64 0,3 2 112 0,-1 0 96 15,2 0-352-15,-3 0-560 16,3 8-104-1,0 16-504-15,0 14 456 16,0 7 48-16,0 2 96 16,0 0-24-16,0-7-72 0,0-10 0 15,3-6-8-15,0-5 0 0,2-8-72 16,0-3 64-16,-2-2-56 15,2-4 64 1,-2-2-8-16,1 0 8 16,0 0-48-16,8 0 48 15,5 0-448-15,11-19-768 0,-2-6-824 16,-2 1-3826-16</inkml:trace>
  <inkml:trace contextRef="#ctx0" brushRef="#br0" timeOffset="20416">7649 3461 1192 0,'0'0'2872'15,"0"0"-2199"1,0 0-457-16,0 0 592 15,0 0-24-15,0 0-144 16,0 0-96-16,42 0-64 0,-34-2 8 16,-3-6-96-16,2 0-103 0,1-4-65 15,-5 0-40-15,-3-5 128 0,0 2 168 31,0-4-56-31,-14 2-64 32,-3 2-176-32,0 8 168 0,0 7 312 0,0 0 48 0,4 9-216 15,-5 18-496-15,7 5-104 0,6 0-8 31,3 0 16-31,2-6 24 16,0-4 24-16,7-6-8 16,10-6-232-1,0-4-432-15,5-6-552 0,-1 0-264 0,7-18 175 16,1-9-655-16,-5-8-945 0,-1 1 561 31</inkml:trace>
  <inkml:trace contextRef="#ctx0" brushRef="#br0" timeOffset="20628">7814 3351 608 0,'2'-13'1984'15,"-2"8"673"-15,0 5-201 0,0 0-1136 16,0 0-487-16,0 0-417 15,0 0-416-15,0 0-160 16,0 3-48 0,11 4-56-16,0 1-129 0,2-2 9 15,3 0 120-15,-8-1 136 16,7 6 120-16,-7-1-8 0,-1 3-136 15,-3 6-16 1,-4-1 168-16,0 4 344 16,0-2 200-16,-17-1-208 15,0-6-167-15,-2-5-169 0,1-6-1201 16,5-2-3984-16</inkml:trace>
  <inkml:trace contextRef="#ctx0" brushRef="#br0" timeOffset="20783">7895 3367 968 0,'0'0'1928'15,"0"0"-152"-15,0 0-343 0,0 0-425 16,0 0-544-16,0 0-464 16,132-50-96-16,-96 26-280 31,-7 3-2297-31</inkml:trace>
  <inkml:trace contextRef="#ctx0" brushRef="#br0" timeOffset="20997">8039 3172 4672 0,'0'0'2577'0,"0"0"-889"0,0 0-527 0,0 0-881 16,0 0-152-16,0 0-128 16,-2 111 752-16,2-61 8 0,0 0-240 15,6-4-168-15,-4-7-192 16,4-9-40-1,3-11-112 1,-1-4-8-16,-2-10-8 0,5-5-264 16,17-2-912-16,-6-16-672 0,3-3-1337 15</inkml:trace>
  <inkml:trace contextRef="#ctx0" brushRef="#br0" timeOffset="21264">8636 3317 6241 0,'0'0'4801'15,"0"0"-3641"-15,0 0-160 16,0 0-344-16,0 0-560 0,0 0-88 15,0 64 40-15,0-45-48 16,0 0 0-16,2-3-304 31,1-6-664-31,-1-2-520 0,-2-4-609 16,0-4-1127-16,0 0-2241 0</inkml:trace>
  <inkml:trace contextRef="#ctx0" brushRef="#br0" timeOffset="21684">8636 3317 2600 0,'23'-118'1712'31,"-22"118"-567"-31,-1 0 311 15,2 0-144-15,3 0-288 0,0 9-263 16,1 6-41-16,1 6-248 16,-1 3-88-16,4 7 96 0,-2-1-216 15,-3 0-136-15,1-6-24 31,-3-5-40-31,-1-4-64 0,1-5 8 16,-3-8-8-16,0-2 80 16,3 0 48-16,-3 0-128 0,5-10-56 15,2-12-40-15,4-7-184 16,5 1 16-1,-1 1-24 1,-1 7 160-16,-1 5 32 0,-8 9 48 16,-2 4 40-16,2 2-48 15,-2 0-8-15,4 4-24 0,-4 11 88 16,7 2 16-16,-1 6-16 15,6 5-952-15,1-4-1041 16,-3-10-2848 0</inkml:trace>
  <inkml:trace contextRef="#ctx0" brushRef="#br0" timeOffset="21924">8991 3210 6225 0,'0'0'2144'16,"0"0"-1176"-16,0 0-655 15,0 0-305-15,0 0 464 16,5 117 64-16,0-63 8 15,5 8-104-15,-4 6-136 0,6-2 312 16,-4 0-80-16,3-6-280 31,-1-5-200-15,-2-9 48-16,-2-10 24 0,1-12-128 0,-3-10-496 31,-4-14-1016-31,0-9-809 16,0-20-1919-16</inkml:trace>
  <inkml:trace contextRef="#ctx0" brushRef="#br0" timeOffset="22173">9030 3206 1568 0,'0'0'1240'31,"0"0"16"-31,0 0-271 0,0 0-153 0,0 0-192 16,0 0-224-16,118-17-80 16,-107 27 120-16,-1 3 88 15,-8 4 216-15,-2 0 25 0,0 5 391 16,0 5-48-1,-12 1-224 1,-10 2-472-16,1 2-384 0,-5-4-48 16,8-6-1320-16,4-6-1048 15,9-12-3322-15</inkml:trace>
  <inkml:trace contextRef="#ctx0" brushRef="#br0" timeOffset="22563">9217 3289 3696 0,'0'0'4025'0,"0"0"-2761"15,0 0-319-15,0 0-361 32,0 0-408-32,0 0 16 0,0 0-40 15,0 88-144-15,4-70 48 16,-1-2-56-16,2-6-56 15,1-6-104 1,-1-4-384-16,2 0-104 0,-1 0 239 0,0-10 409 31,6-8 105-31,-1-2-65 0,0 2-40 16,1-1 0-16,-4 10 0 15,-2 3 88-15,-1 4 80 0,-2 2-168 16,-3 0-48-16,2 0 48 0,4 6 104 16,-2 3 104-1,0 0 0 1,0-3-56-16,1 0-152 15,-1-2-320 1,6-4-1105-16,-2 0-1383 16,-1-2-1713-16</inkml:trace>
  <inkml:trace contextRef="#ctx0" brushRef="#br0" timeOffset="22679">9424 3267 3040 0,'0'0'1544'16,"0"0"-919"-16,0 0 255 16,0 0 48-16,0 0-248 15,0 0-216-15,62 0-192 0,-43 0-168 31,12-8-104-31,-4-7-1256 0,-4 0-1921 16</inkml:trace>
  <inkml:trace contextRef="#ctx0" brushRef="#br0" timeOffset="22972">9450 3032 4488 0,'0'0'801'0,"0"0"-641"0,0 0 304 15,0 0 160-15,0 0-120 16,0 0-144 0,0 0-152-16,50 120 120 15,-45-92 112-15,1 2 16 0,-6 0 137 16,0-3-1-16,0-3-24 15,4-5-200-15,-3-4-176 0,1-6-80 16,3-3-96 0,3-3-16-1,-3-3-48-15,9 0-320 0,15-26-256 16,-3-8-64-16,-2-5-2345 0</inkml:trace>
  <inkml:trace contextRef="#ctx0" brushRef="#br0" timeOffset="24594">6735 2796 432 0,'0'0'3320'31,"0"0"-1495"-31,0 0-425 0,0 0-232 16,0 0-288-16,0 0-399 0,-45 26-417 16,37-1-64-16,-2 12 0 15,4 7 72-15,4 6-72 0,2 8 80 16,0 3 48-16,7 3 24 15,6 0 72 1,4-4-88 0,9-5-56-16,-2-6 16 0,6-7-96 0,-1-7 128 15,0-8 0-15,1-7 72 16,1-5 32-16,-3-6-24 0,1-3-24 31,0-2-8-15,1-4-72-16,1 0-48 0,11 0-56 15,-5 0-920-15,-9 0-1833 0</inkml:trace>
  <inkml:trace contextRef="#ctx0" brushRef="#br0" timeOffset="25884">15955 1958 128 0,'0'0'1216'16,"0"0"-184"-16,0 0 288 0,0 0-87 0,68 115-193 15,-50-83-48-15,3 2-264 16,0 5-160-16,-2-1 24 15,2 2-63 1,-3 2-145-16,-5 0-176 16,-2 7 72-16,-5 0 104 0,-6 4 56 15,0 5-48-15,-11 0-32 16,-15 0 64-16,-8 2-56 15,-8-4 8-15,-1-4-96 0,-4-6 32 32,2-7 48-32,4-11-15 15,1-9-9-15,6-6-128 0,0-9-144 16,3-4-64-1,2 0-784-15,-3-22-945 0,6-6-2136 16,7-1-4655-16</inkml:trace>
  <inkml:trace contextRef="#ctx0" brushRef="#br0" timeOffset="27706">5871 3150 960 0,'0'0'2112'15,"0"0"-1008"-15,0 0-151 0,5 0-17 16,5 2 144-16,8 0 56 0,4-2 25 16,11 0-217-16,2 0-152 15,12 0-96-15,6 0-232 16,9 0-192-16,10-8 32 0,4-4-48 15,0 0-96-15,-3 0-56 16,-9 1-48-16,-9 0-8 16,-10 5-32-16,-14 2-16 15,-8 2 0-15,-12 2 0 16,-6-2 0-16,-2 2 80 15,-3 0 96-15,0 0-176 0,-6 0-88 16,-12 0-1336-16,-3 0-5809 16</inkml:trace>
  <inkml:trace contextRef="#ctx0" brushRef="#br0" timeOffset="28472">5965 2998 624 0,'0'0'2656'0,"0"0"-647"0,0 0-153 16,0 0-104-16,0 0-271 15,0 0-457-15,0 0-352 31,0 0-176-31,0 0 16 16,0 0 64-16,-16 12 57 0,0 2-241 16,-4 4-264-16,-2 2-112 0,-1-2 32 0,4 1-40 15,3-4 0-15,1 0 0 16,4-4 40-1,-1-3-24 1,3 0-16-16,7-3-8 0,-3-1-16 16,5-4-64-16,0 1-48 15,0-1-128-15,0 2-48 0,5 2 23 16,6 0 177-16,7 2 88 0,6 3 16 31,4-1 48-31,6-1-48 16,14 12-504-1,-7-6-1216-15,-4 4-3769 16</inkml:trace>
  <inkml:trace contextRef="#ctx0" brushRef="#br0" timeOffset="33277">14513 5338 3592 0,'0'0'1945'0,"0"-2"-1553"0,3 0-312 15,4 0 264-15,2 0 304 16,6-2-96-16,12 2-272 0,14 0-104 16,14 2 224-1,20 0 64-15,32 0 49 0,43 2-177 0,29 0 912 31,-9-2-256-31,-36 0-472 16,-45 0-144-16,-26 0-8 0,3 0-96 16,5-2-120-16,-1-2-72 15,-12 2-8-15,-13 0 32 16,-13 2-32-16,-8-2-64 0,-12 2 65 15,-9 0-73-15,-13 0-761 32,-14 0-1367-32,-21 0-6530 0</inkml:trace>
  <inkml:trace contextRef="#ctx0" brushRef="#br0" timeOffset="38278">6595 6156 2984 0,'0'0'2161'0,"0"0"-1481"16,0 0-184-16,0 0 408 15,0 0 272-15,0 0-232 0,0 0-391 16,0 0-185-16,0 0-16 16,-2 0-8-16,2 0-40 31,0 0 0-31,-3 0 0 0,3 2-16 15,0-2-80-15,0 0 16 16,0 0-96-16,0 0-48 0,0 0-8 16,0 0-64-16,0 0-8 31,0 0-16-31,0 0-72 0,0 0-40 15,11 0-40-15,18 0 120 0,20 2 48 16,17-2 8-16,16 0 312 16,14 0-192-16,4 0-48 0,6 0-72 15,-6 0 0 1,7 0-8-16,-4-2 80 15,1-2-8-15,-7 2 8 16,-4 0-72-16,-7 2 64 0,-7 0-56 16,-11 0 48-1,-10 0-56-15,-14 4-8 0,-10 0 8 0,-12 0 0 31,-7-2 0-31,-10-2 64 16,-2 0 0-16,-3 0 64 0,0 0-136 16,-5-6-512-16,-10-5-2136 0</inkml:trace>
  <inkml:trace contextRef="#ctx0" brushRef="#br0" timeOffset="40510">14264 6194 2696 0,'0'0'1936'0,"0"0"-1263"15,0 0 7-15,0 0 408 0,0 0 56 16,0 2-392-16,0 0-335 15,0-2-129-15,0 0 104 16,0 0 120-16,0 0-16 0,0 0-120 47,0 0-8-47,0 0-8 15,0 0 0-15,0 0-80 0,0 0-112 16,7 0-168-16,14 0-104 16,16 0 104-16,16 0 80 0,36 0 8 15,43 0-32-15,44 0-48 0,15 0 352 16,-28 0 16-16,-40 0-248 15,-51 0-120-15,-13 2 8 0,7 7 65 16,0-2-81-16,5 1 8 16,-16 0 40-16,-10-3-40 15,-11-1-8-15,-15-4-585 16,-14 0-1199-16,-5 0-3001 31</inkml:trace>
  <inkml:trace contextRef="#ctx0" brushRef="#br0" timeOffset="53295">12352 10712 1488 0,'0'0'2336'16,"-11"0"-1359"-1,4 2-177-15,2-2-120 0,-3 0 0 0,2 0-64 16,1 0-272-16,-6 0-56 15,4 0-8-15,-4 0 24 0,0 0 8 32,-2 0 49-32,-7 0 55 15,1 0 208-15,5 0-264 16,-4 0 0-16,3 0-56 0,2 0-8 15,0 0-96-15,2 0-104 16,-5 0-88-16,1-2 112 0,-1 2-112 31,0 0 0-31,-3-2 72 16,-1 2-8-16,-1-2-72 0,-1 2 16 15,1 0-8 1,0 0 0-16,-2 0 8 0,4 0-16 16,-4 0 0-16,4 0 8 0,-4 0-8 15,4 0 0 1,-7 0 0-16,5 2 0 15,-5 0 8-15,0-2-8 0,-1 2 8 16,-2-2 8-16,0 0-16 16,0 0 0-16,1 0 8 15,-3 0 16-15,1 0-16 16,1 0 0-16,4 0 40 15,6-2-40-15,1 2 0 16,2-2 0-16,3 2 8 0,2-2 40 16,0 2-48-16,1-2 8 31,0 2 32-31,-1 0-48 0,-4-1 8 15,4-1 16-15,-8-1 24 16,-1-1-8-16,-5 2-40 0,-1-2-8 16,-2 0 8-16,2 0 8 15,-1 0 0-15,3 0 0 16,-4 2 0-1,2-2-8-15,-3 0 0 16,0 0 0-16,0 0 24 16,-1-4-24-16,-3 2 8 15,-2-4 8-15,-1 2-16 0,1 0 8 16,2-3-8-16,-4 0-8 15,2 1 8-15,-4-3-8 16,-1 2 8 0,-1 1 0-16,2 1 8 0,1 0-8 15,4 1 0-15,5-1 0 16,4 1-8-16,6-1-64 0,0 1 72 15,4-3 0-15,-1 0-8 16,0-2 0-16,1-3 8 16,1 3 56-1,1-6-40-15,2 1-16 16,-1-1 8-16,1-6-8 0,1-5 8 15,-1-2 0-15,0-6 8 0,1-1-16 16,4 2 0-16,1 1 0 16,3 2 0-1,0 0-8 1,2 2 8-16,0 1-16 0,0 1 16 15,0-2 0-15,0 0 0 0,0 0 8 16,0-2 0-16,0-3 0 16,4 1 8-16,4-3-16 0,-2 1 0 15,7-5-16-15,-2 3 16 31,4 0-16-31,4-2 8 16,1 2-48-16,-1 2 56 0,4 4-8 16,-4 4 0-16,-3 8 8 15,-1 1-8-15,-1 6-40 0,4 0 32 31,3 0 8-31,5-2-40 16,9 0 48 0,1-2 8-16,8 4 48 0,2-4-48 0,0 6 8 0,0-4 96 15,1 5-48-15,2-2-8 16,-7 4-56-16,0 0 16 15,-2 0-8 1,2 0 56-16,-2 0-64 16,2 0 8-16,0 0-8 15,0 2 8-15,0 1 8 0,0 3-8 0,0 2-8 16,0 1-8-16,0 1 8 15,0 0 0 1,4 0 8-16,-3 0 8 16,2 0 40-16,2 0 0 15,0 0-8-15,-2 0-32 31,-1 0 64-31,-1-2-32 0,-5-2-40 0,-4 4 8 0,-2 0-16 16,3 0 8 0,1 0-8-16,4 0 72 15,1 0-72-15,1 7 0 16,-2 4 0-16,0-1 0 0,2 0 0 15,-1 0 0 1,-1-2 48-16,2-2 16 0,3-2-48 0,-3-4 32 47,0 0 16-47,-1 0-8 15,-1 0-48-15,2 0 48 16,-3 0 17-16,0 0-65 16,-1 0 56-16,-1 0-64 0,-3 0 16 0,2 4-8 15,-1-2 48-15,1-2-40 0,1 0-8 16,-3 0-8-16,0 0 0 15,-3 0 8-15,-4 0 48 16,-3 0-48-16,-1 0-8 0,-5 0 8 16,-1 0 32-16,3 0-32 15,-4 0-8 1,2 0 0-16,1 0 0 0,4 0 0 15,1 0 0-15,5 0 0 16,0 0 0-16,0 0 0 16,-1 0 8-16,-3 0 0 0,0-2 0 15,0 0-8-15,0 0 8 16,-3 0 0-1,3 0-8-15,-1 2 0 16,0 0 0-16,5-2 8 16,-1 2 0-16,-1 0 0 0,2-2-8 15,5 2 0-15,1-2 8 16,1 0-8-16,4-2 0 0,2 0 0 31,4-1 8-31,-3 0-8 16,2-3 0-16,1 2 0 15,-4-3 8-15,1 5-8 0,2-1 8 16,-3 1-8-16,0 0 0 15,2 0 0-15,0-2 0 0,2-1 8 32,5 2-8-32,-3-3 8 0,4-2 0 15,-2-3 8-15,1 4-8 16,1-3-8-16,-3-1 0 0,4 4-8 15,-3 1-56-15,6-1 64 16,3 1 16-16,8 3-8 16,3-1-8-1,2 1 48-15,-4 1-48 16,-3 0 0-16,-4 2-8 0,-1 0-8 15,1 0 16-15,-1 0 0 0,0-1 0 16,3 1 16-16,-2 0 40 31,1 2-56-31,-4 0-8 16,-5 0 0-16,0 0 8 0,-1 0-8 15,-2 0 0 1,0 0 0-16,0 0 8 0,2 0 0 0,-4 4 0 16,2-3 0-16,-6 1 0 31,1 0 0-31,-1 0 16 0,-5-2-16 15,1 2 0-15,-3-2 0 16,3 0 0 0,-1 0 0-16,0 2-8 0,0-2 0 0,-2 2 8 15,2-2 0-15,1 0 0 31,-1 0 0-31,-2 0 0 0,2 0 0 16,1 0 0-16,0 0 0 16,2 0 8-16,-3 0-8 15,2-4 0-15,-4 2 0 0,3-2 0 0,2 2 0 16,-6 2 8-1,4-1-8 1,0 1-8-16,1 0 0 0,-3 0 8 16,8 0 0-16,-1 0 0 15,-2 0 8-15,4 0-8 0,-5 0 0 31,4 0 0-31,-1 0 8 0,-2 0-8 16,6 0-8-16,-6-2 8 16,1 0 0-16,3 0 0 0,-2 2-8 15,0 0 0-15,-1 0 8 16,1 0-8-16,2 0-8 0,1 0 16 15,-2 0-8 1,2 0 0 0,4 0 8-16,-2 0-8 0,0 0 8 15,-2 2 0-15,4 2 0 16,-4-3 0-16,2 3 0 0,1 0-8 31,-1 0 0-31,-2-2 0 16,2 2 8-1,-1-1-16-15,-1-1 16 0,0 0 0 0,7 0 0 16,-3-2 0-16,0 2 0 15,3-2-8-15,-5 2 8 0,1-1 0 16,-2 1 0-16,1 0 0 16,-3 2 8-16,1 0-8 15,1 0 0 1,2 1 0-16,3-1 0 0,-3-2 0 15,3 2 0-15,0-2 16 16,0-2-16-16,-4 0 0 0,-2 0 0 16,-1 0 0-16,-2 0-8 15,-3 0 8 1,-1 0 0-1,-1 0 0-15,-3 0 0 0,2 0 0 0,0 0 8 16,-5-4 0-16,0 0 0 16,-5 0-8-16,-4 2-8 0,-2-1 8 15,-4 1 8-15,-2 2-8 31,0-2-8-31,0 2 8 0,-1 0 0 32,-2-2 0-32,2 2 0 0,2 0 8 0,0 0-8 0,1 0 0 15,5-2 0-15,-1 2-8 16,3 0 0-16,1-2 8 31,1 2 0-31,1 0 0 0,0-2 0 16,2 2 0-1,1-2 0-15,-1 2 0 0,-1 0 0 0,4 0 8 31,-3 0-8-31,1 0 8 16,-1 0-8-16,-5 0 8 16,1 0 0-16,-3 0-8 0,1 0 0 0,2 0 8 15,-8 0-8-15,6 0 24 16,-3 0-24-16,4 0 0 0,0-2 0 15,1 2 0-15,4 0 8 16,-5-1-8-16,6 1-8 16,1-2 8-16,2 0 0 15,-3 0 0-15,-1-2 8 16,3 1 0-16,-5 1-8 15,2 2 8 1,-1 0-8-16,1 0 8 0,0 0-8 0,4 0 16 31,-2 0 32-31,5 0-48 16,-2 0 0-16,1 0 8 0,-5 0 48 15,1 0-56-15,-1 0 0 0,-1 0 0 16,-1 0 0 0,4 0-24-1,2 0 24-15,4 0-8 16,-4 0 8-16,2 2 0 0,-2 3 0 15,-4-1 0-15,-3 1 8 16,0-1-8-16,0 2 16 0,-6-2-8 16,-4 3-8-16,-2-3 8 15,0 0 8-15,3 0-8 16,-4 1 32-16,2 1-40 0,3 3 0 31,0-1-8-31,1 1 8 16,2 4 8-16,1-1 0 0,1-1 40 15,-2 2-48-15,-3-1 24 0,-2-3-16 16,0 4 8-1,-1-1-8 1,0-2-8-16,0 4 0 0,4-2 0 16,-2 2 0-16,2 0-8 15,1 0 8-15,1 0 0 0,-1-2 0 16,1-2 8-16,-1 2 0 15,-4-1 40 1,-1-2 32-16,-2-1 0 16,-3 3 0-16,0-4-32 0,-5 1 40 15,3 0-8-15,-3 1-24 16,4 0-8-16,-3-1-32 15,-2 1-8-15,2-3 8 0,-4 0 32 32,0-1-40-17,-2-3 40-15,-1 2 8 16,3 0-48-16,1 1-8 15,1 3 16-15,2 0 40 16,-1 3-40-16,4 2-8 0,-4-2-8 16,3 4 8-16,0-1 48 15,-4 2-40-15,3 2-8 16,-2 4 40-1,1 4 0-15,-1 2 24 16,1 6-64-16,-3-4 0 16,2 0 0-16,-3-3 0 0,0-4 8 0,-2-3-16 15,3 1 8-15,-4-2 40 16,-2 2-40-16,0-1 0 0,0 1 72 15,0 8 16-15,-8 1 8 16,-11 6-32-16,-6 2 0 16,-4 0-16-16,-5 0-8 0,2-2-40 15,-2-4 40 1,7-4 8-16,1-3 40 15,3-1-88-15,4-2-8 0,0-1 0 16,1 6 0 0,-2 1-8-16,-2 2 8 0,-2 2 8 15,-2-4 40-15,-2-2 0 0,4-6 16 16,1-4-48-16,1-6 40 15,2-3 16 1,-1-1 0-16,4-2-64 16,-3-1 40-16,-1 1-40 15,2 0 8-15,-4 0-8 0,-1 3-8 16,-5 1 0-16,-2-1 8 31,-4 1-8-31,-1 1 0 0,1-1 8 16,-1-1 0-16,-1-1 0 15,2-2 56-15,2 1-64 16,-2-3 8-16,-4 0 0 15,-1 2-8-15,-4-2 8 0,-6 0-8 32,-3 0 0-32,-2 0 8 0,-3-2 0 0,1 1 0 15,1 1 8-15,-1 2-8 16,4 0 0-16,-1 1-8 15,-2 1 0-15,3 2-8 16,-2-1 8-16,0 2 0 16,-2-1 0-1,-1-2-8-15,0 2 8 0,3-3-16 0,-6 2 16 16,3 1-8-16,1 0 8 15,-1-2 0-15,5 2 0 16,-2-2 0-16,1 0 8 0,4-2-8 31,-1 0 16-31,2 2-16 16,-2-2 0-16,-1 0 0 0,-1-2 0 15,-1 2 0-15,-2-2 16 16,2 0-8-16,-7-2-8 0,0 0 16 16,-4 2-8-16,4-2 0 31,-4 0 64-31,4 0 8 0,1 0-24 15,2 0-8-15,0 0-40 16,1 0 40-16,1 0-40 16,1 0-8-16,-3 0 0 0,0 0 8 15,-1 0-8-15,1 0 8 31,0 0-8-31,-2 0 0 0,1 0 0 16,-3 0 0-16,3 0 0 16,0 0 0-16,6 0-8 0,0 0 8 15,-1 0 0-15,1 0 0 0,3 0 0 16,-6 0 0-1,-1 2 8 1,-3-2 0 0,4 0 0-16,-4 0 0 0,2 0-8 0,3 0 8 15,-2 0 0-15,4 0-8 0,3-2 72 16,0 0-72-16,2 0 8 0,1 0-8 31,0 0 8-31,-3 0 0 16,1-2 0-16,-1 0 0 15,-3 0-8-15,1-2 0 0,-4 0 8 16,3 2-8-16,-1 0 8 15,-2 2-16-15,-2 0 8 0,1 2 0 32,-1 0-8-32,1 0 0 15,-1 0 0-15,5-2 8 16,0 0 8-16,-1-1 0 0,-4 2 0 15,3-1-8-15,-6 0 0 0,6 0 0 16,-5 0 0-16,2 2 0 31,5-2 0-31,0 2 8 16,-2-2-8-16,5 2 0 0,-2-2 0 15,4 0 8 1,-4 2-8-16,3-2 0 0,-2 2-8 0,1 0 8 16,0 0 0-16,0 0 0 15,3 0 0 1,-2 0 0-16,1 0-8 15,-2 0 8-15,1 0-8 0,1 2 8 16,-1-2-8-16,1 0 16 16,4 0-8-16,-1 0 0 0,3 0 8 15,0 0-8 1,3 0 0-1,-3 0 0-15,-3 0 0 0,3 0 0 16,-1 0 0-16,-3 2-8 0,0 2-64 16,-3 2 72-16,-1-1 8 15,2 4-8 1,1-3-8-16,-2 0 8 0,2 0 0 15,5 0 0 17,4 0 0-32,-3 0 0 0,6 0 0 15,-1-2 8-15,2 2-8 16,4-3 0-16,-4 0 0 15,3-1 16-15,2 0-16 0,3-2 8 16,-3 2-8-16,0-2 8 16,2 0-8-16,2 0 0 0,-4 0 8 15,2 0 0-15,1 0-8 16,-1 0 0-16,1 0 0 0,-3-4 0 15,0 1-16-15,1-2 8 32,-7 1 0-32,2 2 8 0,-1-2-16 15,2 0 16-15,-2-2-8 0,-3 2 0 16,2 0 8-16,-3-2 0 15,0 2-16-15,2 0 8 0,-6 0 8 16,5 2-8 0,-5 2 0-1,2 0-56-15,-4 0 64 0,2 0-8 16,0 0 0-16,2 0 0 0,-1 0 8 15,6 0 0-15,-6 0 8 16,4 0-8-16,0 2 0 0,0-2 0 31,5 2 0-31,-1 0-8 16,3 2 8-16,1-2 0 15,3 0 0-15,0-2 8 0,2 0-8 16,4 0 8-16,-1 0 0 0,4 0 0 16,-1 0 0-16,0 0-8 31,0 0 0-31,4 0 8 15,-1 0 0 1,1 0-8-16,1 0 0 0,-2-2 0 0,2 2-8 16,-1-2 8-16,-1 2 0 0,-1 0 0 15,2 0-8-15,-3 0 0 31,0 0 0-31,0 0 8 16,-2 0 0-16,-4 0 0 16,1 0-8-16,-4 0-8 0,2 0 8 0,-4 2 8 15,1 0-8-15,3 2 8 0,-1 0-8 16,1 0 8-1,0 0 0 1,0 0 0-16,-2 0-8 16,2 0 8-16,1 0-8 0,4-2 8 15,-4 3 0-15,5-4-8 0,5 1 8 16,-4 0 0-16,5 0-8 15,1-2-8 1,5 0 8-16,1 0 8 16,0 0 8-16,5 0-8 15,-2 0 0-15,2 0-8 0,0 0 0 16,0 0 0-16,0 0 8 15,0 0-16-15,0 0 8 0,0 0 0 32,0 0-40-32,0 0 40 15,0 0-8-15,0 0-40 0,0 0 40 16,0 0-32-16,0 0 40 15,0 0 0-15,0 0-16 0,0 0-24 16,-3 0 40-16,-2 4 0 31,-4-2 0-31,-4 4 8 16,-2 0 0-16,-3 1 8 0,5-2-8 15,-4 1-8-15,4-2 8 32,1 0-8-32,6-2 8 15,1 0-64-15,5 0 8 0,-5-2-136 0,5 0-216 16,0 0-352-16,-6 0-336 15,-6 0-385-15,0 0-1519 0</inkml:trace>
  <inkml:trace contextRef="#ctx0" brushRef="#br0" timeOffset="56276">6246 11247 312 0,'0'0'3184'16,"0"0"-1311"-16,-8 0-337 0,-2 0-312 15,-1 0-352-15,1 0-71 16,4 0-225-16,-2 0-160 16,3 0-8-1,2 0-80-15,1 0-16 0,0 0-96 16,-2 6-152-16,-3 11-56 15,-4 7 48-15,-5 16 0 0,3 14-40 16,1 10-16-16,11 12-16 16,1 8 8-1,8 3-40 1,18-5 48-16,1-6 0 0,2-12 8 15,-1-13 0-15,-7-15-8 0,0-12 0 16,-8-11-8-16,-7-3-8 16,-1-5 16-16,-2-5 56 15,-3 2 56-15,0-2 40 0,0 0-32 31,0 0-120-31,0 0-352 16,0 0-1680-16,-8-11-6402 0</inkml:trace>
  <inkml:trace contextRef="#ctx0" brushRef="#br0" timeOffset="57649">11217 11179 4745 0,'0'0'1816'0,"0"0"-1416"16,0 0 8-16,0 0 432 0,0 0 248 15,3 0-231-15,2 0 7 16,1 0-40 0,4 4-232-1,1 4-128-15,2 1-56 0,0-1-24 16,0 3 1-16,3 4-89 15,-3-2-8-15,3 4-16 0,-3-2 0 0,2 2-48 16,-2 0-48-16,-5 2 64 31,3-4 0-31,-3 4-32 16,0 1-8-16,-1-2-64 0,-3 4-16 31,1 0-48-31,-1 5 8 0,-1-2-8 0,-3 3 8 0,0 2-8 16,0 2 72-16,0 0 8 31,0 0-32-31,-5 0 8 0,-2 3-32 15,-4-1 24-15,0 0-16 16,0 0 0-16,-4-2-32 16,-1 0 56-16,-5-4 40 0,0-1 24 15,-5-3-15-15,2-5-1 16,0-2-56-16,1-4-56 0,4 0 40 31,6-5-64-31,0 0-40 16,5-5 0-16,0 1 8 15,1-2 0-15,2 0 64 0,2-2-24 0,0 0 0 16,0 3 32-1,1-3-64 1,-1 0-8-16,-4 0 0 0,6 0 0 16,-4 0-8-16,0 0-192 15,-1 0-328-15,-1 0-585 0,-6 0-823 31,2 0-857-31,-2 0-2472 0</inkml:trace>
  <inkml:trace contextRef="#ctx0" brushRef="#br0" timeOffset="64380">16956 11889 1112 0,'18'0'1264'0,"6"0"-120"0,7 0 73 16,11 6-305-16,11 3-120 15,17-5 432-15,31-4-240 0,37 0-344 0,34-4-383 16,16-7-89-16,-12 7 64 16,-15 4 40-1,-25 0 96-15,-28 4 256 0,-21 7-16 0,-25-2-328 16,-9 1-24-16,8 0 24 15,2 1 112-15,2-4-184 0,-10-1-136 16,-8-4-72-16,-13-2-408 16,-10 0-896-16,-10 0-1385 0,-14-10-3440 15</inkml:trace>
  <inkml:trace contextRef="#ctx0" brushRef="#br0" timeOffset="66606">7966 13032 936 0,'0'0'1560'16,"0"0"-936"-16,0 0-208 15,0 0-64-15,0 0 0 0,0 0-88 16,0 0-112-16,0 0-15 15,0 0 255-15,0 0 80 0,0 0 184 16,144 17 240-16,-47-17-64 31,38 0-232-31,48 0 72 16,20-11-151-16,-3 1-73 0,-11 6-64 15,-17 4-80-15,13 0-152 16,17 0 8-16,-3-6 128 0,-5-6 144 16,-25 0-144-16,-27 1-216 15,-35 0-16 1,-23 3-48-16,-28 0 8 15,-6 0 56-15,-3-2-64 16,2-2 48 0,-7 0-56-16,-13 2 48 15,-12 2-48-15,-17-1-640 0,-6 5-1376 16,-18 4-4754-16</inkml:trace>
  <inkml:trace contextRef="#ctx0" brushRef="#br0" timeOffset="68866">13319 12978 568 0,'0'-2'1664'0,"0"2"-712"31,0 0-200-15,0 0 25-16,0 0 87 0,0 0-160 0,0 0-240 15,0 0-304-15,0 0-56 0,12 0 184 16,1 0 280-16,35 0 0 16,7 0-120-16,10 0 553 0,11 0-769 15,-12 0 40-15,10 0 64 16,10 0-32-16,7 2 48 15,4 4-96-15,-3 0-96 0,-3 2-56 16,-2 2 16-16,-3-1 48 16,2 0 24-16,-2 1-64 0,3-1 0 31,0 0 0-31,0 1-120 0,5-2 64 15,4 3-64-15,1-2 0 0,3-1 8 32,-2 3-8-32,-4-2 0 0,-5-3-8 31,-2 2 0-16,-3-1 0-15,1-1 8 0,-1-2 0 0,2 1 0 16,-7-1 48-16,-3 3-56 16,-6-1-64-1,-4 0-88-15,-3 1 48 16,-5 3 24-16,-3 1 72 15,0-1-296-15,-5-1 104 16,1 0 120-16,-4-3 80 0,2-2 0 16,1 0 8-16,1-2-8 0,-2 1 0 15,-1-1 8-15,1 1-8 31,1-1 8-31,-3 4-8 0,1 0 0 0,-1 4 0 16,1-2 0-16,-2 2 0 0,2-2 0 16,4 0 16-16,-2-4-8 0,3-2 8 31,0-2 32-31,2 0-40 15,-1 0-8-15,-4 0 8 16,-7 0-8-16,-7-2 8 0,-10-2-8 16,-13 2 8-16,-7 2-8 31,-4 0 0-31,-2 0 0 0,0 0-152 0,-8 0-576 15,-13-2-1857-15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3:00:25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13017 6718 4624 0,'0'0'2217'0,"0"0"-1177"15,0 0 280-15,0 0 65 31,0 0-345-31,0 0-536 0,0 0-336 16,0 0-80-16,5 0 16 16,3 1-16-16,4 1 40 15,-3 2-32-15,6 3-48 0,-1 1-48 16,3 2 16-1,0-1 64 1,1 4-32-16,-7 0 8 0,2 4 48 16,2-1-32-16,-1 4 0 15,-4 0 56-15,1 2 64 16,1 4 208-16,-3 2-71 0,-1 2-153 0,-1 2 8 15,-1 2 8 1,-1-2-40 0,2 2-24-16,-1 1-32 0,-1-1-16 15,1 0 16-15,1-2 16 16,-2-2-96-16,-2-2-8 15,5-1 48-15,-6-2-48 0,4 1 0 0,-6 0 40 32,2-1-48-17,-2-3-8-15,3-5 0 0,-1 2 8 0,2-6-8 16,-4 0 0-16,2 1 8 15,-2-3 8-15,0 2 88 16,0-1 88-16,0 2 128 0,0 2 88 47,0 0-32-47,0 0-120 0,0 2-120 15,-2 0-56-15,-2 0-48 16,-1 4-16-16,-2 0-8 16,4 2 0-16,-2 2 0 0,0-1 0 15,1-1 0-15,2-1-8 16,0 1 8-16,2-1-8 15,-3-3 8 1,3 0 0-16,-2 0 0 0,-1-3 48 0,3 2-40 16,-1-1-8-16,1 4 8 0,-2-2-8 15,2 1 8-15,-3-2 0 16,3 1-8-1,0 1 0-15,0-2-16 32,0 2 8-32,0 1 0 0,0-3-8 0,0 2 8 0,3-1-48 15,3-1 40-15,1 2-64 0,1-4 72 16,0 4 0-1,0-1 8-15,-6 1 8 16,7 2-8-16,-9 1 8 31,5 0-8-31,-3 1 8 0,3-2 40 0,-5 1-40 0,1-3-8 16,3-2 0-16,-1 0-8 0,-3-4 0 31,3 2 8-31,-1-4 0 16,-2 2 8-16,0-2-8 15,0 6 8-15,0-1 0 31,0 2 8-31,0 2 40 0,0 2-48 0,0-2-8 0,0 0 0 0,0 0 0 32,0-1-8-32,0-2 0 15,0 1 8-15,0 0-8 0,0 0-8 16,0 1 8-16,3 0 8 15,-3 1 0 1,3 3 0-16,-3-1 8 0,0 2-8 0,3 1-8 16,-1 1 8-16,0 3 0 31,2-3-88-31,1-2-72 0,2-2-104 0,-6-1 8 15,6-6 56-15,-4 0 56 16,2-6 40 0,-2 2 16-16,0-3 40 0,-1-1 48 15,-2 4 8 1,3-1 0-16,-3 1 0 15,0 0 8-15,3 0-8 0,-3 0 16 0,0-3-24 16,0-5-16 0,4-1-48-16,-4 0 16 0,1-2-32 0,-1-2-40 31,3 3 8-31,-3-3 16 15,4 0 0-15,-1 2 16 16,3 0 24-16,4-2 8 0,3 0 40 16,2 0 0-16,6 0-48 15,-2 0 32-15,5 0 16 0,-6-4-88 31,3-1 24-31,-7 1 16 16,-2 2-8-16,-1 0 56 0,-3 2 0 16,-3 0 0-16,1 0 8 15,-4-1-8-15,0 1 8 0,2-2 0 16,0 0 16-16,-1 0-8 15,-3 2 48-15,2 0 8 32,-2 0 40-32,0 0 24 0,0 0 32 15,0 0 136-15,0 0 48 16,0 0-72-16,0 0-160 0,0 0-40 0,0 0 16 15,-4 7 0 1,-5 6-88 0,-3 5-56-1,-4 6 56-15,-2 0 0 0,-1 2 8 0,0 2-8 16,-2 0 0-16,1-2 8 15,-1 2 0-15,7-2-8 0,-1-1 0 0,4-4-16 16,3 1 8 0,1 1-40 15,1-1-32-31,3-3 80 15,-4 4-8-15,2-3-40 0,5 1 48 16,-3 2 0-16,0 1 0 16,0 2 0-16,-2-1 0 0,0 0 8 15,2 1 0-15,-5 0 0 16,3 0-8-16,-2 1 0 15,3-1 0-15,0-3 0 0,1 1 0 16,3-1 0-16,0-1-8 0,0-1 8 16,0-2 0-16,0 1 0 31,0 2 0-31,0-2 0 15,0 4 16-15,0 0 48 0,3 2-56 16,-1 2 40 0,4-2-40-16,-2 4-8 0,-1-1 8 0,2 1 0 15,0 2-8-15,1 0 8 16,-1 2 0-1,0 0-8-15,1 0 48 16,-3 3-40-16,1 0 0 0,-3-1-8 16,2 2 0-16,1 0 8 15,-4 3 0-15,0-1-8 0,0-2 16 16,0 2-16-1,0-2 0-15,0 0 72 16,0 0 0-16,0 0 8 16,0-1-64-16,0 1 40 0,0-2-40 15,0 3-8-15,0 2 88 16,0 1 56-16,0 0 40 15,0 2-40 1,0-4-72-16,5-2 8 16,-1 1-80-16,1-5 0 0,2-2-8 15,-1-2 8-15,-1-2 40 16,-2 0-40-16,2-1-8 15,-2 2 8 1,-1 1 8-16,0 2 0 16,1 0 40-16,-3 0 8 15,1 1-64-15,-1-3 0 0,2-1 0 16,1-1 0-16,-1 0 8 15,3 1-8-15,-4-1 0 16,4 0 0-16,-2 2 0 0,1 0 0 31,0 2 8-31,-2 0 0 16,1 2-8-16,1 2 0 0,-1 3 8 0,2 1 0 15,-2 0 0-15,2 2-8 16,1 0-8-16,-1 0 8 16,1 1 0-16,-1-2 0 15,2-1-8 1,-2 1 16-16,1-5-8 15,-4-2 8-15,1-4 0 0,0-2 0 0,-1-6 8 16,-1-2-8-16,-1-2 0 16,2 0-8-16,-2-2 8 15,0 2 0 1,0 0 0-1,0 1 0-15,0 2 16 0,0-1 32 16,-2 3-8-16,-9 0-32 0,0-1 32 16,-1 1-40-16,-2-1 8 15,-1-1-8-15,4 0 0 0,-2-1 0 31,2 2-8-31,-2-2 0 16,0 2 0-16,0 0 8 0,-3 2 0 16,-2 0 48-16,0 0-40 15,-3 1-8-15,-1-2 40 16,2 1 0-16,-7 1-48 0,3-1 0 31,0-3 0-31,1 0 0 16,4 1 8-16,-2-3-8 0,3 4 0 15,-6-3 0-15,6-1 17 16,-2-2-9-16,-1 0 0 0,4-4 64 15,-4 1-24-15,-2 0-32 16,-4-2 0 0,2 1 72-16,-4-2-40 15,5-1-48-15,-5 1 48 16,5-2-48-16,0 1-8 0,1 3 8 15,-1-4-16-15,3 3 16 0,-2-1 0 16,-1-2 0-16,6-1 8 16,-6 3 0-1,5-3-8-15,1-1-8 16,2 1 8-16,1-1-16 0,1-1-40 31,1 2-16-31,-2-3 64 0,4 1 8 0,-4-1 0 16,2-1 0-1,4 0 8-15,1 0-8 16,-1-2 0-16,8 0-8 0,-1-2-8 15,2 0-40-15,0 0-121 16,0 0-1031-16,0-14-1248 16,0-12-2401-16,0-10-4937 0</inkml:trace>
  <inkml:trace contextRef="#ctx0" brushRef="#br0" timeOffset="1925">14970 7171 5265 0,'0'0'2848'0,"0"0"-2024"15,0 0-416-15,0 0 97 0,5 62 311 16,-5-18-224-16,0 6-168 15,-7 7-248 1,-6-1-48-16,-3-5-72 16,0-4-40-16,3-11 40 15,-3-12 24-15,6-8-16 0,1-10 96 16,2-6 472-16,1 0 120 15,1-4-191-15,3-18-257 0,2-8-248 16,0-9-56-16,8-6-88 31,15-4 88-15,6 2 64-1,0 2 80-15,2 9-64 0,-7 8 24 16,-1 10-56-16,-6 6-48 16,-4 6-8-16,2 6-64 0,-7 0-64 15,3 2 8-15,0 16 112 16,-4 11 16-16,-2 4 152 0,-5 5-8 15,171-198-768 173,-166 181 440-173,1 4-89-15,-1-1-215 0,2-4-336 31,-1-2-536-31,7-4-520 0,-2-4-1441 16</inkml:trace>
  <inkml:trace contextRef="#ctx0" brushRef="#br0" timeOffset="2875">15534 7209 592 0,'0'0'1968'0,"0"0"80"16,0 0-7-16,0 0-25 0,0 0-327 15,-12-28-249-15,4 24-432 16,-8 2-384-16,3 2-280 15,-3 0-71-15,1 0-177 16,-2 13-96-16,-4 12-16 31,4 5 8-31,-2 4-48 0,5 2-1 0,4-1 9 0,0-1-72 16,9-4-64-16,-1-7-72 31,2-3 8-31,0-5-56 16,0-7-16-16,0-4-80 0,6-4-56 15,6 0-16 1,2-2 160-16,2-19 312 0,4-5 48 0,-1-4 48 15,1-2-96-15,-3 2 0 16,-1 0 8-16,-4 7 48 0,-4 2-48 31,-2 5 64-31,-1 6 192 16,-5 4 8-16,0 4-32 0,2 2-88 15,-2 0-152-15,3 0-176 16,0 0-80-16,5 6 168 31,0 6 88-31,2 0 8 0,-2 2 96 0,3-2-104 16,1 0-288-16,-4-2-688 15,3-3-937-15,0-4-1151 0,-4-3-1745 16</inkml:trace>
  <inkml:trace contextRef="#ctx0" brushRef="#br0" timeOffset="3088">15534 7209 1176 0,'90'-36'3953'0,"-88"36"-2809"0,2 0-544 16,6 0 96-1,1 12 192-15,6 4-192 16,4 3-231-16,0 8 103 15,4-1 184-15,0 0-336 16,-3-2-264-16,-1 1-80 16,3-4 0-16,-7-4-72 0,-1-4-488 15,-5-4-880-15,-5-9-1073 31,-1 0-1528-31</inkml:trace>
  <inkml:trace contextRef="#ctx0" brushRef="#br0" timeOffset="3297">15865 7156 4064 0,'0'0'2289'0,"0"0"-177"15,0 0-167-15,0 0-809 0,0 0-728 0,0 0-256 16,0 0-8-16,-83 130-16 15,67-89-64-15,5-1-56 16,-1-4-8-16,6-6-80 16,6-4-560-1,0-9-880-15,2-7-1433 16,14-10-2704-16</inkml:trace>
  <inkml:trace contextRef="#ctx0" brushRef="#br0" timeOffset="3495">15978 7251 3344 0,'0'0'2729'0,"0"0"-1393"16,0 0-96-16,0 0-231 0,0 0-337 15,0 0-376-15,-2 74-72 0,-1-49-152 16,3-6-72-1,0 0-120-15,0-6-600 0,0-6-673 16,-5-3-1255-16,3-4-2521 0</inkml:trace>
  <inkml:trace contextRef="#ctx0" brushRef="#br0" timeOffset="3673">16003 6986 368 0,'0'0'6265'0,"0"0"-4841"16,0 0-960-16,0 0-96 0,0 0-144 16,0 0-224-16,0 0-1400 15,0 0-5809-15</inkml:trace>
  <inkml:trace contextRef="#ctx0" brushRef="#br0" timeOffset="5365">16173 7187 880 0,'0'0'4529'0,"0"0"-2585"15,0 0-360 1,0 0-207-16,0 0-833 0,0 0-416 15,0 0 440-15,0 0 72 16,-8 116-88-16,3-82-160 0,-3-4-192 16,0-6-80-16,5-7 8 0,-2-7-48 15,3-6 48-15,2-4 56 16,0 0 121-1,0-2 199-15,0-17-144 16,0-9-360-16,8-6-56 16,10-8-24-16,-2-1-152 0,7 0 88 15,-4 7-56-15,-1 8 128 31,-2 9-8-31,-3 11-48 16,-3 8-9-16,-2 0-55 0,-2 13 32 16,-1 15 160-16,-5 6 104 15,0 6 72-15,0 0 1 0,0-2-73 16,-6-5-48-16,1-10-8 31,0-8-32-31,3-10-16 0,2-3 16 16,0-2 88-1,0 0 16-15,0-13 192 0,5-11-144 0,11-7-168 16,1-4-16-16,5 1-32 0,-4 5 40 15,-2 9-8 1,-3 8-112 0,-2 9 0-16,-4 3-56 0,2 0-48 15,1 11 136-15,-5 7 96 16,1 2 0-16,2-2-104 15,-1-2-129-15,-1-6-279 0,4-5-176 0,1-5-384 32,1 0 16-32,4-5 512 15,2-11 368-15,-2-2-8 0,-2 2 120 16,-2 3-8-1,-4 10 0-15,-5 3-9 0,2 0 9 16,-4 8 72-16,-1 8 337 0,4 2 175 31,-4 2 48-31,0-2-160 0,0 1-128 16,1-6-80-16,4 4-64 15,0-4-80-15,3 1-40 16,2 2 64 0,-2-2-16-16,6-1 0 0,-4-6-8 0,1-3-48 15,4-4-72-15,-4 0 72 0,2-13 32 31,0-13 112-31,-2-8-32 16,1-4 112-16,-4-3-48 16,1 5-48-16,-2 8 104 0,-6 7 184 15,3 12 64-15,-4 7-55 16,1 2-401-1,4 0-24-15,-5 2-305 16,7 10 217-16,-1 6 88 0,0 2 88 16,6 3 49-16,-6-4-49 15,4 3-88-15,1-4-361 0,4-4-351 31,-4 0-88-31,0-5-448 0,-1-7-537 16,1-2-551-16,2 0 376 16,5-15 423-16,0-13 465 0,1-6 576 15,4-4 496-15,-7 0 112 16,-3 8 616-16,-3 8 520 0,-7 10 729 31,-3 10 159-31,3 2-863 16,-3 4-961-16,0 17 80 0,0 9 808 15,0 7-288-15,0 3-168 16,-3-2-192-16,-5-6-264 0,-2-6-7 15,8-9-169-15,2-9-96 32,0-5-16-32,0-3 16 15,0 0-16-15,0 0-104 0,0-18 15 16,13-5 89-16,8-12-8 15,2-3-48-15,-2-2 8 0,0 6 32 16,-5 8 0-16,-3 12 8 31,-2 6-40-31,-4 8-8 0,-1 0-40 16,1 1 96-16,-1 16 0 0,-1 5 216 15,1 0-7-15,1 0-73 16,-1-4-136-16,4-6 0 0,3-4-617 16,5-8-271-1,1 0-304 1,4-14 368-1,4-14 368-15,-1 0 144 0,-3 2 216 0,-7 8 96 0,-8 8 608 16,-3 6 96-16,-2 2 16 16,-3 2-48-16,0 0-120 0,0 0-288 31,0 8-264-31,0 26 0 15,0-2-920-15,-8 0-3417 16</inkml:trace>
  <inkml:trace contextRef="#ctx0" brushRef="#br0" timeOffset="6015">17904 7161 5417 0,'0'0'2152'15,"0"0"-327"-15,0 0-225 16,0 0-552-1,134-24-384-15,-95 18-400 16,1-1-120-16,-1 2-144 0,0-3-144 16,-7 0-760-16,1-9-824 15,-14 4-1241-15,-5-2-2464 0</inkml:trace>
  <inkml:trace contextRef="#ctx0" brushRef="#br0" timeOffset="6258">18179 6932 1016 0,'0'0'2688'0,"0"0"-559"15,0 0 31-15,0 0-191 16,0 0-529-16,0 0-632 0,0 0-400 31,-37-6-280-31,37 31-8 16,0 10 248-16,0 9 56 0,0 11-88 15,-4-1-31-15,0 2-97 16,0-6-40-16,-1-4-160 15,5-8-8-15,0-8-72 0,0 0-801 16,0-7-1247-16,0-10-3337 0</inkml:trace>
  <inkml:trace contextRef="#ctx0" brushRef="#br0" timeOffset="6629">18392 7265 2576 0,'0'0'1744'16,"0"0"-47"-16,0 0-369 16,0 0-264-16,0 0-336 15,116-70-263 1,-100 58-233-16,-4 2-56 15,-6 0 32-15,-6-2 184 0,0 2 16 0,0-5-112 32,-16 0-24-32,-2 0-216 0,-1 4 16 0,1 1 8 15,-3 6 96-15,3 4 64 0,1 4-8 31,-1 24-232-31,-5 6 0 16,4 8-8-16,1 2 0 0,7-2 8 16,4-6 0-1,6-8-48-15,1-3 40 0,0-10 0 0,6-2-96 31,9-7 40-31,6-5-24 16,1-1-56-16,4 0-224 0,16-26-480 16,-10 0-1041-16,-3 0-3352 0</inkml:trace>
  <inkml:trace contextRef="#ctx0" brushRef="#br0" timeOffset="6936">18683 7039 3776 0,'0'0'1929'16,"0"0"-1161"-16,0 0 192 15,0 0-192-15,0 0-304 16,-68 126-256 0,68-103-160-16,0-4-48 15,3-6-64-15,12-4 56 0,6-3 16 16,-2-4-8-16,2-2 0 15,-2 0 8-15,2 0 48 0,-6 0-40 16,-1 0-16-16,-6 0 0 16,-8 2-56-1,0 4 56-15,0 4 400 16,-12 4 345-16,-9 3-185 0,-4 0-288 15,3 1-200-15,-1 0-72 16,-3-5-800-16,10-6-1417 16,5-5-3464-16</inkml:trace>
  <inkml:trace contextRef="#ctx0" brushRef="#br0" timeOffset="7163">18836 7139 3648 0,'0'0'2425'0,"0"0"-329"0,0 0-399 16,0 0-17-16,124-47-912 16,-83 34-368-16,1 0-168 15,0 1-232-15,-8 5-376 0,-5 1-912 16,-8 4-1249-16,-13-1-2928 0</inkml:trace>
  <inkml:trace contextRef="#ctx0" brushRef="#br0" timeOffset="7425">18967 6924 4608 0,'0'0'2265'0,"0"0"-1673"0,0 0-40 0,0 0 528 16,0 0-247-16,-2 104-129 15,2-63-176 1,0 3-160-16,0-3-88 16,0 2-96-16,0-7 24 0,0-6 224 15,0-4-160-15,0-6-64 16,0-8-96-16,5-2-40 15,0-6-72-15,-2-2 0 0,8-2 8 32,1 0 112-32,10-10-48 15,20-29-72-15,-6 0-1192 0,3 1-2097 0</inkml:trace>
  <inkml:trace contextRef="#ctx0" brushRef="#br0" timeOffset="9328">19757 6990 624 0,'0'0'1568'0,"0"0"-1080"0,0 0 320 16,0 0 232-16,0 0-15 0,29 76-9 15,-23-35-104-15,-6 3-368 0,0 0-104 31,0-4-104-31,0-6-152 16,0-6-56 0,0-9 0-16,-6-8 97 0,2-5 199 0,3-6 328 15,1 0 112-15,0 0-120 16,0-8-272-16,0-14-472 0,0-6-136 15,5-4-16-15,14-6 24 32,5 4 40-32,4 4-16 15,2 8 40-15,-2 8 0 0,-2 5-8 0,1 7-8 16,-7 0-40-16,2 0 32 15,1 0 88 1,-7-1 48-16,2-5-48 0,-1-3 0 16,-4-1-8-1,0-6-48-15,-3 1-24 16,-4-6-72-16,-4 1 32 15,-2 1 64-15,0-2 56 0,0 5 8 0,-8 6 48 32,-2 4 24-32,-1 8 216 15,-2 0-8-15,-3 14-264 0,1 16-24 16,-2 8-72-16,0 5 64 15,6 0 0 1,5-2-8-16,6-5-64 0,0-6 72 0,0-4 0 16,6-8-56-16,5-4-40 15,9-6-360 1,2-8-704-16,17-4-1161 15,-5-14-399-15,-6-6-1801 0</inkml:trace>
  <inkml:trace contextRef="#ctx0" brushRef="#br0" timeOffset="9620">20270 6979 3776 0,'0'0'1729'0,"0"0"-713"16,0 0-16-16,0 0-64 15,0 0-440-15,-79 106-280 16,79-90-168-1,0-2-48-15,11-7-64 0,9-3-56 16,4-2-32-16,5-2 0 16,0 0-8-16,-2 0-64 0,-4 0 88 15,-4 0 56-15,-7 0 72 16,-7 7 8-1,-5 1 88-15,0 5 304 16,-12 4 312-16,-12 3-223 0,-3 0-273 16,-2-2-152-16,4-4-56 15,4-10-929-15,12-4-935 0,5 0-2481 16</inkml:trace>
  <inkml:trace contextRef="#ctx0" brushRef="#br0" timeOffset="9962">20422 7071 1016 0,'0'0'2128'15,"0"0"-263"-15,0 0-257 32,0 106-408-32,0-68-392 15,0-6-88-15,5-4-183 0,1-10-305 16,6-6-24-16,0-6 0 0,3-6 56 15,1 0-56-15,0-6-8 16,5-16-40-16,-1-10-40 16,1-4-32-16,-2-2-80 0,-1 2 56 15,-2 8-64 1,-8 7 0-16,-2 12 56 15,-2 7 168-15,-3 2-40 0,-1 0-184 16,4 7 0-16,-1 10 112 16,2 0 88-1,1 0-120 1,-1-3-72-16,1-2-8 0,-1-6 0 15,0-4-584-15,5-2-760 16,-5-10-1041-16,4-8-447 0</inkml:trace>
  <inkml:trace contextRef="#ctx0" brushRef="#br0" timeOffset="10220">20753 6721 1776 0,'0'0'2320'15,"0"0"-1511"-15,0 0 391 31,0 0 112-31,0 0 16 0,0 0-63 16,18 125-105-16,-18-81-352 16,0 4-376-16,0-1-72 0,0-4-112 31,0-2-56-31,3-9-128 15,5-7-64-15,0-4-8 16,3-10-376-16,-4-4-704 0,9-7-984 16,-5 0-985-16,-1-7-72 0</inkml:trace>
  <inkml:trace contextRef="#ctx0" brushRef="#br0" timeOffset="10406">20868 7088 336 0,'0'0'5457'0,"0"0"-3657"15,0 0-488-15,0 0-63 16,0 0-393-16,0 0 48 0,59-24-216 15,-31 13-288-15,3-3-184 0,2-3-200 32,-2 4-16-32,-2-2-656 15,-8 4-832-15,-6 2-505 0,-12-1-479 16,-3 0-241-16,0 3-231 15</inkml:trace>
  <inkml:trace contextRef="#ctx0" brushRef="#br0" timeOffset="10598">21032 6894 1376 0,'0'0'2040'0,"0"0"-944"15,0 0 521-15,0 0 47 16,0 0-248-16,0 0-167 0,-6 123-273 16,4-91-512-16,2 0-160 31,0-2-152-31,0-2-72 0,0-9-80 15,0-2-96-15,0-9-1032 16,7-8-865-16,15-4-471 16,-2-14-385-16</inkml:trace>
  <inkml:trace contextRef="#ctx0" brushRef="#br0" timeOffset="10869">21225 6953 1504 0,'0'0'1696'16,"0"0"233"-16,0 0 183 15,0 0-264-15,0 0-583 0,0 0-601 16,0 0-248-16,-17 41 16 15,9-15-88-15,2-1-120 16,6-6-216 0,0-4-8-16,0-6-48 0,5-3-48 15,9-2-248-15,4-1 8 16,3 1-16-16,-2 0-168 0,1 2-64 31,-6 3 136-31,-2 2 144 16,-8 1 175-16,-4 4 129 0,0 4 40 15,-19 14-40 1,-12-4-1096-16,1-2-3449 0</inkml:trace>
  <inkml:trace contextRef="#ctx0" brushRef="#br0" timeOffset="12582">15060 9293 4424 0,'0'0'2865'0,"0"0"-1553"0,0 0-399 16,0 0-489-16,0 0 264 15,0 0 112-15,8 111-104 0,-8-66-104 16,0-5-160 0,-1-6-184-1,-7-6-136-15,0-10-16 0,4-6 8 16,1-8 104-16,0-4 73 0,3 0 63 15,-2 0 96-15,2-4 288 16,0-13-488-16,0-10-240 0,0-7-112 16,5-6-24-1,13-2-16 1,1 2 32-16,6 5 16 15,-3 8 96-15,1 8-16 0,-7 8-96 0,-2 6-16 32,-2 5-8-32,2 0-56 15,-4 13 120-15,1 11 80 0,-4 8 128 31,-2 6-80-31,-5 2-32 0,0 0-16 0,0-4-48 16,-2-8-24-16,-4-6 16 0,1-10 0 16,3-8 56-16,0-4 48 0,-1 0 56 15,3 0-96-15,0-18-8 31,0-10-56-15,3-8-64-16,14-10 64 0,8-1 56 0,1 6-16 16,-3 7 8-16,1 9 8 15,-8 14-8-15,-1 8-112 0,-1 3-24 16,-4 9 56-16,1 12 88 31,-4 11 152-31,-4 3 80 16,-1 3-128-16,-2-2-104 0,0-2-520 15,0-4-1265-15,0-8-2304 0,0-12-3192 16</inkml:trace>
  <inkml:trace contextRef="#ctx0" brushRef="#br0" timeOffset="12765">15483 9346 3448 0,'0'0'1873'0,"0"0"-857"0,0 0 648 0,0 0-255 32,0 0-465-32,0 0-496 15,0 119-224-15,0-95-136 16,-3-2-88-16,-2-6-560 15,-1-4-1153-15,3-8-2712 0</inkml:trace>
  <inkml:trace contextRef="#ctx0" brushRef="#br0" timeOffset="12981">15516 9097 6529 0,'0'0'2384'16,"0"0"-1607"-16,0 0-1 16,0 0-168-16,0 0-344 0,0 0-264 15,40 87-1264-15,-35-65-2873 0</inkml:trace>
  <inkml:trace contextRef="#ctx0" brushRef="#br0" timeOffset="13547">15630 9272 1608 0,'0'0'2944'0,"0"0"-1263"0,0 0 271 15,0 0 1-15,0 0-425 16,0 0-648-16,13 123-304 0,-13-87-288 31,0 4-112-31,0-2-96 16,0-2-32-16,-1-8 8 0,-9-5-40 15,4-12 96-15,1-3 33 16,-2-8 39-16,2 0 96 0,2 0-160 15,-2-14 128-15,2-6-248 16,3-8-208 0,0-6-24-1,8-4 8-15,7-5 23 0,6 5 1 16,0 1 112-16,-2 6 40 15,0 5 40-15,-1 9 0 0,-5 6 0 16,-2 5-56-16,-4 6 0 31,-1 0-48-31,4 0 104 0,1 0-32 16,1 12 40-16,1 2 8 0,1 2 0 15,-3 4 40-15,1 1 32 16,-4-2 16-16,-5 0 112 16,-3 1-8-16,0-2-15 15,0-4-89 1,0 0-32-1,0-7-56-15,0 0 0 0,0-3-8 0,0-4 0 0,0 2-256 16,0-2-137-16,0 0-135 16,0 2-208-16,-3-2-504 15,-5 2-1609-15</inkml:trace>
  <inkml:trace contextRef="#ctx0" brushRef="#br0" timeOffset="13812">16031 9291 6409 0,'0'0'1864'31,"0"0"-1184"-31,0 0 73 16,0 0 295-16,0 0-280 0,0 107-280 15,0-73-176 1,0-3-152-16,0-3-88 15,0-8-72-15,0-8 0 16,3-4-64-16,-1-4-376 0,-2-4-536 16,0-8-568-16,0-8-2377 15</inkml:trace>
  <inkml:trace contextRef="#ctx0" brushRef="#br0" timeOffset="13984">16083 9052 3952 0,'0'0'2993'0,"0"0"-1713"15,0 0 41-15,0 0-257 16,0 0-584-16,0 0-480 16,0 0-120-1,93 108-1849-15,-78-82-4368 0</inkml:trace>
  <inkml:trace contextRef="#ctx0" brushRef="#br0" timeOffset="14869">16312 9334 776 0,'0'0'3192'0,"0"0"-1295"15,0 0-161-15,0 0 25 0,-13 121-617 16,8-99-400-16,0-4-256 16,4-4-200-16,-1-6-24 15,-1-6-48-15,3-2-8 16,-2 0 80-16,2 0 240 15,-3 0 265-15,1-12-465 16,1-8-328-16,1-4-120 0,0-8 8 16,0-4-32-16,13 0 8 15,4 0 15 1,-2 8 65-1,1 3 40-15,-3 12-48 0,-2 6 56 0,-1 7-168 16,-2 0 24-16,-1 2 104 16,1 20 48-16,-5 6 264 0,2 4-16 15,-5 6-71-15,0-4-105 16,0-2-64-16,0-9 0 15,0-7-8 1,0-8-56 0,0-6-8-16,1-2 64 0,-1 0 0 0,7-12-96 15,-2-12-209-15,6-8 25 16,7-6 0-16,3-1-184 15,3 1 152-15,0 6 184 0,0 6 56 32,-6 9 72-32,-3 8-80 15,-7 7 80-15,-2 2 0 0,-1 2 200 16,-3 18 168-16,-2 4 40 15,0 3-112-15,0 1-144 16,0-1-48-16,0-5-56 0,0-3-48 16,3-8 0-16,0-7-8 15,0-4-168 1,2 0-392-16,2-7-88 0,4-14 440 15,5-4-64-15,-1-3-224 16,1 4 272-16,-2 5 120 16,-2 7 32-16,-3 9 24 15,-5 3 56 1,4 0 88-16,-5 3 304 15,0 18 80 1,0 2-32-16,1 3-72 0,-3 3-144 0,4-5-96 0,0-5-56 16,1-6-72-16,1-7 0 15,4-6-120 1,-4 0-344-16,5-6 160 15,3-17 224-15,0-7-104 16,2-4-88-16,1 0 40 16,-3 2 24-16,-4 6 160 0,-3 9 48 15,-3 6 400-15,-5 7 320 0,0 4 136 31,0 0-176-31,0 0-279 16,0 4-321-16,0 14-80 16,0 11 0-16,0 3 48 0,3 6-40 31,-3 1-8-31,0 4-353 0,0 1-1063 0,0-12-1793 0,0-10-6103 0</inkml:trace>
  <inkml:trace contextRef="#ctx0" brushRef="#br0" timeOffset="15442">16971 9278 5393 0,'0'0'2880'0,"0"0"-2016"16,0 0-119-16,0 0 455 0,0 0-384 15,0 0-296-15,0 107-96 16,0-86-160-16,0 0-88 16,0-7-104-16,0-8-16 15,0-4 24 1,0-2 48-16,0 0-32 0,0-15-96 15,11-8-240-15,0-7-64 0,9-7 104 16,-4 3-16-16,2 6 40 16,-5 7 120-1,-2 6 40-15,-1 7-40 16,-6 8 0-16,0 0 56 15,1 0 80-15,-1 16 184 0,-2 4 120 16,1 8 24-16,-3 2-80 16,0 3-103-16,0-3-121 0,0-2-32 15,0-6-24-15,0-6-40 31,0-6 0-31,0-8 56 16,0-2-64-16,0 0-152 0,0-16-113 16,7-14-79-16,7-8-24 15,9-7 16-15,1-1 120 0,2 7 72 16,-5 5 80-1,0 11 80-15,-7 9 56 16,-2 8 96-16,-1 6-56 16,-1 0 144-16,-1 4 216 0,-1 10-24 15,1 4 49-15,2 2-129 16,-1 1-128-16,-2-4-88 15,1 4-136-15,-2 3-80 16,-6-7-1361 0,-1-2-2816-16</inkml:trace>
  <inkml:trace contextRef="#ctx0" brushRef="#br0" timeOffset="16484">17949 9214 3392 0,'0'0'2209'31,"0"0"-129"-31,0 0 105 0,0 0-353 15,141-8-576 1,-97-3-448-16,2 0-375 0,0-1-257 0,-4 3-176 16,-5-2-80-16,-7 5-825 15,-5 2-551-15,-11-2-896 16,-4 2-1753-16,-9 0-472 0</inkml:trace>
  <inkml:trace contextRef="#ctx0" brushRef="#br0" timeOffset="16707">18271 9026 2712 0,'0'0'2521'16,"0"0"-513"-16,0 0-192 0,0 0-543 0,0 0-473 16,0 0-312-16,0 0 80 15,-16 86-8-15,14-48-80 16,2 7-152-16,-2-2-168 0,-1 1-40 31,3-1-72-31,0-7-48 16,0-4-224-16,0-4-1112 0,0-8-1568 15,5-10-3882-15</inkml:trace>
  <inkml:trace contextRef="#ctx0" brushRef="#br0" timeOffset="17074">18450 9287 2656 0,'0'0'1960'0,"0"0"-63"16,0 0-225-16,0 0-407 31,0 0-257-31,0 0-392 0,123-26-248 0,-99 13-192 16,2 1-80-16,-7 1-16 15,-3-2 24-15,-6 1-32 0,-8 0 88 16,-2-2 0-16,0 0-16 16,-16-4-72-1,-9 4-8 1,3 2-56-16,-7 6-8 0,1 6 64 15,4 0-64-15,5 20 0 0,1 6 8 16,5 8-8-16,2 3 56 0,7-1-48 16,4-1 8-16,0-4 32 31,0-5-48-31,0-9 0 15,12-2-8-15,4-7-88 0,2-6-520 16,12-2-720-16,-1-8-945 16,-4-9-1968-16</inkml:trace>
  <inkml:trace contextRef="#ctx0" brushRef="#br0" timeOffset="17357">18794 9106 3000 0,'0'0'3009'0,"0"0"-721"15,0 0-759-15,0 0-937 16,0 0-312-16,0 0 32 31,-56 98-80-31,56-70-160 16,0-6-72-16,3-4-8 0,10-3-136 15,4-7-8-15,-4076-1-16 0,8146-3 32 0,-4073 2-24 16,-2-4 40-16,-1 3 112 15,-3-1-8 1,-3-2 16 0,1 0-8-16,-6-2 8 0,0 2 64 15,0 3 304-15,-3 1 216 16,-13 7-584-16,-26 8 0 0,3-2-888 15,5-4-2377-15</inkml:trace>
  <inkml:trace contextRef="#ctx0" brushRef="#br0" timeOffset="17527">18825 9264 4192 0,'0'0'1873'0,"0"0"-233"31,0 0-424-31,0 0-567 0,121-60-353 16,-86 48-248-16,1 0-48 15,1 0-1217 1,-6 4-1519-16,-17 2-3224 0</inkml:trace>
  <inkml:trace contextRef="#ctx0" brushRef="#br0" timeOffset="17797">18989 9001 3976 0,'0'0'2145'0,"0"0"-1561"0,0 0-24 15,0 103 312 1,0-61-288-16,0 2-256 16,0 2-72-16,0-2-95 15,0-1 695-15,7-7 64 16,1-8-424-16,0-7-184 15,-1-6 32-15,-1-7-24 16,0-5-144-16,6-3-72 0,-1 0-104 16,20-17-280-16,-4-13-808 15,1-4-3249-15</inkml:trace>
  <inkml:trace contextRef="#ctx0" brushRef="#br0" timeOffset="18681">20091 9020 4640 0,'0'0'2321'16,"0"0"-145"-16,0 0-175 15,0 0-625-15,0 0-520 0,-103-10-352 16,83 31-143-16,-2 10-185 15,5 6-72-15,9 6-56 16,7-3-48-16,1 0-16 0,1-3-32 31,19-7-56-31,7-7-945 0,22-8-951 16,-9-8-2081-16,0-7-1472 0</inkml:trace>
  <inkml:trace contextRef="#ctx0" brushRef="#br0" timeOffset="19051">20314 9069 3872 0,'0'0'3201'16,"0"0"-993"-16,0 0-855 16,0 0-537-16,0 0-328 0,-115 87-232 15,107-51-120-15,6-1-88 16,2-3-48-1,0-4-8-15,4-7 8 0,12-4-48 16,-3-6-136-16,4-5-24 16,0-6-152-16,2 0 32 15,-1-8 48-15,1-14-144 0,-3-3-168 16,-1-3 200-1,-7-4 216 1,-2 0 160-16,-2 1 16 0,-3 7 288 0,2 6 104 16,-3 8 144-16,2 8 200 15,0 2-248-15,2 0-488 16,8 6 16-16,-6 12-16 0,7 6 128 31,-2 0 0-15,2 0-56-16,2-1-72 0,-1-4-480 0,4-4-808 15,2-8-1873-15,-4-5-3128 0</inkml:trace>
  <inkml:trace contextRef="#ctx0" brushRef="#br0" timeOffset="19348">20630 8996 488 0,'0'0'4425'0,"0"0"-2161"15,0 0-376-15,0 0-623 0,0 0-489 16,0 0-416-16,0 0-192 16,-103 106-168-16,103-76 0 15,0-4-16 1,14-4-88-1,1-2-72-15,1-6-56 0,-1-1 24 0,1-6 32 16,-5 1 40-16,-4 0 128 0,-1-1 0 16,-1 0 0-1,-4-1 16 1,-1 2 0-16,0 1 280 15,0 1 152-15,0 3-72 0,-12 2-120 16,-6 0-248-16,-2 2-56 0,-2-9-912 16,6-5-1721-16,4-3-4040 0</inkml:trace>
  <inkml:trace contextRef="#ctx0" brushRef="#br0" timeOffset="19781">20748 9174 1800 0,'0'0'2024'0,"0"0"-271"16,0 0-81-16,0 0-296 0,116-44-423 16,-83 28-409-16,-6-2-256 15,-3 2-168-15,-6 3-112 16,-7 6 40-16,-6 1 16 0,-3 0 64 15,-2-2 16-15,0-1-56 32,0 0-8-32,-11-1-72 0,-2-3 8 15,0 6 32-15,-3-1 96 0,1 6 264 16,-4 2 176-16,1 0-168 0,2 14-168 15,-2 10-176 1,5 6-64 0,2 6 64-16,8 0-24 15,-1-2 8-15,4-4 72 0,0-4 0 16,0-4-8-16,0-8 64 15,5-1-32-15,3-6 9 0,4-3-9 0,-1-2-8 32,5-2-144-32,0 0 0 15,4 0-505-15,2-4-215 16,4-9-352-16,1-4-472 0,15-15-241 15,-8 2-935-15,-3 4-2721 16</inkml:trace>
  <inkml:trace contextRef="#ctx0" brushRef="#br0" timeOffset="20124">21237 8918 1384 0,'0'0'4369'0,"0"0"-2561"16,0 0 137-16,0 0-585 31,0 0-408-16,0 0-304-15,0 0-248 0,-122 83-136 0,112-56-96 16,5-3-160-16,5-4 0 16,0 0 8-16,0-4 40 0,15-2-40 15,-4-2-8-15,8-4 0 16,-2 0-8-1,4-2-48-15,-2-2-152 16,2 0 0-16,-3 0-32 0,-4 0 32 16,-2 0 72-16,-3 2 64 15,-2 2 48-15,-7 4 16 0,0 4 184 16,-4 8 256-1,-20 6-136-15,-8 6-136 16,-8 5-168-16,-35 12-352 16,11-8-1408-16,2-11-4978 0</inkml:trace>
  <inkml:trace contextRef="#ctx0" brushRef="#br0" timeOffset="22090">17785 7911 4216 0,'0'0'3129'15,"0"0"-1409"-15,0 0-39 0,0 0-97 16,0 0-352-16,0-2-351 15,0 2-249-15,0 0-192 0,0 0-96 32,0 0-96-32,0 0-40 15,0 0-8-15,0 0 0 0,0 0 56 16,0 0 8-16,0 0-40 15,0 0-64-15,0 0-64 16,0 0-96-16,0 2-8 0,0 8-48 31,0 10 16-31,0 10 40 16,0 12 16-1,0 8 56-15,0 9-72 0,0 5-8 0,1 2 0 0,6 2 8 16,-4 2 0-16,-1 0 0 16,-2-2 8-16,0-3-8 15,0-5-256 1,0-6-352-16,0-8 32 15,0-10 128-15,0-8 224 16,-5-10 128-16,5-6 88 0,-3-6 8 16,3-3 8-16,-4-3 32 0,4 0-40 15,0-9-528 1,0-37-1113-16,0 2-1015 15,0-4-3434-15</inkml:trace>
  <inkml:trace contextRef="#ctx0" brushRef="#br0" timeOffset="22977">18033 7868 3896 0,'0'0'1753'0,"0"0"-505"15,0 0 200-15,0 0-383 0,0 0-433 16,0 0-144-16,0 0 80 15,-8 55 96 1,5-31-176-16,0 0-176 16,3 2-32-16,-3 2-24 0,3 3 96 15,0 1 56-15,-2 4 25 16,2 3-73-16,0 6-144 15,-5 5-32 1,4 4-80-16,-3 4-32 16,3 0-56-16,1 1-8 15,0-4 8-15,0-3-16 0,0-5 8 16,0-7-8-16,0-6 0 0,0-4 0 15,0-6 0-15,0-6 8 0,0-4 0 32,0-2 56-32,0-6-56 15,0-4 40 1,0-2 0-16,0 0 120 0,0 0 64 0,0 0-232 15,0-16-96-15,-12-28-1288 0,1 2-921 32,-2 0-3800-32</inkml:trace>
  <inkml:trace contextRef="#ctx0" brushRef="#br0" timeOffset="23623">17954 7698 3184 0,'0'0'2457'0,"0"0"-713"0,0 0 8 16,0 0-271-16,0 0-449 15,0 0-344-15,-74 53-248 0,58-32-208 16,-2 7-104-16,-6 8 80 15,-2 7-112-15,-3 4-16 16,0 4 40 0,-2-3-72-16,2-6 16 0,2-4-48 15,4-8-8-15,0-6 40 16,4-5-40-16,8-9 80 0,3-5-16 15,3-3-56-15,2-2 49 16,3 0-65 0,0 0-105-16,0-7-735 15,0-12-1144 1,8 0-4634-16</inkml:trace>
  <inkml:trace contextRef="#ctx0" brushRef="#br0" timeOffset="24429">17966 7698 312 0,'0'0'2368'0,"0"0"-600"0,0 0-151 15,0 0 7-15,0 0-408 32,0 0-407-32,0 0-113 0,-21 0-152 15,21 2-112-15,0 0-176 16,0 2-48-16,0 4-40 0,0 1-40 15,0 2 104-15,0 4 8 16,9 2 16-16,4 2-32 31,0 0-40-31,10 5 16 0,-4 1 56 16,7 1-48-16,1 4-7 15,1 0-33-15,3 2-88 0,-2-2-8 16,0 2-72-16,0-4 16 0,1-1 40 16,-7-4-56-1,3-3 72 1,-8-3-64-16,-4-6-8 0,-4-3 8 15,-4-4 64-15,1 0-72 16,-7-4 8-16,1 3 40 0,-1-3 8 16,0 0 72-16,0 0-8 0,0 0 8 31,0 0-128-16,0 0-472-15,-9-3-1321 0,-11-1-7449 0</inkml:trace>
  <inkml:trace contextRef="#ctx0" brushRef="#br0" timeOffset="38838">18473 5863 2536 0,'0'0'2657'0,"0"0"-1409"0,0 0-104 15,0 0 184-15,-2 0-143 16,0 0-225-16,2 0-240 0,-3 0-80 16,3 0-184-16,0 0-152 0,0 0-64 15,0 0-88 1,0 0-80-16,0 0-64 15,0 0 0-15,0 5 160 16,0-1 49-16,0 0 23 16,0 0 24-16,0-1 16 0,0-1-64 15,0-2-40-15,0 2-48 16,0-2 56-16,0 0 16 15,0 0-32 1,3 0-72-16,-3 2-96 16,4 0 56-16,1 4-8 0,-1 1-40 15,3 1 128-15,-1-1-128 16,2 6 80-16,2-1-8 15,0-1 0-15,1 6-8 0,2 3 72 32,5 3-8-32,4 8-24 15,6 4-8-15,-1 8-24 0,7 3-64 16,0 2 64-16,-2 0 0 15,-1-1-72-15,-2-8 0 16,-6-3 0-16,-7-6 0 0,-2-7 0 16,-5-7-8-1,-6-4 16-15,2-6 32 31,-5-2 8-31,0-4 64 0,0 0 112 0,0 0 208 0,0 0 73 16,0 0-161-16,0 0-208 16,0 0-144-16,0 0-1537 15,0-8-2672-15,0-4-8009 16</inkml:trace>
  <inkml:trace contextRef="#ctx0" brushRef="#br0" timeOffset="40183">20415 5849 3648 0,'0'0'1961'0,"0"0"-769"15,0 0 368-15,0 0-167 16,0 0-305 0,0 0-288-16,0 0-216 0,0 0-152 15,0-9-48-15,-4 7-72 0,2-1-88 31,0 1 8-31,2 2-72 0,0 0-31 16,0 0-121-16,0 0-8 31,0-2-89-31,0 2 41 16,0-2-56-16,0 2-32 0,0-2 24 15,0 2 48-15,0-2 64 16,0 0 40-16,0 2 16 0,0-2 8 16,0 0-8-16,0 2 72 15,0 0 49-15,0 0-17 16,-3 0-8-16,2 0-72 15,-4 0-80-15,-2 2-144 0,-4 17-80 16,-7 9 224 0,-6 12 40-16,-7 5 48 0,-1 8-16 15,1-1-64-15,2-2 8 16,5-4-8-16,6-4 8 15,0-4 32-15,6-8 16 0,0-4-56 16,3-7 48 0,0-6 8-16,1 0-56 15,5-5 0-15,-2-2 8 0,2-1-8 16,-3 4 48-16,2-1-56 15,-2 2 0-15,-2 2 0 16,1-2 8-16,-1 2 0 0,-1-4 64 31,1 0-64-31,3-4 48 16,-5 0-8-16,8 0-40 0,-2-2 8 15,2 0-8-15,-1-2 48 16,1 2-48-16,2-2 0 0,0 0-8 16,0 0 0-16,0 0-104 15,0 0-272-15,0 0-441 0,0-8-975 31,0-4-3057-31</inkml:trace>
  <inkml:trace contextRef="#ctx0" brushRef="#br0" timeOffset="42415">17010 5409 3080 0,'0'0'2569'0,"0"0"-385"16,0 0-279-16,0 0-305 0,0 0-392 16,-59-2-352-16,43-1-143 15,2-1-169-15,-2 2-152 0,1 2 64 16,1 0-176-1,2 0-80 1,1 2-200-16,0 18-48 0,-2 10-88 16,3 6 64-16,4 4 24 15,2 1-8-15,4-7 56 16,0-6-96-16,0-7-8 0,2-6-16 15,6-5-48-15,7-8-272 32,2-2-184-32,3 0-1 0,4-10 1 15,5-14 48-15,-2-7-144 16,-1 1 216-16,-5 4 200 15,-6 7 144-15,-7 8 160 0,-5 9 0 32,0 2 0-17,-1 0-248-15,4 17 248 0,-1 3 16 0,5-1 192 0,-2 0-56 16,3-4-48-16,1-2-104 15,-4-5 0-15,3-4 0 16,-1-4-8-16,1 0 8 0,-3-6 112 16,2-15 376-1,-2-3 0 1,-2-3-136-16,-1-1 32 0,-5 0 24 0,0 3-48 15,0 5-176-15,-5 6-184 16,-3 9-112-16,-5 5-720 16,2 0-1504-1,0 13-4442-15</inkml:trace>
  <inkml:trace contextRef="#ctx0" brushRef="#br0" timeOffset="43075">17231 5352 4993 0,'0'0'1608'0,"0"0"-568"16,0 0 8-16,0 0-343 15,0 0-97-15,0 0-136 0,3 115-80 31,5-73-120-31,0-1-80 16,0 2-88-16,4-7-104 0,-1-6 0 16,0-9 0-16,-3-6-96 0,0-7 88 15,-1-4 8-15,-6-4 152 16,1 0 496-16,3-4 272 15,1-14 40 1,2-12-247-16,0-7-353 16,4-6-360-16,-6-3-72 0,4 1-864 15,-2 9-529-15,2 10-895 0,-2 15-385 16,3 9-248-16,-6 2 1241 15,3 3 896 1,-2 13 856-16,-1-1 176 16,2-2 576-16,-2 0 200 15,1-5-200-15,-1-1-23 0,0-5-241 16,1 0-88-16,1-2 72 15,1 0-8 1,0 0-96-16,3-2-16 16,0-11-96-16,1-4-72 15,-4 0-80-15,-2-4-24 0,-4 1 48 16,-2 0 56-16,0 4 152 15,0 0 65-15,-8 6 103 16,-4 2-104-16,-4 8-208 0,2 0-96 31,-6 8-88-31,1 16-8 16,-4 6 72-16,9 6-72 0,3 2 8 15,6-1 48-15,5-5-56 16,0-2-48-16,0-9 0 16,3-2-48-16,7-8 16 0,1 0-56 15,7-7 40 1,-7-2 48-16,8-2 32 15,7 0-376-15,-3-15-953 0,-5 0-2744 16</inkml:trace>
  <inkml:trace contextRef="#ctx0" brushRef="#br0" timeOffset="43433">17586 5358 4536 0,'0'0'1721'31,"0"0"-1121"-31,0 0-104 0,0 0 96 16,0 0 8-16,0 0-200 15,0 0 8-15,53 94 33 16,-48-66-33-16,-2-1-88 0,-3-3-88 31,0-9 0-31,0-3 72 16,0-3 136-1,0-7 200-15,0-2 248 0,0 0 1 0,0 0-217 16,0-11-600-16,0-6-72 15,0-6-416-15,0-3-305 0,5-2-463 32,13 3-760-32,-2 4-313 0,15 3-391 15,3 4-337-15,-5 3 250 16</inkml:trace>
  <inkml:trace contextRef="#ctx0" brushRef="#br0" timeOffset="43946">17828 5358 104 0,'0'0'160'0,"0"0"640"16,0 0 224-16,0 0 464 16,0 0 353-16,18-26 119 15,-18 22-280-15,0 4-359 16,-8 0-441-16,-2 0-184 31,1 0-192-31,-3 0-224 0,-2 12-272 0,6 8 8 0,-2 2-16 16,8 7-8-16,-2-1 8 0,4-5-8 31,0-1-120-31,0-5-112 15,4-6-40-15,3-5-24 0,3-2-184 32,-1-4-384-32,7 0-217 0,-3-4 289 0,2-9-160 0,-1-4-160 15,1 0-256-15,-2 0 167 31,-5 0 145-31,3 2 88 16,-1 2-40-16,-4 0 392 0,4 3 624 16,-3 1 64-16,-3-2-64 15,0 5 168-15,-4-2-56 0,0 2 256 31,0 2 352-31,0 2 128 16,0 0 272-16,0 2 129 16,0 0-153-16,-2 0-160 0,2 0-128 0,-2 0-112 15,-1 0-120-15,2 0-71 16,-3 7-81-1,3 0 8-15,-1 7-168 16,2 4-104-16,0 2-40 16,0 4-48-16,0 0-56 0,0-1-16 15,0-2 0-15,11-3-16 0,-1-3-96 16,6-5-688-16,0-4-569 15,15-6-711 1,0-4-865-16</inkml:trace>
  <inkml:trace contextRef="#ctx0" brushRef="#br0" timeOffset="44599">18192 5238 2784 0,'0'0'2681'15,"0"0"-417"-15,0 0-495 16,0 0-817-16,0 0-184 0,0 0-272 15,-94 90-160-15,83-58-144 16,4-2-160-16,7-2-32 0,0-5-72 16,0-4-32-16,3-4 56 31,9-8-8-31,-1-1 0 15,2-4-144-15,0-2-184 0,3 0-160 16,-1-12 96-16,1-8-16 16,0-6-145-16,-2-4 1 0,-7-2 144 15,-2 2 288-15,-5 1 176 16,0 10 240-1,0 3 504-15,0 8 217 16,0 6 159-16,0 2-336 0,0 0-512 16,-5 4-272-16,3 12 0 0,1 9 304 15,-3 9 64-15,4 1-40 16,0 7-128-1,0 0-48 1,0 3-144-16,0 0 120 16,0 4 24-16,0-4-56 0,0 0-88 0,0-3-8 15,0-1 8-15,0-5 24 0,0-4-32 31,0-4 0-31,0-3 0 16,0-5 8-16,0-3 0 16,0-5 0-1,0-5 0-15,0-3 97 0,-8 1 71 0,-1-3-56 16,-3 0-24-16,-1-2-32 0,1 0 0 31,-1 0-64-31,3 0 80 16,2 0-80-16,-2-6 16 15,5-7 88-15,2 0 56 16,0-7 56-16,3-3-56 0,0-5-40 15,5-6 0-15,11-4-96 0,5-4-24 32,6-4-248-32,15-16-960 0,-3 9-1113 15,-8 11-2344-15</inkml:trace>
  <inkml:trace contextRef="#ctx0" brushRef="#br0" timeOffset="45137">18371 5412 728 0,'0'0'2264'15,"0"0"-936"-15,0 0-71 0,0 0 15 16,0 0-312-16,0 0-208 16,0 0-208-16,123 33-183 31,-97-33-113-31,-2-11-56 0,3-5-104 15,-3-2 8-15,-4-2-32 16,-4-4-64-16,-5 0-80 0,-4-2 80 16,-7-1 0-16,0 2 8 15,-7 5 88-15,-9 3 40 31,-2 10 216-31,1 5 72 0,-6 2-128 16,-1 0-160-16,0 11 64 16,-1 8 56-16,1 3-64 0,3 2-24 0,3 2 40 15,5 2-8-15,5 0 16 16,0 2-24-16,8-2-80 15,0-2 8-15,0-3-112 16,0-6-8 0,12 0-56-16,4-4 48 0,0 0 8 15,3-5-16-15,4-4-56 0,3-4-456 16,12 0-864-16,-4-16-1353 31,-9-2-4624-31</inkml:trace>
  <inkml:trace contextRef="#ctx0" brushRef="#br0" timeOffset="49920">20385 5015 2712 0,'0'0'2409'16,"0"0"-1193"-16,0 0 56 16,0 0-256-16,0 0-784 15,0 16-104-15,0 8-120 0,5 10 481 31,-2 9 111-31,0 2 240 16,-3 6-352-16,0-3-96 0,0-4-152 16,0-6-120-16,-5-8-48 0,-1-7-8 15,1-10 8-15,2-5 56 16,-1-6 16-16,0-2 216 15,0 0 160 1,-4-8-376-16,7-7-144 16,1-6-96-16,0-1-56 0,1 0-48 15,20 2-56-15,4 5-24 0,0 6 120 16,8 9 24-16,-3 0 8 15,-2 0 56 1,-6 6 16-16,-2 6-16 16,-14 0 0-1,-1 1 72-15,-3-4 0 0,-2 1 8 0,0 1 120 16,-13 2 128-16,-7 3-96 15,-5-2-112-15,4-2-48 0,1-1-400 32,14-7-816-32,6-4-465 15,0 0-735-15,14-21-1889 0,14-1 2497 16</inkml:trace>
  <inkml:trace contextRef="#ctx0" brushRef="#br0" timeOffset="50235">20614 5296 1272 0,'0'0'1288'15,"0"0"-48"-15,0 0-512 16,0 0 89-16,0 0 247 0,0 0-96 15,0 0-32-15,18 134-416 16,-18-100-248-16,0-6-88 16,0-6-55-16,0-7-129 0,5-7-56 15,3-8-17-15,-3 0-63 16,4-4 136-1,1-17 152-15,5-7-23 0,-4-4-121 16,3-4-8-16,-4 2-8 16,0 4 0-16,-2 8-8 15,-2 10 16-15,-1 8 0 16,-2 4-169-16,2 0-167 15,0 16 336-15,5 6 328 16,-4 1-63-16,2-2-81 0,2-1-184 16,1-4 0-16,4-5-929 15,7-11-967-15,1 0-1209 0,-4-6-207 16</inkml:trace>
  <inkml:trace contextRef="#ctx0" brushRef="#br0" timeOffset="50821">20939 5245 1536 0,'0'0'2456'16,"0"0"-479"-1,0 0-361-15,0 0-584 16,0 0-672-16,0 0-144 16,0 0-47-16,-60 109-49 0,58-75-32 15,2-2-32-15,0-6-56 16,0-5 0-16,0-8-160 15,8-5-185-15,4-6-55 0,-1-2-256 32,2 0 168-32,1-10 152 0,-1-10-32 15,0-3 24-15,-3-5 80 0,-4-3 264 16,-1-1 0-16,-5 2 296 15,0 6 264-15,0 6 376 16,0 8 521-16,0 6 15 16,0 4-520-1,0 0-664-15,0 0-288 0,0 16-216 16,0 6 216-16,0 6 112 15,0 8 64-15,0 6-16 0,0 4 8 16,-5 5 24-16,-1 2-64 16,1 5-112-1,-1-1-8 1,4-5 40-16,-3-2-48 0,5-6-40 15,-3-6-136-15,1-6 16 0,-2-5 160 16,-1-7-8-16,-3-8-80 16,-4-7 24-16,-2-3 64 0,-2-2 0 31,-5 0 8-31,-2-9-8 15,4-10-8-15,1-2 0 16,2-1 0-16,8-1 8 0,3 4 104 16,5-2-48-16,0 1 64 15,11 1 8-15,7-4 80 0,9-1 80 31,2-4-64-31,4 0-96 16,1-2-128-16,1 1-184 16,10 1-776-16,-12 7-1416 0,-4 4-3538 0</inkml:trace>
  <inkml:trace contextRef="#ctx0" brushRef="#br0" timeOffset="52416">21249 5243 888 0,'0'0'1816'0,"0"0"-176"16,0 0-103-16,0 0-377 16,0 0-384-16,0 0-160 0,0-5-64 31,0 5 17-31,0 0-49 15,0 0-8-15,0 0-80 16,0 0-64-16,0 0-8 0,0 0-48 16,0 0-96-16,0 0-80 15,0 0-32-15,0 0-32 16,0 0-64-16,0 0 0 0,0 0-8 31,0 0 48-31,0 0-48 16,0 0 8-16,0 0 8 0,0 0-8 0,0 0 96 15,0 0 72-15,0 0 88 16,0 0 16-16,0-2-136 15,0 2-72-15,-7-2-64 16,2 0 40 0,2 2-48-16,-2 0 0 15,-1 0 8-15,1 0 0 0,-5 0 0 16,2 0-8-16,2 0-64 15,-1 0-24 1,3 8 0-16,-1-1 0 16,5 4-16-16,0-3 40 0,0 2-24 15,0 0 32-15,0-2 0 0,0 2 48 16,5-3-64-16,1 4-8 15,0-3-16-15,1 0-32 32,3-1-8-32,-2-2 32 0,1 1-48 15,3 0-48-15,-1 0-8 16,4 1 32-16,1-2 104 0,0 1-88 15,-2 0-16-15,-2 0 16 16,-3 0 0-16,-2 1-16 31,-2-4 0-31,-5-1 136 0,0 0 40 16,0 0 64-16,0 0 48 15,0 2 136-15,-2 4 24 0,-12 1-144 16,-3 2-56-16,-8 6-72 16,-19 2-136-16,8-2-608 15,4-6-3569 1</inkml:trace>
  <inkml:trace contextRef="#ctx0" brushRef="#br0" timeOffset="56716">15443 5543 4656 0,'0'0'1881'0,"0"0"-1673"0,0 0 104 15,0 0 392-15,2 86-232 16,3-52-288-16,-2-4-88 16,-2 0 16-16,-1-4-48 0,0-6-8 31,0-2 0-31,0-6-32 0,0-5 72 15,0-3 120-15,0-2 305 0,0-2 279 16,0 0-104-16,0 0-128 16,0 0-208-1,0-9-232 1,0-1-120-16,0-3-8 0,0-4 0 15,0 1 0-15,0-4-8 0,4 4 0 16,5 2-64-16,3 2 64 16,-1 6-96-16,0 2-40 0,2 4 136 15,0 0-64-15,-2 0 72 16,2 10-72-16,-1 6 0 0,-6 2 72 31,4 0 56-31,-9 0-8 0,3-4 8 16,-4-3-40-1,3-6 88-15,-3-3-32 0,0-2 8 16,0 0 8-16,0 0 0 0,3 0-80 15,-3 0 208-15,2-2 16 32,-2-7-8-32,3-6-72 0,0-5-96 15,2 2-40-15,1-2-8 16,-1 4-8-1,2 4-96-15,1 4-8 0,-3 4 48 0,1 0 56 32,-1 4-72-32,1 0 16 31,-1 0 40-31,2 0-40 0,1 0-24 0,-2 0 32 15,1 10 0-15,2 4 32 16,-1 0-288-16,4 8-792 16,-4-4-1569-16,-2-4-5296 0</inkml:trace>
  <inkml:trace contextRef="#ctx0" brushRef="#br0" timeOffset="57301">15911 5597 1640 0,'0'0'3177'0,"0"0"-1401"16,0 0-224-16,0 0-536 15,0 0-551-15,0 0-305 0,0 0-8 31,-84 96-48-31,76-66-48 16,7-2 40-16,1-6-88 0,0-2 0 16,0-5 32-16,0-4-40 15,0-3-128-15,9-4 56 16,-4-2-8-16,2-2 72 0,4 0-64 15,-6 0 72 1,5 0 72 0,-2-14 48-16,3-4-40 0,0-3-80 0,-3-4-136 15,0 1 72-15,-1 0 64 16,-2 2 0-16,-4 2 8 15,-1 1 72-15,0 8 24 16,0 3 216-16,0 4 176 16,0 4-32-1,0 0-200-15,0 0-264 0,0 0-128 0,2 6-168 16,4 6 296-16,1 2 0 15,4 2 56-15,0-2-56 0,1 0 56 16,-1-4-56-16,2-2-96 31,-2 0-568-31,1-4-729 16,-1-2-1055-16,-5-2-2801 0</inkml:trace>
  <inkml:trace contextRef="#ctx0" brushRef="#br0" timeOffset="57509">15911 5597 1488 0,'104'-22'1592'16,"-93"33"-288"-16,8 6-87 0,1 3-305 31,-1 2-216-31,2-2-248 0,-1 0-216 15,-3-4-104-15,1 0-16 0,-5-4-32 16,2-2-80-16,-1 0-184 16,-7-2-944-16,1-4-1649 15</inkml:trace>
  <inkml:trace contextRef="#ctx0" brushRef="#br0" timeOffset="57767">16199 5432 336 0,'0'0'3152'0,"0"0"-1343"15,0 0-617-15,0 0 152 16,0 0-272-16,-44 143-295 0,30-97-137 15,-2-4-88-15,1-4-176 32,4-8-192-32,1-4-104 15,4-7-72-15,1-4-8 0,0 2-272 16,0-8-1256-16,2-1-3329 0</inkml:trace>
  <inkml:trace contextRef="#ctx0" brushRef="#br0" timeOffset="59603">20659 4466 3304 0,'0'0'2473'0,"0"0"-833"0,0 0-136 15,0 0-647-15,0 0-385 31,-74 56-208-31,61-22-144 0,7 4-16 16,1-2-48-16,5-2-48 16,0-6-8-16,0-6-8 0,0-5-40 15,6-6-32-15,4-5-136 16,-2-6-144-16,3 0-48 15,1 0 272 1,5-9 136-16,-5-10 112 0,1-2-16 16,0-4-32-16,1 1 24 15,-4 0-32-15,-5 6 80 0,1 6 176 16,-6 4 400-1,0 6 136-15,0 2-480 16,0 0-368-16,0 0-328 16,8 10 216-16,-1 2 112 0,-1 0 88 15,4 0 8-15,-4-2 16 16,2 0-40-16,2-2-72 0,-2-4 0 15,10-4-1176 1,-2 0-1049 0,-1 0-2328-16</inkml:trace>
  <inkml:trace contextRef="#ctx0" brushRef="#br0" timeOffset="59887">20866 4498 4600 0,'0'0'2137'0,"0"0"-689"31,0 0-664-31,0 0-504 15,0 0-103-15,0 0-97 0,0 0-80 16,0 0-56-16,-31 110-16 16,44-100-17-16,3-2 33 15,-1 0 56-15,-2-1 8 16,1-4-8-16,-2 1 80 15,-3 0-7-15,-4-2-65 16,-2 2-8-16,-3-2 8 0,0 2 152 16,0 5 232-16,-4 0 120 15,-9 8-280 1,-5-2-232-1,3 0-1809-15,4-5-5128 0</inkml:trace>
  <inkml:trace contextRef="#ctx0" brushRef="#br0" timeOffset="60987">21202 4538 3504 0,'0'0'1177'0,"0"0"431"16,0 0 552-16,0 0-831 0,-11 129-561 16,4-100-328-1,2-1-136-15,4-8-136 16,-1-8-104-16,2-5-56 0,0-5 8 15,0-2 192-15,0 0 424 0,0 0 400 16,0-11-199 0,0-6-681-1,0-10-152-15,0-1-96 16,13-4-40-16,0 4-89 0,3 8 1 15,-5 6 168-15,1 8-88 16,-1 6-32-16,-3 0 40 0,3 0-8 16,-3 12 144-16,-4 6 8 15,1 0 64-15,-2 0-16 31,-3-2 48-31,0-4-24 0,0-4-16 16,0-4-56-16,0-4 64 16,3 0-16-16,-1 0 72 15,1-6-128-15,0-12-8 0,5-5-176 16,-1-4 104-16,-1 1 64 15,1 4-32 1,-3 8-32-16,0 6 8 0,-1 5-32 16,2 3-152-16,-2 0 16 15,2 9 160-15,1 5 80 16,1 2 128-16,-2-2-120 0,1 0 64 15,-1-2-72 1,1-4 0-16,-1-4-280 16,-3-2-560-16,3-2-272 0,-1 0-57 15,1-2 729-15,-2-8 440 16,1-2 112-16,-1 4 216 15,-3 4 305-15,5 4 7 0,-5 0-640 32,0 0-104-32,5 12 104 15,1 2 88-15,-1 1-40 0,1-4 48 16,-1-3-88-16,2-2-8 15,-2-3 0-15,1-3-8 0,-1 0-248 16,1-3 256-16,2-11 32 31,0-6 48-31,1-2-80 16,-1 0 16-16,1 4-8 0,-4 8 0 15,-2 4 96-15,1 6 32 16,-3 0-136-16,4 0-128 0,2 10 128 16,-1 6 48-16,5 0-48 31,1 0-104-31,5-2-344 0,1-1-729 15,16-11-1007-15,-3-2-769 0,-4 0-943 16</inkml:trace>
  <inkml:trace contextRef="#ctx0" brushRef="#br0" timeOffset="61544">21819 4484 440 0,'0'0'2496'0,"0"0"-199"0,0 0-113 0,0 0-135 16,0 0-489 0,0 0-480-16,-57-32-344 0,48 44-456 15,-1 12-280-15,5 6 0 0,-3 4-8 31,6 0-40-31,2-2 48 0,0-6-16 16,0-6 16-16,0-6-16 16,5-6-56-16,2-4-56 15,2-4-152-15,-1 0 40 16,4 0 232-16,-1-10-64 0,-3-1 0 15,-3 0 72-15,1 1 8 0,-6 3 64 32,0-2-64-32,0 1 104 15,0-2-8-15,2 3-96 16,1-4-8-1,-1 3-48-15,3 2-168 0,-4 2-264 0,3 2-72 16,-4 2 72-16,0 0-112 0,0 0 168 31,0 0 200-31,0 0 119 16,0 0 65-16,0 0 40 0,0 0 81 15,0 0-65-15,0 0 32 0,0 0-40 16,0 0 96 0,0 0 64-1,0 0-48-15,0 0-64 0,0 0-40 16,0 0-16-16,0 0-16 15,0 0-32-15,0 0 40 0,0 0 0 16,0 0 0-16,0 0 0 0,0 0 8 31,0 0 0-31,0 0 0 16,0 4-8-16,1-2-16 0,4 0 24 15,-3 0-8-15,1 4 8 16,-3-2-633-16,0 0-2175 16</inkml:trace>
  <inkml:trace contextRef="#ctx0" brushRef="#br0" timeOffset="62143">21945 4283 4640 0,'0'0'2345'16,"0"0"-825"-16,0 0-343 15,0 0-441-15,0 0-592 0,0 0-136 16,0 0 232-16,-5 102 72 15,5-57 48-15,0-3 24 0,0 0-48 32,0-4-152-32,0-6-80 0,0-6-48 15,0-8-40-15,0-7-8 31,0-6-8-31,0-5 16 16,0 0 88-16,0 0-104 0,8-7-248 16,2-12 80-16,6-1-32 15,-2-2-56-15,4 2-16 16,-2 4 160-16,-4 8 40 0,-4 4 16 15,1 4-80 1,-4 0-112-16,-2 0 128 0,6 0 120 0,-3 8 216 16,2 2 72-16,-3 2-112 31,1 0-72-31,2 8-104 0,-3-5-1016 15,3-2-5378-15</inkml:trace>
  <inkml:trace contextRef="#ctx0" brushRef="#br0" timeOffset="62684">22397 4464 568 0,'0'0'2920'0,"0"0"-991"16,0 0 159-16,0 0 321 31,0 0-433-31,0 0-792 16,0 0-528-16,0 0-528 0,-47 2-128 15,33 32-8-15,1 4 8 16,5 0 56-16,4-6 0 0,4-6-8 15,0-6 9-15,0-7-9 32,0-7-40-32,0-5-8 15,0-1 0-15,0 0-64 0,4 0-81 16,4-3 145-16,1-14-8 0,3 0-56 15,-1-4-72-15,-3-1 16 0,2 4 64 16,-4 2 56 0,-1 6 0-1,-3 6 16-15,-1 4 72 16,3 0-88-16,-3 0-216 0,6 4-32 15,-1 6 120-15,4 4 128 0,-4-2 72 16,2 2 8-16,0-2-32 0,0 0-48 31,-1-2-992-15,9-3-1432-16,-8-6-1777 0,7-1-1048 15</inkml:trace>
  <inkml:trace contextRef="#ctx0" brushRef="#br0" timeOffset="62977">22604 4406 4368 0,'0'0'2073'16,"0"0"-1217"-16,0 0-16 16,0 0-16-16,0 0-407 0,-29 86-265 15,29-69-152-15,1 0-48 31,15-5-161-31,2-4-127 16,5-4 24-16,-1-2 120 16,1 0 136-16,-4-2 56 0,-7 2 56 15,-4 0 216-15,-3 0-80 0,-2 0 144 16,-3 2 225-16,0 2 295 15,-11 6-136 1,-28 18-720-16,5 0-792 16,2-3-3153-16</inkml:trace>
  <inkml:trace contextRef="#ctx0" brushRef="#br0" timeOffset="63873">23038 4447 5393 0,'0'0'1304'15,"0"0"-960"-15,0 0 816 16,0 0 121-16,16 125-361 0,-9-71-240 15,-6 4-16-15,6 0-328 0,-4-3-88 16,2-6-144-16,-2-4-56 16,0-9-48-1,-1-4 16-15,0-6-16 16,-2-8-272-16,0-4-480 15,0-12-656-15,0-2-833 16,0 0-2760-16</inkml:trace>
  <inkml:trace contextRef="#ctx0" brushRef="#br0" timeOffset="64213">23051 4366 592 0,'0'0'2032'15,"0"0"-1368"-15,0 0 761 16,0 0-49-16,0 0-280 0,0 0-184 15,0 0-232-15,102 86-31 16,-91-68-161 0,0 0-24-16,-6 1-48 0,0 6 40 15,-5-1 8-15,0 2 0 16,0 2-96-16,-8 3-168 15,-10-1-104-15,0 0-96 0,2-7-352 16,7-6-832 0,7-8-1425-16,2-9-3144 15</inkml:trace>
  <inkml:trace contextRef="#ctx0" brushRef="#br0" timeOffset="64483">23295 4445 856 0,'0'0'1952'31,"0"0"-360"-31,0 0-71 16,0 109-17-16,0-77-408 0,0-6-616 15,0-4-312-15,3-8-160 16,5-6-8-16,0-6 0 0,-1-2 72 15,4 0 113-15,-3-10 255 16,-5-10 48-16,2-1-32 16,-2-4-136-16,-3 3-96 0,0 3-152 15,0 8-72 1,0 9-336-16,0 2-1400 15,0 0-4002-15</inkml:trace>
  <inkml:trace contextRef="#ctx0" brushRef="#br0" timeOffset="64774">23295 4445 4000 0,'137'27'2545'16,"-143"-27"-1009"-16,1 0-552 0,-2 12-471 15,7 0-241-15,0 3-192 16,0 0-80-1,0-3 0-15,10 0-16 16,3-2-40 0,-2 0-88-16,1-4 80 0,-1 0 48 0,-5-2-40 15,-1 0 48-15,-2-2 0 16,-3 2 8-16,0 0 88 0,0 3 168 31,0 0 24-31,-3 1-280 16,-5-2-800-16,5-2-2473 15</inkml:trace>
  <inkml:trace contextRef="#ctx0" brushRef="#br0" timeOffset="65064">23561 4462 1032 0,'0'0'3296'16,"0"0"-1479"-1,0 0-361-15,0 0-336 0,0 0-624 0,0 0-135 16,0 0-57-16,-6 52-176 0,4-34-72 16,2-2-56 15,0-2-8-16,0-4-8-15,0-2-48 16,8-4-120-16,4 0-192 0,-1-2 135 0,0 0 169 16,-1 0 64-16,-2 2 0 15,-2 0 0-15,-2 1-72 0,-4 2 80 16,0 1 120-16,0 2 385 15,-12 4-49-15,-2 0-456 16,1-1-817-16,2-4-2327 0</inkml:trace>
  <inkml:trace contextRef="#ctx0" brushRef="#br0" timeOffset="65210">23715 4620 904 0,'0'0'1800'0,"0"0"-104"15,0 0-71-15,0 0-593 0,0 0-568 31,0 0-464-31,0 0-168 16,3 42-1744-16,-3-40-3017 0</inkml:trace>
  <inkml:trace contextRef="#ctx0" brushRef="#br0" timeOffset="65388">23729 4396 3448 0,'0'0'936'0,"0"0"-127"0,0 0 447 16,0 0-528-16,0 0-376 15,0 0-160-15,0 0-192 16,55 104-264 0,-43-97-1040-16,-6-3-1161 0,4-4-1222 15</inkml:trace>
  <inkml:trace contextRef="#ctx0" brushRef="#br0" timeOffset="65869">23729 4396 1192 0,'142'17'472'16,"-142"-8"232"-16,2 5 112 0,3 2 200 15,0 0-79-15,-5-2-217 16,1 0-112-16,-1-3 16 0,4 0-240 16,-4-5-232-16,0-4-48 31,0-2-24-31,0 0 128 15,0 0 112-15,0-2-8 0,0-15-312 16,3-4-648-16,2-7-136 16,1-4 24-16,5 0 248 0,-4-2 72 15,3 4 184-15,-4 7 256 16,2 7 280-1,-3 10 216 1,1 4-160-16,2 2 32 0,1 0-48 0,2 6-64 16,-1 7-56-16,-1 4 32 15,1 5 40-15,0 5-48 16,-2 1 8-1,1 4 144-15,-1 0-48 0,-6 0 65 16,1-2-9 0,-3-6-64-16,0-2-16 0,0-6 88 0,0-2-8 15,0-5 24-15,-5-4-24 16,-6 1-96-1,5-4-288-15,-1-2-40 16,2 0-368-16,1 0-440 16,4-2-728-16,0-16-337 0,0 0-1056 31,3 0-31-31</inkml:trace>
  <inkml:trace contextRef="#ctx0" brushRef="#br0" timeOffset="66022">24083 4536 368 0,'0'0'1016'15,"0"0"232"-15,0 0-80 0,0 0-127 16,0 0 119-16,0 0-232 15,0 0-488-15,103 4-224 0,-95-4-176 32,-1 0-40-32,-2-6-480 15,-5-8-488-15,0 0-1329 0</inkml:trace>
  <inkml:trace contextRef="#ctx0" brushRef="#br0" timeOffset="66575">23944 4197 1168 0,'0'0'2272'0,"0"0"-895"15,0 0-329-15,0 0-496 0,0 0-408 16,0 0 192-1,0 0 320 1,0 0 128-16,0 62 144 0,2-30 1 16,-2 7-97-16,0 3-96 15,0 1-192-15,0 2-192 0,0-5-64 16,0-4-160-16,0-4-80 15,0-4 0 1,0-6-48-16,0-1-232 16,0-2-848-16,0-4-1585 0,0-6-3864 31</inkml:trace>
  <inkml:trace contextRef="#ctx0" brushRef="#br0" timeOffset="67516">23997 4639 2608 0,'0'0'1792'16,"0"0"-271"-16,0 0-353 0,0 0-768 16,0 0-400-16,0 0-712 15,21-67-896-15,-8 55-1129 0</inkml:trace>
  <inkml:trace contextRef="#ctx0" brushRef="#br0" timeOffset="67984">24078 4313 184 0,'0'0'2752'16,"0"0"-2096"-16,0 0 408 15,0 0 297-15,0 0-217 0,5 132-240 32,-5-91-248-32,0-5-168 0,0-6-247 15,0-6-121-15,0-8-64 16,0-8-56-16,0-3 0 15,0-5-112-15,0 0-177 0,0 0-239 16,0 0 72-16,0-5-120 31,10-5-16-31,1-2 72 0,-1 0-272 16,4 2-8-16,-6 2 295 31,2 4 361-31,-5 0 144 16,-2 4 80-16,2 0 225 15,-2 0 39-15,-1 0-88 0,-1 0-136 0,3 0-120 16,-3 0-825-16,2 0-1503 0</inkml:trace>
  <inkml:trace contextRef="#ctx0" brushRef="#br0" timeOffset="68277">24341 4516 440 0,'0'0'648'0,"0"0"-248"16,0 0-272-16,0 0-112 16,0 0 64-16,0 0 232 15,0 0 144-15,0 0-48 0,41-75 168 31,-48 60 0-15,-4-2-136-16,0 6 137 0,-1 0 591 0,1 7 136 16,0 4-240-16,-7 0-448 15,5 13-319-15,-5 8-97 0,7 5-40 16,3 1-40-16,5-3-120 31,3-2 0-31,0-4 0 0,0-4-144 16,11-2-641-16,12-8-951 15,-6-2-1153-15</inkml:trace>
  <inkml:trace contextRef="#ctx0" brushRef="#br0" timeOffset="68569">24341 4516 4961 0,'99'-118'1912'0,"-104"118"-1336"16,3 8-136 0,-2 12-184-1,4 1-152-15,0 4-88 0,0-1-16 16,0-6 0-16,6-2-56 15,5-5-40-15,-1-2 88 0,-2-1 0 16,3 0-48-16,-9-2 8 0,1-2 48 47,-3 4 0-47,0 2 8 15,-27 16-8-15,-4-4-856 0,-8 3-3825 32</inkml:trace>
  <inkml:trace contextRef="#ctx0" brushRef="#br0" timeOffset="1.32737E6">9465 7007 5017 0,'0'0'1784'0,"0"0"-448"0,0 0 65 16,0 0-217-16,-5 0-416 16,5 0-328-16,0 0-56 0,0 0 8 15,0 0-8-15,0 0-64 16,0 0 88-16,-2 0-71 0,2 0 135 31,0 0-64-31,0 0-120 0,0 0 40 16,0 0-184-16,0 0 8 15,0 0 40-15,0 0-96 16,0 0 24-16,0 0 80 0,0 0-72 31,0 0 40-31,0 0 64 16,0 0-8-16,0 0 16 0,0 0 32 15,0 0-72-15,0 0-72 16,0-3-16-16,0 3-56 15,0 0-56-15,0-2 0 0,0 2-88 16,0 0-8-16,0-2 32 31,0 0 64-31,2-2 0 0,7-2 104 0,4-3 72 16,5-4 40-16,6-4-7 15,5-6-33-15,7-5-8 32,9-4-80-32,-3-4-24 0,11 2-64 0,-3-3 0 15,4 1 8 1,-1 2 0-16,-1 0 8 0,-1 2-8 15,-2 0 40-15,-6 2-48 16,4-2 0-16,-1-2-8 0,-1 0-32 16,-6 2 40-1,-1 4 8-15,-7 2 0 16,-4 3 40-16,-6 8 0 15,-6 0 16-15,-4 6-64 0,-4 3 16 16,-6 4 56-16,-1 0-16 16,0 2 48-16,0 0 56 0,0 0 24 15,0 0 32-15,0 0 32 31,0 0-104-31,0 0-144 0,0 0-32 32,0 0-776-32,0 0-961 15,-6 0-2207-15,-1 0-3386 0</inkml:trace>
  <inkml:trace contextRef="#ctx0" brushRef="#br0" timeOffset="1.3281E6">10238 6181 4825 0,'0'0'2344'0,"0"0"-552"15,0 0 65-15,0 0-305 16,0 0-528-16,0 0-464 15,0 0-303-15,-5 0-257 0,5 0-40 16,16 0 40-16,4 0 136 16,7 1 40-16,2 3 0 0,2 0-56 15,0-2 40-15,-1 2-16 16,-2 0-64-1,-4-2 16-15,-3 3-40 16,-6-1-48-16,-4-2 40 0,-3 1-32 31,-5-1-16-31,2 0 8 0,-5 0 0 0,0 4 64 0,0 3 104 16,0 4 72-1,-8 10 288-15,-7 5-112 16,-4 6-224-16,-2 2-104 16,2 0-24-16,1-2-72 0,3-4 8 15,1-4-8 1,3-6 0-16,2-4 56 0,5-3-48 0,0-8 72 31,1-1 88-31,0-4 88 16,3 2 64-16,0-2 48 0,0 0-192 31,-2 0-111-31,-1 0-65 15,-5 0-1137-15,2-6-3216 0</inkml:trace>
  <inkml:trace contextRef="#ctx0" brushRef="#br0" timeOffset="1.33344E6">9400 7289 3104 0,'0'0'4305'0,"0"0"-2745"16,0 0-439-16,0 0 95 0,0 0-64 15,0 0-368-15,0 0-344 0,0 2-144 32,0-2-63-32,0 0-57 15,0 0-48-15,0 0 32 16,0 0 160-16,0 0 56 0,0 0 104 15,0 0-184-15,0 0 24 16,0 0-32-16,0 0-32 0,0 0 64 16,0 0-168-16,0 0-56 15,0 0-88-15,0 0-8 31,0 0-8-31,8 6-80 0,0 4 88 0,3 3 80 16,2 0-32-16,5 4 80 16,-2 0 16-16,4 4 0 0,2 1-64 15,4 5 40-15,0 6 80 16,3 5 97-1,2 4 63 1,-1 0-88-16,6 2-24 0,-1-4-152 16,1 1-88-16,1-5 40 0,0-2-48 15,-1-4 8-15,-1-4 0 16,-1-3 72-16,-3-4-80 0,-2-3 8 31,-6-4 8-31,-6-2-8 16,-4-5 48-16,-1 2-48 0,-8-5 0 15,-2-2 56-15,1 2 0 16,-3-2-56-16,0 0 136 0,0 0-48 15,0 0 40-15,0 0 0 32,0 0 16-32,0 0-104 0,0 0 16 15,0 0-56-15,0 0 112 16,0 0-120-16,0 0-64 0,0 0 56 15,0 0-144-15,0 0-88 16,0 0-80-16,2 6 8 31,3 0 216-31,3 1 16 0,-3 2 80 16,1-3 0-16,-3-2 16 15,1 0-8-15,0 0-8 0,-2-2 0 0,4 4-16 16,-2-2 16-16,4 4 40 16,-3 0-40-1,4 3 0 1,-1-2 0-16,0 1 32 0,-4-2-24 15,1-1-16-15,-1-6 16 16,-4 1 48 0,2-2-56-16,-2 0 0 0,0 0-184 0,0 0-776 15,0 0-1177 1,0-3-3136-16</inkml:trace>
  <inkml:trace contextRef="#ctx0" brushRef="#br0" timeOffset="1.3339E6">10254 7700 3064 0,'0'0'4641'0,"0"0"-2696"0,0 0-625 15,0 0-72-15,0 0-552 16,0 0-512 0,0 0-64-16,0 0-8 0,33 53 8 15,-9-29-24-15,-2 3-48 16,-1 3 32-16,0 2-72 15,-4-2 0-15,-1 0 96 0,-5-1-56 16,-5-5 72 0,-1-2 33-1,-5 1 55-15,0-2 216 0,0 3 360 0,-21 2 8 16,-8 4-240-16,-6 3-32 15,-7-3-24-15,0-2-184 16,0-2 32-16,3-9-71 0,5-4-161 31,8-7-88-15,10-6-24-16,16-32-1145 0,0-11-2007 0,13-10-5330 0</inkml:trace>
  <inkml:trace contextRef="#ctx0" brushRef="#br0" timeOffset="1.33447E6">10926 6092 6585 0,'0'0'3297'0,"0"0"-1097"32,0 0-472-32,0 0-575 0,0 0-1057 15,0 0 48-15,0 0-144 16,-11 151 456-16,11-87 112 15,0 0-144 1,0-4-128-16,0-6-128 0,0-10-160 0,0-6-8 31,0-8 0-31,0-6-200 0,0-7-632 16,0-7-400-16,0-10-625 15,0 0-983-15,-7-17-4458 0</inkml:trace>
  <inkml:trace contextRef="#ctx0" brushRef="#br0" timeOffset="1.3349E6">10987 5985 4232 0,'0'0'2433'16,"0"0"-1393"-16,0 0-8 15,0 0 105-15,0 0-305 0,0 0-8 16,131 37-88-16,-105-15-56 16,-8 4-96-16,-4 4-71 15,-4 0 63-15,-10 4 32 16,0 2-32-1,0 1-16-15,-19 1-168 0,-10-2-192 16,-2-2-40-16,-5-4-88 16,1-4 0-16,-2-9-24 15,-2-4-48-15,5-9-48 0,3-2-80 16,9-2 128-16,2 0-8 31,11 0 8-31,9 0-80 16,0 0-264-16,3 0-80 0,18 0 336 15,8 4 88-15,3 2 160 16,1-3-32-16,-1 2-40 0,0-1-32 15,2-2-56-15,0-2-512 16,2 0-896 0,17 0-953-16,-8 0-2384 15,-8-8-1640-15</inkml:trace>
  <inkml:trace contextRef="#ctx0" brushRef="#br0" timeOffset="1.33525E6">11382 6309 5393 0,'0'0'3072'15,"0"0"-623"1,0 0-393-16,0 0-759 0,0 0-313 0,-93-23-424 31,81 46-440-31,-5 9-120 16,6 8 8-16,1-1 40 0,6 2-48 15,0-7 0-15,4-8-8 16,0-6-56-1,0-8 64-15,0-4-72 0,4-6-56 0,0-2-168 16,4 0-160-16,1-8 96 0,5-12 360 16,1-6 56-16,2-6-56 31,1 2-104-31,-7 6 32 15,1 6 72-15,-6 6 0 0,-1 7 104 16,-2 5 96-16,-1 0-200 16,1 0-32-16,0 9 32 0,5 7 152 15,1 0 32-15,2 2-24 31,0 2-160-31,7-2-1225 0,-4-6-1999 16,-2-4-4170-16</inkml:trace>
  <inkml:trace contextRef="#ctx0" brushRef="#br0" timeOffset="1.33653E6">11488 6322 4849 0,'0'0'2504'0,"0"0"-1808"0,0 0 889 15,0 0 7-15,0 0-456 16,0 123-272-16,0-89-168 0,0-6-167 31,-5-4-257-31,5-7-112 16,0-10-56-16,0-3-40 0,0-4-16 15,0 0 8-15,0 0-8 16,0-13-48-16,0-14-128 0,12-5-400 15,4-5-137-15,3 5-263 32,0 9 184-32,1 7 280 15,-1 10 360-15,-1 4-32 0,1 2 128 16,1 0-32-16,-1 0 32 15,4 0-104-15,3 0-272 0,6-4 64 16,-1-11 176-16,2-4 56 31,-7-5 16-31,-5-3 72 31,-8 3 88-31,-6 3 8 0,-7 2 352 0,0 8 240 16,-2 2 112-16,-9 9-120 16,-4 0-88-16,1 18-368 15,1 15-152-15,-2 4-15 16,10 5-57-16,5-1-81 0,0-7 81 15,0-6-8-15,8-6 0 0,5-8-64 16,-1-8 0-16,-1-6 64 16,0 0-336-16,2-10 136 0,0-16 208 0,0-8-168 31,-2-8-200-16,1-4-136-15,-3-7-88 0,-1 2-72 16,-3-4 120-16,-3 7-24 0,3 8 504 16,-5 10 64-16,0 14 472 15,0 8 424-15,0 8-16 0,0 0-856 31,1 18 208-31,-1 12-232 16,4 10 520-16,-4 8-16 0,0 2-152 16,0-3-152-16,3-8-136 15,2-9 0-15,3-7-64 0,1-8-448 16,6-8-552-16,-2-7-488 31,1 0-393-31,1-9 217 16,1-4 96-1,-5-2 432-15,-1 7 839 0,0 7 297 0,-4 1 537 16,1 0 623-16,-1 3 0 0,5 5 120 15,-4 1-255-15,3-5-417 16,1-4-24 0,3 0-40-16,-2 0 248 15,-1-8-24 1,-6-7-224-16,1-2-192 0,-4 0-119 0,-2 1-57 15,0 2-176-15,-5 5-152 0,-9 3-633 16,1 1-503 0,1 1-184-16,9 2 103 15,3-2-495-15,0 2-1097 16,0 0 1881-16,3 2 904 15,5 0 176-15,4 0 656 0,-1 2 225 16,-3 10 55-16,0 3 32 0,-1 0 64 31,-2 4 136-31,1-4-103 16,-1 2-265-16,-2-6-280 0,2-2-208 31,0-5-232-31,0-4-80 16,1 0-128-16,4 0 128 15,-1-17 256-15,8-4 152 0,-1-3-176 16,-2-2-128-16,2 3 48 31,-3 8-104-31,-3 6 8 0,-2 7-56 16,-1 2-128-16,-1 0 64 15,4 9 64-15,-2 8 280 16,-3 7 80-16,1 1-48 0,2-4-80 15,0-1-104-15,2-5-112 0,-2-5-16 16,2-8-96-16,3-2-400 16,0 0 0-16,4-19 392 0,1 0 104 15,0-4 48-15,-2 5 8 16,-8 6 72-16,2 7 256 15,-9 3-104 1,-1 2-280-16,4 0-48 16,0 9 40-16,3 18-184 0,-4-3-1856 0,5-7-6818 15</inkml:trace>
  <inkml:trace contextRef="#ctx0" brushRef="#br0" timeOffset="1.33682E6">12801 5921 8433 0,'0'0'2089'16,"0"0"-625"-16,0 0 128 0,0 0-551 31,0 0-217-31,129-32-512 16,-101 24-168-16,1 3-144 0,-2 1-592 15,-7 0-761-15,-6 4-871 0,-11 0-2321 16,-3 0-1960-16</inkml:trace>
  <inkml:trace contextRef="#ctx0" brushRef="#br0" timeOffset="1.33698E6">12979 5906 3304 0,'0'0'2721'0,"0"0"-849"16,0 0 193-16,0 0-497 16,0 0-352-16,-12 130-272 0,12-94-183 15,0 0-353 16,0 1-256-15,0-3-152-16,0 9-480 0,0-5-1569 16,0-8-3168-16</inkml:trace>
  <inkml:trace contextRef="#ctx0" brushRef="#br0" timeOffset="1.33727E6">13124 6241 4080 0,'0'0'4481'16,"0"0"-2992"-1,0 0 31-15,0 0-72 0,0 0-528 16,0 0-431-16,0 0-313 0,0 0-104 31,97-103 64-31,-91 89-24 16,-6 2 0-16,0 2 64 0,0 2-176 15,-21 2-48-15,0 4-176 16,-4 2-24-16,-1 0 40 15,5 14 32-15,0 8 104 0,8 6 72 16,5 3 88 0,3-1-8-16,5 0-72 15,0-5 8-15,0-3-16 0,18-5 0 16,4-11-713-16,15-6-1223 15,-9-12-1241-15,-2-10-2712 16</inkml:trace>
  <inkml:trace contextRef="#ctx0" brushRef="#br0" timeOffset="1.3375E6">13332 6062 4064 0,'0'0'3193'15,"0"0"-888"-15,0 0-721 16,0 0-792-16,0 0-488 16,0 0 16-1,0 0-64-15,0 102-184 16,12-84-16-16,1-2-56 0,3-1-48 15,0-4 48-15,-5-1 72 16,0 1 8-16,-7-2-80 16,-4 3 56-16,0 1 16 15,0 0-72 1,-29 6-288-16,4-6-1240 15,-4-4-3409-15</inkml:trace>
  <inkml:trace contextRef="#ctx0" brushRef="#br0" timeOffset="1.33767E6">13447 6147 3264 0,'0'0'1689'0,"0"0"-513"0,0 0-24 16,0 0-432-16,0 0-720 15,0 0-104-15,0 0-1168 16,103-101-1209-16,-93 85-743 0</inkml:trace>
  <inkml:trace contextRef="#ctx0" brushRef="#br0" timeOffset="1.33837E6">13562 5960 760 0,'0'0'2656'15,"0"0"-175"-15,0 0-257 0,0 0-351 16,0 0-1081-16,0 0-560 15,0 0 216 1,-12 68 336-16,11-28-208 16,-4 7-168-16,5-6-192 15,0-1-208-15,0-8-8 16,0-10-88-16,11-6-712 0,5-11-424 15,4-5-152-15,2 0 167 0,3-19 241 32,4-7 320-32,0-6 384 15,0-2 264 1,-5 0 0-16,-1 6 88 0,-6 8 424 0,-12 8 552 15,0 8 569-15,-5 4 15 16,0 0-520-16,0 4-608 0,0 14-280 31,0 2-56-31,0 2-128 16,0-1-48-16,0-4-8 15,0-4-152-15,3-4-400 0,12-5-352 0,3-2-112 16,3-2 32-16,6 0 280 16,2 0 520-16,-5 0 112 15,1 0 64 1,-1-6 8-16,-13-3 0 15,0-6 128-15,-6 2 256 16,-5-6 168-16,0 1-192 31,0 0 56-31,0 2-16 16,-5 4 120-16,-1 4 88 15,4 6-16-15,-1 2-248 0,3 4-344 16,0 17 0-16,0 13 184 16,0 1 201-1,-3 7 47-15,0 5-152 0,-1 0-8 0,0 0-56 16,-1-1-88-16,0-5-72 0,3-2-48 15,-1-3 48-15,1-6-56 16,-2-4-144-16,-3-4-112 16,-1-8 8-16,-3-2 152 0,-5-6 96 15,1-3 8 1,-4-3 64-16,4 0 64 0,4-3 488 0,6-11 104 31,5-1-168-31,0-10-376 16,5-3-184-16,19-4-56 15,5-2 40-15,7 0-360 0,9-8-776 16,-10 8-809-16,-6 7-4912 0</inkml:trace>
  <inkml:trace contextRef="#ctx0" brushRef="#br0" timeOffset="1.34046E6">10808 7516 6121 0,'0'0'3096'16,"0"0"-1143"-16,0 0-337 31,0 0-560-31,0 0-655 0,-47 136-177 16,28-62 16-16,-2 11 88 15,2-2 24-15,2-2-208 0,0-9-72 0,5-14-64 16,6-11 96-16,3-15-104 16,-1-15 0-1,4-6-272 1,0-11-264-16,0 0-200 0,0-15 23 15,7-23 217-15,6-16-296 16,3-16 64-16,-3-12 112 0,-2-7 200 16,-1-1 184-1,-2 8 232-15,-2 14 24 16,3 16 368-1,-6 16 360-15,2 18 352 0,-4 12-216 0,4 6-608 16,3 2-280-16,7 20-144 16,4 10 144-16,2 12 320 0,0 8 33 15,-2 7 135-15,-4 1 64 31,-4-2-192-31,-4-3-112 0,-2-4-120 16,-5-5-32-16,0-8-40 16,0-6 16-16,-13-3-72 0,-5-10-48 15,-3-5-64-15,-5-4 40 16,-3-6-128-16,-5-4 56 31,-1 0-8-31,-1-6-8 0,4-7 160 16,6-4 64-16,10 6 336 15,8 0-8-15,8 5-8 0,0 0-384 16,22-2-120-16,19-4 64 15,7 0 48-15,9-4 8 16,2-2-368 0,-4-2-328-16,-1 0-400 0,-8 0-89 15,-7-2 153-15,-3 2 416 16,-10 0 616-16,-9 1 8 0,-5 2 144 15,-8 0 384-15,-4 4 408 16,0-2-176 0,-17 7-111-16,-1 5-129 15,0 3-24 1,0 0-168-16,1 22-248 0,2 12-88 0,4 8-8 15,6 2-112-15,5-2 48 0,0-8 56 16,5-8-72-16,9-8 8 31,2-10-272-31,2-8-208 16,0 0-105-16,0-20 273 15,1-16 48-15,-3-9-128 0,-1-6-248 0,-7-7 168 16,-5-2 352-16,-3 1 144 16,0 1 48-16,0 10 8 46,-10 8 104-46,2 13 144 0,2 12 424 16,4 11 120-16,-1 4-176 16,3 0-560-16,0 17 16 0,0 16-72 15,0 9 224-15,0 8 25 16,0 4-145-16,0-1 104 15,5-1-136-15,1-6-72 0,9-5-72 0,4-7-785 16,7-3-199-16,2-11 576 16,5-12-688-1,3-8-264-15,1 0-321 0,-8-16 361 0,-3-8 400 16,-8-4 496-1,-10 1 496 1,-8 4 760-16,0 5 664 0,0 6 656 16,-16 7 193-16,-2 5-529 0,5 0-735 15,-5 13-417-15,2 9-360 16,8 5-232-16,3 2 0 0,5-1-64 31,0-6-8-31,0-4 56 16,7-6-40-16,7-6-232 0,1-6-361 15,-1 0-319-15,4-8-8 16,-3-16-56-16,-1-8-905 0,-1-4 305 15,-3-4 328 1,-5-1 672 0,-1 7 632-16,-4 8 88 0,0 11 1216 15,0 9 920-15,0 6-223 16,0 0-873-16,0 9-744 0,0 10-288 15,0 2-96-15,0 0 0 16,0-8-328 0,12-6-720-1,4-7-736-15,-3 0-225 0,3-9 17 16,-2-6 191-16,-7-2 1097 15,-2 8 704-15,0 3 1424 0,-5 6 481 16,0 0-417 0,0 17-536-16,0 15 601 15,0 13-257-15,0 6-304 16,0 10-272-16,0 4-152 0,0-6 209 15,6-3-369-15,-1-9-280 16,3-9-48-16,2-10-80 0,1-10-384 16,-3-18-929-16,0 0-1159 15,-5-3-2601-15</inkml:trace>
  <inkml:trace contextRef="#ctx0" brushRef="#br0" timeOffset="1.34066E6">11525 7781 4793 0,'0'0'1560'0,"0"0"-296"0,0 0 64 0,0 0-399 16,0 0-169-16,139-7-320 15,-121 20-144-15,-2 0 48 0,-6 4 120 16,-7 2 96-16,-3 5 104 31,0 5-80-31,-16 3-183 0,-8 0-401 16,-12 4-24-16,7-6-1225 15,6-10-3080-15</inkml:trace>
  <inkml:trace contextRef="#ctx0" brushRef="#br0" timeOffset="1.34158E6">11719 7836 4889 0,'0'0'1968'0,"0"0"40"16,0 0-519 0,0 0-609-16,0 0-368 15,132-47-320-15,-107 35-192 0,-1-1-40 31,-3 0-408-31,-3-4-248 16,-9 2-921-16,-2-2 201 16,-7 2-328-16,0-4-601 0,-8 3 537 15,-8 0 1216-15,1 0 592 16,4 4 832-16,-1 6 1040 0,6 6 345 31,3 0-521-31,3 4-1072 16,0 22-360-16,0 10 713 0,0 10 135 15,0 6-296-15,0-1-240 16,0-6-240-16,5-9-272 0,1-10-56 15,4-11-8-15,-2-11-184 16,3-4-624-16,0-6 344 16,2-20 288-16,2-6-288 15,-4-4-56 1,4 2 136-16,-6 4 264 15,1 8 120-15,-3 9 144 0,-3 11 40 0,1 2 24 16,-2 0 256-16,2 18 240 16,-3 5 16-16,0-2-144 15,-2-1-232-15,3-3-176 0,-3-7-112 16,0-6-56-1,0-4-272 1,0 0-16-16,0-12-264 0,0-14-168 16,0-4 176-16,0-6 240 0,0 4 120 15,0 3 184-15,0 9 168 16,0 10 80-16,6 10-120 0,1 0-128 31,2 14 320-31,1 8 272 16,1 6-40-16,1-1-144 0,-1-4-200 15,2-1-160-15,3-7-40 16,-3-3-8-16,5-7-120 0,1-1-424 15,4-4-176-15,-4 0 88 32,4-2-64-32,-2-13 72 0,-4-6-153 15,0-3 209-15,-4-2 168 16,-1 1 152-16,-7 2 248 15,2 5 16-15,-7 4 512 0,0 6 536 16,0 2-111-16,0 2-81 31,0 2-120-31,0 0-112 0,-12 2-200 16,0 0-120-16,-5 0-160 15,3 0-8-15,1 13-48 0,-2 8-24 16,7 5 8-16,2 6 40 0,3 0 89 16,3-4-89-1,0-3-120 1,9-8-8-1,14-6-409-15,19-11-1015 0,-5-8-952 16,2-10-4314 0</inkml:trace>
  <inkml:trace contextRef="#ctx0" brushRef="#br0" timeOffset="1.34199E6">12654 7254 4705 0,'0'0'1792'0,"0"0"-176"15,0 0 609-15,0 0-545 16,24 137-528 0,-17-82-239-16,-1 3-377 15,-1 4-112-15,-3 0 112 0,-1-3-32 16,4-8-232-16,-5-10-160 15,0-11-112-15,0-13-384 0,0-13-928 16,0-4-697 0,0 0-2424-16</inkml:trace>
  <inkml:trace contextRef="#ctx0" brushRef="#br0" timeOffset="1.34239E6">12709 7241 3368 0,'0'0'2057'0,"0"0"-409"16,0 0-256-16,0 0-175 0,0 0-353 16,0 0-192-16,116 47-208 31,-98-30-40-31,-5 5-32 31,-3 3 32-31,-9 1 24 0,-1 4 88 16,0-1 33-16,-1 1-137 15,-16 3-224-15,0-6-80 0,-4-4-48 16,1-3 8-1,3-8-24-15,-3-6 32 0,4-2-24 16,-5-4-16 0,8 0-40-16,0 0-16 0,4 0 48 15,5-3 104-15,4 3-8 16,0 0-144-16,0 0-176 0,8 0-112 15,10 0 208-15,6 0 80 16,2 5 0-16,0 3 88 16,-2 0 0-16,4 2-88 0,-2 2-608 0,9 11-1097 15,-7-4-855-15,-4-1-4410 16</inkml:trace>
  <inkml:trace contextRef="#ctx0" brushRef="#br0" timeOffset="1.34285E6">13026 7474 7057 0,'0'0'3065'15,"0"0"-1169"-15,0 0-456 0,0 0-775 16,0 0-361-16,0 0-176 31,-81 132-120-31,81-98 0 16,0-4 40-16,5-4-40 0,6-8-8 15,0-6 0-15,1-8-88 0,2-4-216 16,-4 0-297-16,1-9 241 0,2-16-336 16,-3-5-424-1,-1-4 104 1,-1 0-40-16,-4 4 271 15,0 8 761-15,-4 8 24 0,4 7 1465 16,-4 7-153 0,0 0-808-16,0 15-352 0,1 7 312 0,6 4-160 0,-6-2-184 31,9-2-120-31,-3-6-736 15,-1-8-952-15,4-8-945 16,-2 0-1464-16,-3-2 1921 0</inkml:trace>
  <inkml:trace contextRef="#ctx0" brushRef="#br0" timeOffset="1.34324E6">13134 7602 184 0,'0'0'2256'0,"0"0"489"0,0 0 7 47,0 0-743-47,0 0-1233 16,0 0-424-16,0 4 288 0,0 14 24 15,0-2-280 1,0-4-152-16,0-6-232 0,0-6-144 0,9 0-488 15,-4-6 160-15,7-10 120 16,-1-2-472-16,3 2-360 16,-2 2 303-16,1 6 281 0,1 6 304 15,-1 0 72-15,-2 2 224 16,-1 0 208-16,-2 0 312 0,-1 0 72 15,-1-8-200 1,-1-5 233-16,-3-2-265 16,1-5-360-16,-3 2-424 15,0 2 71-15,0 4 9 0,0 5 296 16,0 7 48-16,0 0 200 15,0 3-200-15,0 16 0 0,-3 6 208 16,3 1 193 0,0 0-177-16,0-4-96 15,0-4-40-15,0-8-40 16,0-3-48-16,4-6-56 15,1-1-336-15,2 0 200 0,-1-6 144 16,7-12-625-16,2 2-1631 0,-7 2-3929 16</inkml:trace>
  <inkml:trace contextRef="#ctx0" brushRef="#br0" timeOffset="1.34469E6">13332 7215 4240 0,'0'0'2753'16,"0"0"-921"0,0 0-951-1,0 0-121-15,-13 110 256 0,9-57-128 16,4 0-352-16,0 2-112 0,0-3-224 15,0-10 48-15,0-6-48 16,0-10-135-16,4-10-17 0,-2-4-48 31,8-8-81-31,-5-2-375 16,1-2-152-1,5 0 104-15,2-4 16 0,3-12-360 0,2-4-776 16,-3-2-481-16,-1-3-575 0,-1 4 1159 16,-5 3 721-16,0 6 800 15,-4 3 152-15,-1 7 1064 16,-3 2-135-16,1 0-481 0,1 0-160 31,3 0 360-31,0 7 200 16,1 3-48-16,1 0-560 0,-1 0-208 15,4-4-88-15,-2 0-96 16,3-4-72-16,-6-2-656 15,5 0 0-15,-2 0 416 0,-3-12 176 16,1-2 64 0,-4 0 72-16,-2-1 360 15,0 8 576-15,0 1 545 0,0 6 63 16,0 0-416-16,0 0-520 15,0 12-352-15,0 8-168 16,-2 0-88-16,2-2 0 16,0-2-8-16,0-6-224 15,0-4-232 1,0-6-536-16,10 0-200 0,-1 0 592 0,-4-14-112 15,5-2-345-15,-7 2 521 16,2 1 544-16,-2 6 208 16,-3 1 608-1,2 4 417-15,-2 0 31 31,0 2-160-31,0 0-648 0,0 0-232 16,0 0-224-16,0 0-184 16,0-2-568-16,3 0-456 15,0-3-192-15,5-1 495 0,0 3 377 16,-1 1 192-16,-1 2 280 15,1 0 56-15,-2 0 472 0,0 9 328 16,-4 6 265 0,2-2-217-16,-3 0-128 0,0-3-272 15,0-6-192-15,2-2-232 0,0-2-24 31,2 0-696-31,1 0 152 0,2-2 424 16,1-6-8-16,0 2 120 16,-2 2-64-1,-2 2 72-15,0 2 0 16,0 0 80-16,-4 0 168 15,1 0-64-15,6 0-184 0,-7 0-720 16,5 0-2409-16</inkml:trace>
  <inkml:trace contextRef="#ctx0" brushRef="#br0" timeOffset="1.34492E6">13752 7045 6601 0,'0'0'1392'0,"0"0"-408"16,0 0 545 0,0 0-529-16,0 0-328 15,118-4-392-15,-94-1-280 16,1 1-128-16,-8 0-704 0,-5 2-1072 15,-6 2-1129-15,-6 0-1328 0</inkml:trace>
  <inkml:trace contextRef="#ctx0" brushRef="#br0" timeOffset="1.34509E6">13931 7062 808 0,'0'0'2520'16,"0"0"-191"-16,0 0-97 0,-6 113-23 16,4-71-745-16,-1 4-208 15,2-2-208 1,1-3-687-16,0-1-217 15,0-6-144-15,0-1-705 16,0-8-1471-16,0-10-3737 16</inkml:trace>
  <inkml:trace contextRef="#ctx0" brushRef="#br0" timeOffset="1.34554E6">14007 7437 4721 0,'0'0'2432'0,"0"0"-408"0,0 0-375 32,0 0-497-32,0 0-488 15,0 0-344-15,0 0-152 0,65-80-104 16,-57 66 16-16,-8-2-80 0,0 0-64 15,0 4 0-15,-8 4-184 16,-10 6-88-16,-1 2-64 16,-1 10 80-16,-2 18 320 0,6 4 304 15,-2 4 496-15,13-2 176 16,0-6-391-16,5-7-385 0,0-6-104 31,5-6-96-31,6-9-104 16,6 0-288-16,0 0-217 15,3-18-407-15,1-5-376 0,0 2-328 16,-2-3 263-16,-6 5 809 15,-5 8 592-15,-3 3 56 0,-3 5 896 16,-2 3 553 0,0 0-273-16,0 0-440 15,0 7-360-15,0 2-296 16,0 3 48-16,3 1-56 0,3-4-64 15,1 3 40-15,-1 1 24 16,1-4 0-16,-3 2-72 16,-4 1 16-16,0 3 72 15,0 4 72-15,-16 3-160 16,-3-3-992-16,1-6-4049 15</inkml:trace>
  <inkml:trace contextRef="#ctx0" brushRef="#br0" timeOffset="1.34644E6">14007 7437 5457 0,'130'-94'2864'16,"-124"90"-1888"-16,4 0-95 31,3-2-97-31,4-2-168 0,-5 3-416 16,1-6-80-16,-2 3-120 15,-3-1-160-15,-5-4-352 16,-3 3-432-16,0-1-561 0,0 2 81 16,-1 1 384-16,-3 8 1040 15,-2 0 312 1,3 0 200-16,1 14-200 15,-1 6 600-15,0 4 457 0,3 2-481 16,0-1-432-16,0-2-248 16,0-4-24-16,0-6-176 0,8-4-8 15,3-5-448-15,2-4-392 16,6 0 112-16,2-11-305 15,5-6-31 1,2-2 456-16,-3 2 424 16,-2-2 184-16,-7 6 32 0,-4 0 352 15,-6 7 320-15,-4 0 656 0,-2 4 33 16,0 2-785-16,0 0-112 15,0 0-144 1,-2 0-192-16,-4 4-160 16,2 8-8-16,3 1 0 15,1-2-16-15,0-3 16 0,0-1-40 16,0-5-336-16,0-2-192 15,0 0 72-15,5 0 256 0,-2-11 176 32,2-5-32-17,-5-2-24-15,0 1-48 0,0 0 176 16,0 5 80-16,0 4 432 0,0 4 368 15,0 4 40-15,0 0-256 16,0 0-200-16,0 9-296 0,0 8-8 31,0 7 240-31,-5 2-159 16,5 7-121-16,-3 1-72 15,-1 0-40-15,3 1 8 0,-3 3 56 0,-2 1-72 16,1 1 0-16,-3 2 0 16,0 2 16-1,5 0-8 1,-2 1 0-16,5-2-8 0,0 1-40 31,0-1-192-31,0-3-73 0,0-1-55 0,0-4 32 0,0-3 168 16,0-8-112-16,0-6 88 0,-3-8 24 31,-1-4 104-31,-2-3 56 15,-2-3 144-15,-2 0 32 0,-1-11 320 16,-2-13-136 0,0-8 32-16,3-10-23 0,6-9-17 0,4 2-96 15,0-2-88-15,8 6-16 31,11 6-152-31,4 11-144 0,2 8-704 16,-2 8-1057-16,-12 8-3152 0</inkml:trace>
  <inkml:trace contextRef="#ctx0" brushRef="#br0" timeOffset="1.34967E6">11801 6858 3992 0,'0'0'4857'16,"0"0"-3152"-16,0 0-393 16,-14-2 48-16,11 2-311 15,3 0-465-15,0 0-400 0,0 10-184 16,0 10-64-16,0 14 64 0,0 14 192 15,0 8 40-15,6 8-56 32,-4 2 0-32,-1 0-48 15,-1-7-64-15,0-9 24 0,2-8-40 16,-2-10-40-16,0-8 24 15,0-7-16-15,3-9 16 0,-3-5 32 16,0-3 128-16,0 0 264 31,0 0 104-31,0 0-208 16,0-13-352-16,0-17-1416 0,0 0-945 15,3 2-3704-15</inkml:trace>
  <inkml:trace contextRef="#ctx0" brushRef="#br0" timeOffset="1.35042E6">11895 6810 3776 0,'0'0'2857'16,"0"0"-593"-16,0 0-255 0,0 0-417 15,0 0-568 1,0 0-463-16,0 0-313 0,0 0-232 0,-13 46-8 31,13-6 40-31,0 11 88 16,0 6 56-16,7 5 112 0,-1 3 72 15,4-6-120-15,-9-2-48 16,4-9 40-16,0-8-96 16,-3-6-96-16,1-12-8 0,0-5-24 31,-3-7 32-31,0-6 16 15,0-3 80-15,0-1 88 0,0 0-56 16,0 0-184-16,0 0-408 16,-11 0-2080-16,3 0-5986 0</inkml:trace>
  <inkml:trace contextRef="#ctx0" brushRef="#br0" timeOffset="1.35094E6">11488 7305 904 0,'0'0'6705'0,"0"0"-4232"15,0 0-1113-15,0 0-280 0,0 0-536 16,0 0-376-16,0 0 168 15,73 58 112-15,-31-26 17 0,-3 4-129 32,-1 0-136-32,-5 3-56 15,-1-3-96-15,-6-6-48 0,-4-6 16 16,-4-6-8-16,-7-6 48 15,-1-6-40-15,-7-4-16 16,1-2 88-16,-3 0 272 0,4 0 128 31,8-18-72-31,5-10 160 16,11-12-160-16,5-11-208 0,4-4-88 15,0-1-48-15,-3 3-64 0,-3 9 40 16,-3 9-40 0,-6 8-8-16,-7 9-48 0,-1 8-16 15,-10 6-24 1,-4 2 16-16,4 2 0 15,-5 0 64-15,0 0 8 0,0 0-200 16,-6 4-912-16,-7 10-1264 16,-5 0-8371-16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3:02:05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15818 4833 3504 0,'0'0'2577'15,"0"0"-1353"-15,0 0-16 16,0 0-119 0,0 0-97-16,-58 17-104 15,41-10-272-15,-2-1-32 0,1-2 0 16,-3 2 24-16,2-3 17 15,-2 1-177-15,0 1-48 0,-2-3 8 16,1 0-16-16,-6-2-80 16,4 0-80-16,0 0-8 15,0 0-24-15,-2 0-32 16,0-4-48-16,2-3-40 15,1 0 24-15,0-3-32 16,4 2 24-16,-4-3-48 0,1 0 24 16,1 1 64-16,0-4-16 15,-3 0 0-15,1-3 24 0,0 0-136 31,-2-1 104-15,0-1-64-16,0 2 8 0,4 0-48 0,-2 2-8 16,2 0 48-16,5 3-40 15,-4 0 41-15,6 0-41 0,-1-2 40 16,2 2-32-16,2-2 56 31,-2 0-16-31,2 0-56 16,0 0-8-16,4 0 0 0,-4-1 0 15,4 4 0-15,1-1 0 16,1 1-8-16,0 2 8 0,2-1-64 15,1-1 56-15,2 2-57 16,0-3 1 0,0-3 64-16,0 0-40 31,0-4 32-31,0 2 8 0,0-7 8 0,0-1-8 0,0-3-104 15,0-2-96-15,0 2 88 0,0 0 72 16,0 2 32 0,4 0-48-16,2 0-8 15,1 2 64-15,-3 0-56 16,3 1 64-1,-2 6-8-15,1-2 8 16,-3 2 0-16,5 0-16 16,-3 0 16-16,7-4-120 0,2 1 0 15,4-1-8-15,6-2 120 16,-1 1-80-16,4 0 80 0,2-2 0 15,2-2 0-15,0 2 8 16,3 2-8-16,-4 0 8 0,6 0 0 16,-2 1 0-16,0 4-48 31,1-2 24-31,-4 4-24 15,3 2 48-15,0 2-72 0,1 0 0 16,2 1 64-16,4 1 8 16,1-2 8-1,3-1-8-15,0 1 0 0,4-2 8 0,-1 1-8 31,0 3 0-31,-1-2-8 0,-2 7-48 16,1 0-16-16,-3 4 8 0,-2 0 64 16,-1 0 0-16,-3 0 0 15,-1 0 8-15,1 0 88 16,-2 0-16-1,3 0 40-15,-1 0-16 16,6 0-56-16,-2-2-48 16,-3 2 8-16,4 0 8 0,-4 0-16 0,-3 0 0 15,1 0 0-15,-2 0 8 16,-1 0 32-1,0 2 48-15,-3 2-24 16,3 0 8-16,-6 0-24 16,7 3 0-16,-6-2-32 15,1 1-8-15,1 2 8 0,-1 0-8 16,2 2 0-16,-2-2 0 0,2 2 8 15,-9 1 32-15,3-4 0 32,-4 1-40-32,-4-2 56 15,4 1-64-15,-4-1 8 0,0-2 0 16,4-1 64-16,-1 1-72 15,-3 0 0-15,3 0 0 32,-4 1 0-32,2-1 8 15,1 2 56-15,-3-3-56 0,0 3 0 31,2 0 0-31,-2 1 0 0,-3-1-8 0,3 0 0 16,-1-3 8-16,1 3 0 16,0 1-8-16,-1-1 0 15,1 0 0-15,-2 0 0 0,-1-1 0 31,-3 2 0-31,1-1-8 0,1 0 16 0,4 0-8 0,-8 0 0 16,3-1 0-16,4 2 8 16,-4-1-8-1,2 2 8-15,1-1-8 16,-2 4 0-16,2-1 0 0,2 0 0 15,-3 0 0 1,2 2 8-16,-1 1 0 0,-1-4-8 0,0 3 0 16,3-1 0-16,-4-2 0 15,1 1-8-15,0 1 8 16,-2-2 0-1,2 1-8-15,-2 0 8 16,0 2 0-16,1 0 0 16,-1 3 16-16,0-2-8 0,2 4 8 15,-1-4 32-15,-1 4-40 16,0-4 8-16,-3 2-8 0,2-3 0 31,-4 1 8-31,4 0 40 16,-3-1-8-16,-1 0 0 0,0 2 16 31,-1-3 0-31,2 4 8 0,-2-1-23 0,1 0-33 15,-3 0 32 1,5 0 8-16,-6 0 16 0,4 0-64 16,-6 2 0-16,5 1 8 15,-3-2 40-15,3 2-48 0,-5 0 0 16,0 0 56-1,1 0-8-15,-1 1 8 16,0-1-8 0,0 0 16-16,0 0-64 0,0-2 40 0,0 0-40 15,0-1 0-15,0 0 56 16,0 0-16-16,-1-1 0 0,-4 2 8 15,-2 1 16 1,-1 0 0-16,0 0-16 0,0-2 8 16,-1 0 8-1,0-2 8-15,1 0-24 16,-3-2 40-16,1 0-8 0,-3 2 8 15,-3 1-40-15,-1-2 0 16,-6 3-40-16,0 0 40 31,-1 0-48-31,-2-1 88 0,-1-2-8 16,1 2 16-16,-3-3-96 31,0-1 64-31,1-1-16 0,3 1-40 16,-1-3 32-16,1 0-40 15,1-3-8-15,-2 3 8 16,-3 3 0-16,-3-3 0 0,-5 0 40 15,-2-1 8-15,4 1-48 0,-3-1-8 16,3 1 0-16,1 2 0 0,0-2-8 16,3 1-40-16,4 0 48 15,1-3 8-15,2 0 64 16,0 0-72-16,-4-2 0 15,1 0 0 1,-1 2 0-16,-4-3 8 16,1 4 0-16,-1-1-8 0,1 2 0 0,-1-2 0 15,3 0 40-15,0 0-40 16,1-2 8-16,4-2 32 15,2 0-40 1,-1 0 48 0,-3 0-40-16,-1 0 8 0,4 0 40 15,-4 0-56-15,1 0 96 0,6 0-40 16,-7 0-40-16,6 0-8 31,-2 0 0-31,2-2 40 0,-1 2-32 16,-2-2-8-1,4 2 0-15,-2-2-8 0,2 2 48 0,-1-2-32 16,2 2-8-16,1-2-8 15,-3 2 0-15,2-2 48 16,1 0 0-16,2 0-48 0,-4 0 0 31,3 0 48-31,-1 0-32 16,2 0 32-1,-2-1-40-15,0 0 64 0,2 1-24 0,2-2-40 0,-3 0 8 16,6 2-8 0,0-2 0-1,-1 2 0-15,4 0 0 0,-1 0 0 16,2-3 0-16,4 3 0 15,-5 0 0 1,1 1 0-16,4-1 0 0,-5 0 8 0,2 0-16 16,1 2 0-1,-2-2-16-15,6 2 16 16,-6 0-48-16,1 0 40 0,1 0 8 15,-1 0-16-15,-1 0 8 16,-3 0-8-16,4 0 8 16,-5 0 0-16,3 0 0 0,-2 0 0 15,2 0 0-15,0 0-8 16,1 0 8-1,2 0 8-15,-1 0 0 16,4 0 0-16,1 0 8 16,-1 0 0-16,-1 0 0 0,0 0 0 31,1 0-8-31,-4 0 0 15,1 0-64-15,0 0 56 0,-2 0-112 16,4 0-24-16,-2 0-40 16,-1 0 48-16,1 0-32 15,0 2-16-15,0 0 80 0,4 0-16 16,-4-2 40-16,5 0 64 15,-2 2 8-15,2-2-8 0,0 0-56 16,-3 0 64 0,3 1-80-16,-2 3 32 15,-4 1-72-15,1-1 64 16,4-2 56-16,-3 0-8 0,4-2 16 15,0 0 8-15,0 0-8 16,0 0-96-16,0 0-408 16,-8 4-1105-16,-1 4-1591 15,-8-3-3890-15</inkml:trace>
  <inkml:trace contextRef="#ctx0" brushRef="#br0" timeOffset="5313">2675 4780 4096 0,'0'0'1961'16,"0"0"-1257"-16,0 0-64 0,0 0 240 15,0 0 88-15,0 0-319 0,0 0-281 16,0 0-192-16,0 0-72 16,0 0-24-1,0 0-16-15,0 0 24 16,0 0 32-1,0 0-32 1,0 0 32-16,0 0 16 0,0 0-8 16,0 0 56-16,0 0-32 0,0 0-32 15,0 0-32-15,0 0-72 0,4 0-8 16,9 0 136-16,4 2 8 15,6 0 136-15,1 0 48 16,-1 0-144-16,1 3-64 16,2-3-48-16,-4 0-24 0,4 0 16 15,-2-2-24 1,1 0 32-16,-1 2-72 15,0-2 64-15,4 0 8 16,-3 0-32-16,8 0-32 0,-1 0 48 16,4 0 8-16,2 0 0 15,-1 0-72 1,-3 0 8-16,0 0 40 15,-3 0-40-15,0 0-8 16,-2 0 8-16,0 0-8 16,-5 0 8-16,2 0 9 0,-4 0 47 15,1 0-56-15,-2 0 0 16,2 0 72-16,3 0-8 15,3 0 176-15,6 0 0 16,-3 0-96-16,4 0-24 16,-1 0 24-16,3 0-48 15,-3 0-32-15,1 0-64 0,-2 0 64 16,-4 0-48-16,-1 0-16 15,0 0 40-15,0 0-40 0,-4 0 40 16,1 0-40 0,-1 0 72-16,3 0-72 15,1 0 64-15,0 0-64 16,-2 0 0-16,2 0 48 0,1-2-48 15,2 0 40-15,-1-2 16 16,2 2-56 0,0-3 72-16,1 1-8 15,1 0-16-15,1 1 24 16,-1-1-8-16,2 2-16 0,1 0 0 15,-1 2-40-15,3 0 32 16,-4 0-48-16,2 0 8 0,-1 0 0 31,-1 0 0-31,0 0-8 16,-1 0 8-16,-4 0 0 15,1-2 40-15,-1 0-40 0,1 0 8 16,-1 2-8-16,-1 0 40 16,1 0-40-16,0 0-8 0,-1 0 8 31,1-2 8-31,0 2 32 15,3-3-40-15,0-1 0 0,1 0 56 16,-1 2-56-16,2-2 0 0,-6 1 0 16,1 1 8-16,-2 0-8 15,-5 2 0-15,4 0 0 16,-2 0 0-1,-1 0-8-15,1-2 8 16,3 2-8 0,0 0 0-16,-4-2 8 0,2 2-8 0,-1 0 8 0,0 0 0 15,-5 0-8-15,1 0-8 16,-4 0 8-16,0 0 0 0,0 0-8 31,-4 0 8-31,1 0 0 16,-2 0 8-16,1 0 0 15,1 2 0-15,-4-2-8 0,4 0 0 16,-6 2 0-16,6-2 0 0,-4 2-8 15,2-2 8-15,-2 0 0 32,-3 2 0-32,2-2 64 15,-2 0-64-15,0 2 0 0,-5-2 0 16,1 0 8-1,-4 0 64-15,1 0-72 0,-1 0 136 0,0 0 0 16,0 0 40-16,0 0 8 31,0 0-184-31,-5 0-168 16,-6 0-1608-16,-8-4-3441 0</inkml:trace>
  <inkml:trace contextRef="#ctx0" brushRef="#br0" timeOffset="9962">4048 5849 1712 0,'0'0'1328'0,"0"0"-248"15,0 0 161-15,0 0 23 0,0 0-48 16,0 0-80 0,-8 0-207-1,5 0-193-15,3 0-200 0,0 0-96 16,0 0-80-16,0 0-104 15,0 0-48-15,0 0-32 0,0 0-96 16,0 0 8-16,0 0-72 31,0 0 56-31,0 0-64 16,0 0 0-16,0 0 0 0,0 0 0 15,0 0-8-15,0 0-8 16,0 0 0-16,0 0 8 0,-4073 0-8 16,8146 0 0-16,-4073 0-40 31,0 0-8-31,0 0 56 15,11 0 8-15,0 2 56 0,6 2-48 0,-3 0 40 16,5 0 24-16,-2 1-64 16,4 1 64-16,-2-4-24 0,2 2-40 15,2-3-8-15,-2 1 0 16,0-2 48-1,-2 2-56 1,-1-2 64-16,1 0 16 0,-6 0 32 16,2 0 32-16,-1 0-8 0,1 0-64 15,1 0 8-15,3 0-32 0,-1 0-32 16,3 2-8-16,5-2 49 31,-5 2-49-31,0 0 48 16,0-2-48-16,-4 2-8 0,0-2 16 15,-8 2-8-15,1-2 0 0,-2 2 48 16,2-2-40-16,1 3 32 31,0-1-48-31,4 0 8 16,1-2-8-16,3 2 48 0,-4 0-32 15,3 0-8 1,-1 0 24-16,0 0-32 0,-3-1 0 0,2-1 8 31,2 0-8-31,-2 2 56 16,-1-2-56-16,1 0 8 15,0 0 48-15,-1 0-56 0,2 2 8 16,3-2 0-16,-1 0 24 15,-1 0-24-15,1 0-8 0,-1 0 80 16,3 0-32-16,-2 0-40 16,1 0-8-1,2 0 80-15,-1 0 72 16,0 0-32-16,-1 0-64 0,-1 0 48 15,-1 0-96-15,1 2 0 16,4 0 64 0,1-2-16-16,-1 2-8 0,-2-2 32 0,0 2 40 15,0-2-64 1,1 0-8-16,-4 3-40 15,1-3 8-15,-2 0-16 0,0 0 8 16,-2 0 0-16,3 0 0 16,3 2 0-16,1-2-8 15,3 0 0-15,-1 0 8 0,0 0-8 31,3 0 8-31,-1 0 0 0,2 0 56 16,-4 0 0-16,2 0-16 16,-4 0-48-16,1 0 8 0,0 0-8 15,1 0 0-15,0 0 0 31,5-2 56-31,-1-1-56 16,1 1 0-16,1-2 0 0,-1 2-8 16,0-2 16-16,-3 1-16 15,2 1 16-15,-4-2-8 0,-1 2 0 16,-1 0 0-16,-2 2 0 15,-3 0 8 1,4 0-8-16,-1 0 8 16,1 0-8-16,0 0 0 0,1 0 8 15,1 0 0-15,3 0 40 16,0 0-40-16,1 0 72 0,-1 0-64 15,3-2 0-15,-3-1-8 16,3 3 0 0,-2-2 0-16,1 2 0 15,-1 0 0-15,2 0 56 0,0 0-8 16,0 0-48-16,-4 0 64 15,-1 0-56-15,0 0 32 0,2 0 8 16,-7 0 40-16,4 0-16 31,0 0 40-31,-2 0-24 0,0 0 32 16,3 0-72-16,-8 0-48 15,3 0 72-15,-1 0-72 0,1 0 40 16,1 0-48-16,-1 0 64 31,4 0-56-31,-4 0 48 16,4 0-56-16,-1 0 16 15,1 0-8-15,-2 0 8 0,2 0 40 16,-1 0-8-16,1 0-40 0,-1 2 0 16,1-2 8-16,-7 0-8 31,4 3 0-31,-6-3-8 15,-1 0 16-15,5 0-16 0,-7 0 8 16,5 0 0-16,0 0-8 16,2 0 0-16,0 0 0 0,1 0 0 15,4 0 0-15,-4 0 0 16,4 0 8-1,-5 0 8-15,-1 0-8 16,0 0 0-16,-1 0 56 0,-3 0-56 16,-2 0-8-1,2 0-8-15,1 0 0 0,-1 0 8 0,0 0-8 16,0 0 8-16,0 0-8 15,2 0 8 1,-7 0-16-16,3 0 16 16,-5 0 0-16,1 0 16 0,-2 0-8 15,0 0 0 1,1 0 0-16,-4 0 8 0,4 0-8 15,-3 0 0 1,-1 0 0-16,1 0 0 16,0 0 0-16,-3 0 0 0,4 0 48 15,-4 0-56-15,1 0-8 16,6 0 0-16,-4 0-40 15,2 0-240-15,-2 0-496 0,0 0-824 32,-1 0-801-32,-2-3-2664 0</inkml:trace>
  <inkml:trace contextRef="#ctx0" brushRef="#br0" timeOffset="15595">4153 6962 1088 0,'0'0'1696'0,"0"-2"-840"0,0 2 409 15,0 0 103-15,0 0-184 31,0 0-408-31,0 0-264 0,0 0-152 16,0 0-39-16,0 0-89 16,0 0-8-16,0 0-32 0,0 0 16 15,0 0 64 1,0 0-8-16,0 0 64 0,0 0 8 15,0 0-104-15,0 0-56 0,0 0 32 16,0 0-128-16,0 0-32 16,0 0-48-16,0 0-64 15,0 0 8-15,0 0 48 0,0 0-64 16,0 0 16-16,0 0 8 15,6 0 40 1,6 0 8-16,-6 0 0 0,4 0 0 16,1 0 0-16,1 0 72 15,-3 2 24-15,7 0-16 16,-4 2-8-16,-4-2 16 0,3 0-24 15,-3-2 24 1,-1 2-16 0,1-2 0-16,0 3 8 0,-3-3 0 0,4 2-24 15,1-2-40-15,-2 2 40 16,3 2 0-1,2-3 16-15,-1 1 24 0,1 0-32 0,1-2 8 32,-3 2 24-17,-1 0-48-15,5-2 32 0,-4 2-8 0,0-2 8 16,-1 0-72-16,3 0 64 15,0 0-64-15,0 0 64 0,3 2-64 16,-3-2 0-16,1 2 8 16,2 0-8-16,-3-2 8 0,3 2 48 31,1 1-64-31,-3-1 56 16,4 0-48-16,-2-2 0 15,3 0 97-15,-2 2 31 0,0-2 112 16,4 0-64-16,-1 2-64 31,2-2-16-31,-2 2-8 0,2-2 104 16,1 0-128-1,-4 2 16-15,-1-2 8 0,1 0 0 0,-4 1-40 16,-2-1 16-16,3 0-64 0,2 0 88 15,0 0 40 1,-1 0 32 0,3 0-8-16,1 0 16 0,-2 0 0 15,4 0-56 1,-4 0-48-16,0 0-8 0,1 0-56 0,-1 0-8 15,2 0 8-15,-1 0-8 0,1-1 0 32,-4 1 8-32,3 0 0 15,1-2 0-15,0 0 0 0,-2 0 56 16,4 0-64-1,-4 0 0-15,4 2 8 0,-2 0 0 0,3 0-8 16,0-2 0-16,4 2 0 16,-1 0 8-16,2 0-8 0,2 0 0 31,3 0 0-31,-2 0 16 15,4 0 48-15,-1 0 8 16,-1 0 56 0,0 0 16-16,-2 0-80 0,2 0 16 0,-6 0-72 31,1 0 72-31,-2 2-8 0,-4-2 8 15,-2 0-72-15,-2 0 88 16,4 0-32-16,-1 0-8 16,4 0 48-16,0 0 16 0,1 0 8 15,4 0-56-15,0 0 16 16,3 0-24-16,-2 0 0 0,2 0-8 15,0 0 17 1,0 0-25-16,-4 0-32 16,3 0-8-16,2 0 48 15,1 0-48-15,-1 0 8 0,2 0-8 31,-3 0 0-31,-3 0-8 0,0 0 0 16,-1 0 0-16,-5 0 8 0,4 0-8 16,-5 0 0-16,3 0 0 15,2 0 0-15,-4 0 8 16,4 0-8-16,-5 0 40 0,0 0-40 31,2 0-8-31,-5 2 8 0,2 0 0 16,-1 0 8-16,1-2-8 15,1 0-8-15,-1 2 8 16,-1-2 8-16,3 2 0 0,0-1 0 15,-4-1 0-15,4 2 0 32,-6-2-8-32,4 0 8 0,-2 0-8 15,-2 0 8-15,0 2-8 16,4-2 0-16,0 0 8 15,2 0-8-15,-2 0 8 0,4 0-8 16,-1 0-8-16,2 0 8 16,-1 0 0-16,-1 0 0 0,5 0 0 15,-4 0-8 1,2 0 0-16,7 0 0 15,-1 4 0-15,7 0 8 16,0 0 0-16,2-1 0 0,-2 1 0 16,-5-2 0-16,-1 0 0 15,-4 0 8-15,-3 0-8 16,-5 0 0-1,-1-1 0-15,-4 3-8 0,-1-2 8 16,-2 0 0-16,-3 0 0 16,-2 0 8-16,-3-2-8 0,-1 3 0 15,-4-3 0-15,2 2 0 16,-2-2 8-1,5 0-8-15,0 2 0 16,2 0 0-16,3 0 8 16,1 0-8-16,-2 0-8 0,7 0 8 15,2 0 0-15,2-1 0 16,6-1 0-16,-5 2 0 31,5-2 0-31,-2 0 0 0,-1 2 0 16,-1-2 0-1,2 0 8-15,-3 0-8 0,0 2 0 0,4-2 8 16,-2 0 0-16,4 2-8 15,-2-2 8-15,1 0-8 32,0 0 8-32,-5 0-16 0,4 0 16 0,-9 0-8 15,-4 0 8 1,-2 0-8-1,-5 0 0-15,0 0 0 0,-7 0 48 16,1 0-48-16,1 0 0 16,-3 0-8-16,3 0-80 15,-3 0-257-15,5-4-647 0,0-7-1344 16,0-6-1705-16</inkml:trace>
  <inkml:trace contextRef="#ctx0" brushRef="#br0" timeOffset="18284">12134 7126 3208 0,'0'0'1721'0,"0"0"-1305"16,0 0 344-16,0 0 584 15,0 0-152-15,0 0-431 0,0 0-249 32,0 0-24-32,0 0 8 0,2 0-112 15,1 0-160 1,3 0-16-16,2 0 160 0,4 0-8 15,4 5-128-15,2-1 8 0,1-2 0 16,7 2-40-16,3-2-64 31,2 0 64-31,3-2 72 0,3 0 9 16,1 0 23-16,0 0 32 15,-3 0 8-15,-4 0-144 16,-4 0-64-16,-1 0-40 0,0 0-40 16,-5 0-48-16,5 0 40 15,-7 0-40 1,4 0 8-16,1 2-8 0,-1 0 72 15,2-2-64-15,0 0-8 16,0 0 56-16,1 0-56 16,-1 0 48-16,0 0-56 15,-4-2 0 1,2 0-16-16,0 2 16 0,-4 0-16 15,2 0 16-15,-2 0 0 0,1 0 0 16,-4 0-8-16,2 0 8 16,3 0 0-1,-2 0 8-15,4 0 8 16,-1 0 0-16,4 0-8 15,-3 0 48-15,4 0-56 0,2 0 0 16,0 0 0-16,-1 0 0 16,1 0-8-16,-2 0 8 15,1 0 0-15,1 0 0 16,-2 0 16-1,6-2-16-15,-1 0 0 16,-3 2 0-16,0 0 0 0,-5 0 8 16,-3 0-8-16,-3 0 0 15,-2 0 0-15,-3 0 0 16,-2 0 0-16,1 0 0 0,-4 0 8 31,3 0-8-31,0 0 8 16,7 0-8-16,-2 0 0 0,4 0 0 0,2 0 0 15,4 0 0-15,2 2 0 16,-1-2 0-16,4 0 0 15,3 0 0-15,-2 2 0 0,3-2 0 16,1 0 0 0,1 0 8-1,-1 0-8-15,1 0 0 0,-3 0 0 16,-2 0 0-16,0 0-8 0,-1 0 8 15,-4 0-8 1,-1 0 8-16,-2 0 0 16,1 0 0-16,-4 0 0 15,-2 2-8-15,2 0 0 16,-6 0 8-16,2 0-8 0,-2-2 8 15,-2 1-16-15,0-1 8 16,-2 0 0-16,0 2 0 0,-1-2 8 16,0 2-8-16,-1-2 0 31,3 0 0-16,-1 3 8-15,0-3-8 0,1 0 0 0,-3 0-16 16,1 0-32-16,0 0-8 16,-2 0 56-16,-2 0 0 0,1 0 0 31,1 0-96-31,-7 0 96 15,4 0 8-15,-5 0-8 16,2 0 0-16,-2 0 8 0,0 0 0 16,0 0 56-16,0 0 96 15,0 0 248-15,0 0 112 0,0 0-88 16,0 0-184-16,0 0-112 15,0 0-128 1,0 0-96-16,-28 0-1440 16,-1 0-2337-1,-6 0-6721-15</inkml:trace>
  <inkml:trace contextRef="#ctx0" brushRef="#br0" timeOffset="26453">2803 7832 2496 0,'-10'2'1168'0,"1"-2"-440"16,-6 0 161-16,2 0 223 0,-3 0 32 15,3 0 88 1,-3 0-247-16,3 0-217 15,-5 0-96-15,-1-2 24 16,-4-4-152-16,-1 3-160 16,-5-1-8-16,-5-2-144 0,-2-1-80 15,-5 1-80 1,-1-2 56-16,-5 1-56 15,1-1 169-15,1-1-65 16,3-1 0-16,7 3 56 0,4-4-160 16,4 3 80-16,4-1 368 15,8-2-144-15,-1-1-48 0,3 1-72 16,0-4-104-16,-1-3-96 31,1-4 16-31,-2 0-72 16,1-2 0-16,3-2 0 0,-1 0-48 15,4 2 48-15,-1-2-16 16,2-1 8-1,2 1 0-15,4-4-88 0,-4 0-32 0,5-2-8 32,-5 0 120-32,3 2-64 0,2 0 72 15,-1 1-8-15,1 4 8 0,0-1-40 16,0 2 40-16,0 1 0 15,0-1 0 1,0 1-16-16,0-3 24 0,0-1 0 16,1 1 48-1,1 0-48-15,3 5 0 0,-5 2 0 16,3 6 56-16,-3 2-56 0,2 5-64 15,-1 2-48-15,4 2-32 16,0-2-32-16,6-1 72 31,4-4 48-31,1-3 56 0,5-1 0 16,0 0 80-16,6-1-32 15,2-2 88-15,7 2-72 0,4 0-56 16,7 4-8-16,2-1-48 0,4 5 48 16,5 1 56-16,-6 3-48 31,-4 2-8-31,-1 0 0 15,-7 0 8-15,-2 0 0 0,-3 0 48 16,2 2-8-16,0 3-32 16,4 4-8-16,-4-3 96 0,-2 0-40 31,-2 0-56-31,-7-2 56 15,-5-1-56-15,-7 2 72 16,-4-5-72-16,-5 2 120 0,-4-2 256 16,-1 0 344-16,0 0 72 15,0 0-159-15,0 0-249 0,0 0-392 16,-11 0-136-1,-13 0-2289-15,3 2-2200 16,3 0-3849-16</inkml:trace>
  <inkml:trace contextRef="#ctx0" brushRef="#br0" timeOffset="26917">2690 6578 5097 0,'0'0'2800'16,"0"0"-1504"-16,0 0-359 15,0 0-145-15,0 0-288 16,0 0-504-16,2 0-88 0,15 7 72 15,8 5 16 1,8 3 128-16,3 0 0 0,4 0 40 16,2-2-16-16,0 2-88 0,-1-3 16 15,-6 1-72 1,-6-2 64-16,-3-1-16 15,-10-1 0-15,-4-2 40 0,-8-3-40 16,-4 2 216-16,0 2 344 16,-6 8 401-1,-20 5-49-15,-11 10-520 16,-10 5-248-16,-1-2-128 0,-4-2-72 15,-8-5-1016-15,15-8-737 16,10-8-2352-16</inkml:trace>
  <inkml:trace contextRef="#ctx0" brushRef="#br0" timeOffset="45292">4993 11258 1216 0,'0'0'2096'16,"0"0"-1080"-16,0 0-87 16,0 0 95-16,0 0 8 15,0 0-320 1,0 0-296-16,0 0-80 0,0 0 80 15,0 0 105-15,0 0-57 16,0 0-64-16,0 0-88 0,0 0 24 16,0 0 24-16,0 0-152 15,0 0-32 1,0 0-128-1,0 0-40-15,0 0 56 0,0 0-64 0,0 0 0 16,0 0 0-16,0 0 0 16,0 0 0-16,0 0 0 0,0 0-80 31,0 0 32-31,0 0 48 15,5 0-8-15,1 0 8 0,1 2 0 16,2 0 8-16,-1 2 56 31,2-2 48-31,-2 0-40 0,3 0-16 16,-4 0 64-16,6-2-64 15,-2 1 56-15,-3 1-96 16,3 0 56-16,-2 0 16 0,2 0 8 16,-3 0-88-16,3 1 64 15,1-1-16-15,2 0-48 0,-1-2 88 31,0 2-88-31,0 0 80 0,3-2-24 0,-5 0 24 32,2 2 0-32,-3-2-72 0,1 0 72 15,-3 0-24-15,-1 0 16 0,2 0-8 16,1 0-16-16,-5 0-48 15,5 0 40-15,-2 0-40 16,0 0 88-16,0 0-96 16,2 0 40-1,-2 0-32-15,0 0 0 0,0 0-8 16,-2 0 8-16,4 0 65 15,-2 0-73-15,2 0 0 0,-2 0 0 0,-2 0 56 16,4 0-56 0,-2 0 8-1,-2 0 0-15,6-2 0 16,-6 2 0-16,4-2-8 0,1 2 8 15,-3-2-8-15,2 2 16 0,-2 0-16 16,2 0 0-16,-1-2 0 16,3 2 0-16,-1 0 8 31,2-2 40-31,0 2-40 0,1 0-8 15,1 0 16-15,-1 0-8 16,3 0 40-16,0 0-48 0,-5 0 0 16,4 0 0-16,-5 0 0 31,2 0 0-31,0 0 0 15,0 0 0-15,3 0 0 0,2 0 8 16,1 0-16-16,4 0 8 16,-1 0 0-16,6 0 0 0,-2 0 0 15,-4 0 0-15,3 0 0 0,0 2 0 16,0 0 0-1,-4 0 24 1,3-2-16-16,-2 2 0 16,1-2 0-1,-4 0-8-15,1 0 8 16,-7 2-8-16,-4-2 8 0,-5 0 0 15,-3 2 0-15,-1-2 56 0,0 0 40 16,0 2 152-16,0-2 232 16,0 0 64-16,0 0-232 0,0 0-216 15,0 0-104-15,0 0-1416 16,-3 0-2577-16</inkml:trace>
  <inkml:trace contextRef="#ctx0" brushRef="#br0" timeOffset="47811">8169 11255 992 0,'0'0'1672'15,"0"0"-424"-15,0 0 137 16,0 0-217-16,0 0-280 0,0 0-304 15,4 0-240-15,0 3 96 32,3 1 8-32,-1-2 33 0,1 0-57 15,3 0 8-15,-2 0-96 16,1 0-48-16,3-2 64 15,-4 0-8-15,3 2-8 0,2-2-56 0,3 1-8 16,-5-1-88-16,2 2-8 16,0 0-24-16,2-2-40 0,-2 2-40 15,3 0 8 1,-3 0-16-1,0 1 16-15,0-1 0 16,1 0 0-16,-3 0-16 0,1 0 0 16,-3 0-16-16,1 0 25 0,1 0-73 15,2 2 16-15,0-2-8 0,3-1 0 31,-3 1 8-31,5 0 40 16,-2 2-48-16,0-1 0 16,-1-1 0-16,1 0 48 0,-3 0-56 15,3 0 0-15,-5-2 8 16,2 0-8-16,0 2 0 0,3-2 48 31,-4 0-48-31,-1 0 0 16,2 2-8-16,-2-2 8 0,1 0 0 15,-1 2-8 1,3-2 8-16,-2 0 0 0,2 0 8 0,-1 0-8 15,0 0 0-15,0 0 8 32,3 0 56-32,-3 0-64 15,2 0 0-15,-1 0 8 0,1 0-8 16,-2 0 0-16,1 0 8 15,-3 0-8 1,4 0 8-16,-2 0-8 0,1 0 8 0,-1 0 0 16,0 0-8-1,0 0 8-15,0 0-8 16,-2 0 0-16,4 2 0 0,-5-2 0 15,-1 2 0-15,1-2 0 16,-2 2 8 0,0-2-8-16,0 1 8 0,-1-1-8 15,1 2 8-15,-5-2-8 16,5 0 0-16,-5 0 0 15,4 0-8-15,-2 0 8 0,-1 0 0 32,1 0-8-17,2 0 8-15,-4 0 0 0,3 0 0 0,-4 0-8 16,3 0 0-16,-2 0-64 15,-1 0 72-15,-2 0 0 0,0 0 0 16,1 0 48-16,-1 0-40 16,0 0-8-16,0 0 8 0,0 0 48 31,0 0-48-31,0 0 8 15,0 0 40-15,0 0-48 16,0 0-8-16,0 0 0 0,0 0-497 16,0 0-879-16,-13 0-3089 0</inkml:trace>
  <inkml:trace contextRef="#ctx0" brushRef="#br0" timeOffset="59915">24548 12988 5633 0,'3'0'800'0,"-3"0"-256"0,0 0-40 0,0 0-48 16,0 0-64-16,0 0-24 16,0 0 48-1,0 0-31-15,0 0-41 0,0 0 56 0,0 0 64 16,0 0 56-16,0 0-104 15,0-2-208-15,0-1 0 0,0-4-88 16,0 1-8-16,0 0 88 16,-6-2-120-16,1 1-32 15,-1-2 56-15,1 1-8 63,-3 0-48-63,0 1-40 15,1 4 8-15,1-1 112 0,1 4-64 16,-3-2 8-16,3 2 8 62,-2 0-72-62,1 0 0 16,1 0-8-16,-3 0-8 0,0 0-8 15,0 0-72-15,-5 12 80 16,2 6 0-16,-1 0-48 16,3 4 56-16,7-10 8 15,0 0-8-15,2 1-80 0,0-2 72 16,0 1-64-16,0 8 64 15,7-6-112-15,1 0-80 16,3-4 80 0,-9-10-88-16,1 2-56 15,2-2 64 1,-3 0 24-16,2 0 24 15,1 0 40-15,2 0 48 16,1 0 64 0,-2-4 56-16,6-4-8 0,-1-1-48 46,-1-4-8-46,-2 0-48 16,1 0 40-16,-1 1-72 0,-3-1-40 16,2 0-48-16,-7 1-136 15,1 2 288-15,-1 4 16 16,0 0 0-16,0 0 8 0,0 2 0 15,0 0 0 1,0 1 0 15,0 3 56-31,0-1 24 16,0 1-80-16,0 0 0 15,0 0 0-15,0 0-8 0,0 0-112 16,0 0-16-16,0 0-112 31,0 0 80-31,-1 0 16 0,1 4 152 16,0 0 24-16,0 4 56 15,0-2-80-15,0 2-24 0,0 0-40 0,0-4 64 16,0 0 0-16,0 0 0 16,0 0 0-16,0 0 8 0,0 3-8 15,5-2 0 16,-1 1-8-15,0 0 0 0,2-2 0-16,-3 0 0 15,2 3 8 32,-2-5-8-47,5 2-56 62,1-1 0-62,0-1 56 0,1 2-8 32,4-2 16-32,1-2-16 62,6 0-24-62,-3 0-1137 16,-2-8-3976-16</inkml:trace>
  <inkml:trace contextRef="#ctx0" brushRef="#br0" timeOffset="79252">18676 8596 144 0,'0'0'1624'0,"0"0"-520"0,0 0 200 16,0 0-159-16,0 0-321 16,0 0-144-16,0 0 0 15,0 0-32 1,0 0 0-16,0 0-104 0,0 0-87 15,0 0-65-15,0 0-56 16,0 0 48-16,0 0 56 0,0 0-72 16,0 0-64-16,0 0-96 15,0 0-32 1,0 0-80-16,0 0-8 15,0 0-8-15,0 2-16 16,0 6 40-16,0 7 32 0,0-2 64 16,0 4-96-16,-3 3 16 15,1 0-112-15,1 6 40 0,-1 2 8 31,-4 2-48-31,4 0 72 16,-1-2-64-16,0 1-8 16,1-8 40-16,-1-1-48 0,3-3 8 15,0-6-8-15,0-1 48 16,0-1-40-16,0-5-8 0,-5 2 16 31,5-3 56-31,-2 3-24 16,1-2 8-16,-3 3-48 0,4-1-8 15,-6 0 16-15,4-2 24 0,2-1-40 16,-3 1 0-16,3-4 57 15,0 0-41-15,0 0-8 16,0 0 104 0,0 0 0-16,0 0-8 15,0 0 8-15,0 0 216 16,0-6-208-16,0-5-120 0,0-2-80 15,0-2 32-15,3-2 40 0,5-2-8 16,4 0 16 0,-1-1 0-16,0 2-56 15,2 2 48 1,-1 4 0-16,-1 1-40 0,0-2 32 15,-3 5 8-15,4 2-72 0,-3 1 32 16,-1 0 40-16,4 3 8 16,-1 0-80-1,0 0 32-15,2 0 40 16,2 2 8-16,-4 0-80 15,-3 0 72 1,2 0-88-16,-1 0 88 0,-4 0-96 0,2 0 31 31,-2 0 25-31,1 2 0 0,-6 4 40 16,5 1-48-16,-2 0 48 15,-1 1-8-15,-1 0 16 16,-1 2 0-16,0 0 16 16,0-2-8-16,0 3 64 0,0-4-64 15,0 1 0-15,0-2 97 0,0-2-41 16,0 3 40-1,-8-3-8-15,-1 1-16 16,1-1-32-16,-4 0-48 16,1 2 56-16,-2-1-56 0,2-1 8 15,-4 0-8-15,4-1 8 16,-2-1 0-16,2 0 40 15,3 0-48-15,-2-2 8 16,3 2-8-16,3-2-40 16,0 0-112-16,1 0-80 15,1 0-97-15,-4-6-527 0,1-7-920 16,0-6-3521-1</inkml:trace>
  <inkml:trace contextRef="#ctx0" brushRef="#br0" timeOffset="80443">18702 8956 616 0,'0'0'992'0,"0"0"184"15,0 0-280-15,0 0-384 0,0 0-512 31,0 0-120-31,0-2-952 16,0 0-1312 0</inkml:trace>
  <inkml:trace contextRef="#ctx0" brushRef="#br0" timeOffset="91425">2866 14293 808 0,'-10'0'6561'0,"5"0"-4953"16,-6 0-287-1,1 4-137-15,1 2-328 0,-3 7-296 16,-4-2-304-16,7 8-112 0,-1 5 112 15,3 6-16-15,-2 6-136 0,7 4-32 16,2 2 33-16,0-2-105 16,0-2 0-16,11-6 0 15,9-5-281-15,25-14-1255 0,-5-7-1417 31,-2-6-3256-31</inkml:trace>
  <inkml:trace contextRef="#ctx0" brushRef="#br0" timeOffset="92165">3208 14357 3976 0,'0'0'2681'0,"0"0"-1041"0,0 0-343 15,0 0-1-15,0 0-200 16,0 0-496-16,0 0-408 16,-122 27-192-1,109-1-8-15,1 6-40 16,3 4 40-16,4 0 8 15,2 0-8-15,3-1-48 0,0-10 48 16,0-5-64-16,0-3-32 16,6-5-72-16,-1-7-104 0,1-1-48 31,2-2-40-31,-3-2 8 15,5 0-56-15,-2 0 296 0,3-6-96 16,4-7 32 0,-5-8 56-16,4-1-152 0,-1-3-113 15,-2-1-119-15,1-1-32 0,-6 5 0 16,1 0 224-1,-6 6 200-15,-1 6 120 16,0 2 408-16,0 4 456 0,0 0 97 16,0 4-41-1,0 0-216-15,0 0-168 0,0 0-176 0,0 0-120 16,0 0-176-1,0 0-64-15,0 0-272 16,3 10-40-16,9 8 304 16,-1 2-48-16,2 2 56 0,-2 0 16 15,4-1 48-15,-4-4-56 16,-1-2 0-16,-1-2 0 15,3-3-8 1,-4-1-248-16,3-2-200 16,7-1-504-16,-5-2-1273 0,-2-4-3688 15</inkml:trace>
  <inkml:trace contextRef="#ctx0" brushRef="#br0" timeOffset="92415">3433 14502 1536 0,'0'0'3048'0,"0"0"-1983"15,0 0-233-15,0 0-16 16,0 0-432 0,0 0-384-1,-26 106-176 1,15-80-1960-16</inkml:trace>
  <inkml:trace contextRef="#ctx0" brushRef="#br0" timeOffset="93259">3536 14163 3064 0,'0'0'2345'0,"0"0"-1481"15,0 0-136-15,0 0 328 16,0 0-200-16,0 123-231 15,0-76-209-15,0 2-136 16,0-1 16-16,0-6-144 0,0-8-80 16,0-6-64-1,0-9 72-15,0-8 32 16,0-5 16-16,0-4-32 15,0-2 8-15,0 0 72 0,0 0 32 32,0-4 224-32,0-9-432 15,0-8-80-15,0-1-88 0,0-2 56 16,0 0-16-16,7 4 8 15,6 0 64-15,1 6-40 16,1 1 40-16,1 6 48 0,0 3-64 16,-2 2-24-16,-1 2 8 15,-1 0 40-15,2 0-32 0,-3 4 64 16,1 10 16-1,-6 4 80-15,1 0-8 16,-4 0 8-16,-3 2-32 16,0-4 16-16,0 2 88 0,0-2 120 15,-13-2 0-15,-2 1-104 0,-2-4-80 16,-4-3-16-1,1-2-72-15,-1-6-96 16,4 0-416-16,-1-8-584 16,7-9-1129-16,2-4-2312 15</inkml:trace>
  <inkml:trace contextRef="#ctx0" brushRef="#br0" timeOffset="93813">3782 14263 144 0,'0'0'1648'15,"0"0"-712"1,0 0 200-16,0 0 9 15,0 0 15-15,0 0-32 32,0 0 88-32,0 0-151 0,79 111-209 15,-76-83-296-15,0 2-40 16,-3 2-104-16,0-2-120 0,0 2-80 15,0 0-64-15,-6-1-56 16,-6 1-96-16,-17 6-736 16,8-8-1536-16,-1-10-3906 0</inkml:trace>
  <inkml:trace contextRef="#ctx0" brushRef="#br0" timeOffset="94880">1241 14572 1616 0,'0'0'2376'0,"0"0"-679"0,0 0-89 16,0 0-48-16,0 0-263 16,0 0-553-1,-6 4-336-15,6 11-312 16,0 6 264-16,0 5 128 0,0 2-248 15,8-2-112-15,-2-3-48 16,2-4-64-16,-4-2-8 0,4-2 56 16,-5-2-64-1,2-3 0 1,0-3-16-16,-4-2-56 15,-1-3-88-15,2 0-176 0,-2-2-120 16,0 0-352-16,0 0-584 0,-3 0-1825 16</inkml:trace>
  <inkml:trace contextRef="#ctx0" brushRef="#br0" timeOffset="95126">1154 14324 6161 0,'0'0'2088'0,"0"0"-1136"16,0 0-271-16,0 0-521 15,0 0-160 1,0 0-1585 0,24 50-735-16,-12-27-3209 0</inkml:trace>
  <inkml:trace contextRef="#ctx0" brushRef="#br0" timeOffset="95528">1377 14564 264 0,'0'0'2568'16,"0"0"-1368"-16,0 0-119 31,0 0-177-31,37 108-272 0,-32-82-168 16,5-1-80-1,-7-3-152-15,2-7-128 0,-2-4-16 0,-3-3-32 16,2-6 112-16,-2-2 224 31,0 0 240-31,0 0-119 16,0 0-377-16,0-10-136 0,0-10-184 15,0-5-129 1,0-5 73-16,0-2 16 0,0-2 120 0,0 2 48 16,6 4 48-16,2 8 8 15,-5 6-8-15,5 8-40 16,-3 4-16-1,2 2-64-15,4 0 0 0,0 6 48 16,5 6 80-16,-4 6 72 31,1 3-72-31,0 13 0 0,-4-6-888 0,-2-3-1632 0</inkml:trace>
  <inkml:trace contextRef="#ctx0" brushRef="#br0" timeOffset="95811">1647 14484 680 0,'0'0'4073'15,"0"0"-3425"-15,0 0 8 16,1 107 280-16,6-62-192 15,-2 8-352 1,4-1-120-16,-1-1-72 16,2-2-40-16,0-3-112 0,-5-7 8 15,-1-5-40-15,1-4-16 16,-5-4-40-16,0-1-672 15,0-6-1344-15,0-8-3145 0</inkml:trace>
  <inkml:trace contextRef="#ctx0" brushRef="#br0" timeOffset="96246">1713 14450 3016 0,'0'0'1472'16,"0"0"-1055"-16,0 0-105 31,0 0 144-31,0 0 0 0,0 0-120 16,0 0-128-16,87 10-80 15,-74 0 0-15,-2 0-24 0,-1 1 184 16,-5-2 152-16,-2 1 24 16,-3 0 80-16,0 2-96 15,0 4-63-15,0 2-121 0,-3 1-136 31,-12 0-48-31,2 2-72 16,2-1 32 0,-5-5-40-16,1-1 0 0,4-3 0 0,0-5-104 0,-1-3-64 15,1-3-409-15,3 0-815 16,2 0-2585-16</inkml:trace>
  <inkml:trace contextRef="#ctx0" brushRef="#br0" timeOffset="96612">1881 14478 2616 0,'0'0'1008'0,"0"0"-760"0,0 0 657 31,0 0-105-31,0 0-344 0,0 0-152 16,0 0-168-16,64 111 16 15,-57-92-48 1,-1-1-48-16,1 1 0 0,-2-5-56 0,1-5 0 16,-1 2-40-16,1-5-272 31,-4-4-72-31,3 0-232 0,0-2 32 15,3 0-17-15,-3 0-119 16,4-17 184-16,-1-2-216 16,-3-6-152-1,-2-1 56-15,1 0 328 0</inkml:trace>
  <inkml:trace contextRef="#ctx0" brushRef="#br0" timeOffset="96800">1881 14478 16 0,'160'20'456'0,"-160"-27"312"0,0 4 384 16,0 3-8 0,0 0-360-1,0 0-464-15,0 12-63 0,0 6 319 16,0 4-88-16,5 2-240 0,-1 3-40 15,3-3-80-15,-1-5-128 16,2-2 0-16,0-4-8 0,1-5-96 16,0-3-680-16,-1-3-801 15,-3-2-1015-15</inkml:trace>
  <inkml:trace contextRef="#ctx0" brushRef="#br0" timeOffset="97008">2118 14532 336 0,'0'0'1232'0,"0"0"-176"15,0 0 96-15,0 0-584 0,0 0-7 16,0 0-273-16,120-38-288 16,-103 26-496-1,-2 4-1929-15</inkml:trace>
  <inkml:trace contextRef="#ctx0" brushRef="#br0" timeOffset="97397">2152 14363 5233 0,'0'0'1736'15,"0"0"-408"-15,0 0-231 0,0 0-593 16,0 0-336-16,0 0-48 16,0 87 144-16,0-51 96 0,0 4 176 15,2 0 0-15,7 0-8 31,-7 1-160-31,3-5-104 16,0-4-112 0,1-2-104-16,1-6-48 0,-1-2 0 0,5-6-8 15,-4-2-32-15,1-4 40 0,-2-2 0 16,1-2-16-16,-2-2 8 31,-2-2-48-31,3-2 40 16,2 0-40-16,7-8-280 15,1-10-872-15,0-2-1865 0</inkml:trace>
  <inkml:trace contextRef="#ctx0" brushRef="#br0" timeOffset="98497">2375 14608 1568 0,'0'0'2128'0,"0"0"-1312"16,0 0-383-16,0 0-249 0,0 0-128 15,0 0 280-15,0 0 128 0,60 2-32 16,-38-2-96 0,1 2 24-16,0-2 56 0,1 3-112 15,-8-3-72-15,2 0-40 0,-4 0-16 31,2 0-120-31,-8 0 16 16,4 0 8-16,-7 0-80 0,-4-7-776 16,-1 3-1784-16</inkml:trace>
  <inkml:trace contextRef="#ctx0" brushRef="#br0" timeOffset="98834">2462 14488 3320 0,'0'0'2033'0,"0"0"-1473"0,0 0-384 15,0 0 24 1,0 0 336-16,0 0-56 16,0 0-104-16,89 6-152 15,-65 2-72-15,0 0-40 16,-7 2-96-16,0 0 32 0,-4 0-32 15,2 0-8-15,-7-3 56 16,-2-2 144 0,-6 1 200-16,0 0 273 15,0 3 135-15,0 2-120 16,-17 10-616-16,-12 13-80 0,-1-4-1296 15,5-2-3873-15</inkml:trace>
  <inkml:trace contextRef="#ctx0" brushRef="#br0" timeOffset="100013">4182 14602 368 0,'0'0'4745'0,"0"0"-3233"15,0 0-144-15,0 0-64 16,0 0-463 0,0 0-449-16,0 0-304 15,0-2-88-15,0 2-88 16,0 0-144-16,7 0 232 0,9 0 40 0,3 0 72 15,9 0 48-15,-3 0 32 16,8 0-56 0,-3 0-64-16,4 0 16 15,-3 0 32-15,0 0-32 16,-2 0 32-16,-5 0-112 15,-1 0 88-15,-1 0-80 0,-2 0-8 32,-4 0 0-32,-3 0 56 0,-4 0 0 31,-2 0-48-31,-7 0 56 0,0 0 40 0,0 0-112 15,0-6-96-15,-12 1-1744 0,-4 1-3738 16</inkml:trace>
  <inkml:trace contextRef="#ctx0" brushRef="#br0" timeOffset="100474">4447 14464 2816 0,'0'0'1856'16,"0"0"-1207"-16,0 0-73 16,0 0 184-16,0 0 216 15,0 0-88-15,65 16-376 0,-38-2-167 16,-1 0-41-16,3 3-120 15,0-2-104 1,0 2-32-16,-1-4 40 16,-4 0-16-16,-3-5 88 15,-7-3-112-15,-2 1 48 16,-4-4-8-16,-4 0 32 0,0 0 168 15,-4 0 232-15,0 0 304 0,0 3 120 32,-5 3-39-32,-13 3-273 15,-8 10-632-15,-4 5-520 16,-17 10-705-16,5-6-1591 0,6-8-4162 0</inkml:trace>
  <inkml:trace contextRef="#ctx0" brushRef="#br0" timeOffset="104994">5164 14295 2800 0,'0'0'1632'0,"0"0"-999"15,0 0-185-15,0 0-168 0,0 0-128 32,0 29 424-32,0-3-8 15,0 6 32 1,0 8-24-16,0 0 0 0,0 0-200 0,0-2-135 31,0-8-33-31,0-2-88 16,0-7 8-16,0-10-16 0,0-1-88 15,0-5 112-15,0-5 72 16,0 0 216-16,0 0-24 15,0 0-128-15,0 0-136 0,0 0-136 16,0-9-128-16,0-2 80 16,0-4-120-16,3-3 16 0,5 0 56 15,2 2 32-15,3 2 56 16,0 0 8-1,3 7-8-15,-3 0-72 16,3 5-16-16,-3 2-16 16,-2 0 8-1,-1 0 40-15,-4 2-8 0,-1 7 72 16,-3 2 0-16,-2 1 152 15,0 2 224-15,0 2 72 0,-7 0-160 16,-2 0-176-16,-6-3 8 16,1-4-64-1,1-1-56-15,1-1-56 0,-7-5-608 0,3-2-1072 16,1 0-3786-16</inkml:trace>
  <inkml:trace contextRef="#ctx0" brushRef="#br0" timeOffset="105482">5332 14466 3832 0,'0'0'1121'15,"0"0"-777"1,0 0 512-16,0 0 104 0,0 0-136 0,0 0-112 16,55 89-120-1,-45-61-15-15,-2-1-201 16,0-1-144-16,0-3-128 0,-2-8-104 15,-1 0 64-15,0-8-64 16,-2-3 0-16,0-4-8 16,-3 0-88-1,2 0 80-15,1 0-128 0,0-4-224 31,2-11 248-31,2-7 112 16,4-3-48-16,-6-1-48 0,1 3 104 16,2 0 0-16,-4 5 0 15,-3 4 8 1,3 4 104-16,-4 6 88 0,3 4 112 0,-3 0-32 15,0 0-216-15,1 0-64 0,3 9-32 16,2 4 32-16,2 4 208 16,-1-4-56-16,-3-1-24 15,3 0-32-15,-1-4-88 0,1-2-16 31,4-2-320-31,-3-2-968 16,2-2-2705-16</inkml:trace>
  <inkml:trace contextRef="#ctx0" brushRef="#br0" timeOffset="106265">5689 14384 3576 0,'0'0'2241'0,"0"0"-913"16,0 0-320 0,0 0-408-16,0 0-192 15,0 0-191-15,-68 132-153 0,68-98-64 0,0-1 8 16,0-6-8-16,0-5 0 31,10-3-56-31,1-8-49 16,-3-3 49-16,3-1 48 0,1-5-56 15,-1-2 56-15,2 0-8 16,1-11-40-16,-1-8 48 15,-1-5-104-15,-1-3-216 0,-5-1-40 32,-4 4 128-32,-2 3 112 0,0 4 128 15,0 3 8-15,0 4 256 16,0 4 232-16,0 2 16 0,0 2 17 31,0 2-97-31,-2 0-208 0,-1 0-8 0,3 0-56 16,0 0-112-16,0 6-48 0,0 12 64 31,0 4 128-31,0 8 16 15,0 7 8-15,0 1-16 0,0 1-72 16,3 3 32-16,4 3-32 16,-1-3 0-16,4 0-32 0,-2 0 40 15,-3-4 16-15,1 0-56 16,-1-5-96-1,-3-6 16-15,0-3 40 16,-2-5-48-16,0-4-8 0,0-4-8 16,0-1 8-16,0-5 0 15,0-1 8-15,-7 0-8 0,-4-2 0 16,-2-2-120-1,-3 0 112 1,-2 0 8 0,-1 0-72-16,2-10 72 15,-4 1 0-15,5-4 8 0,5 1 128 31,1 1 56-31,4-2-56 0,3 2 72 0,-1-2-16 0,4 1-32 16,0-3 0-16,0-2-72 16,7-1 48-16,9-2 89 0,3 2-225 31,7 0 96-31,0 0-96 15,3 2-152-15,8-4-841 16,-8 2-1887-16,-1 6-5370 0</inkml:trace>
  <inkml:trace contextRef="#ctx0" brushRef="#br0" timeOffset="107355">6236 14288 4616 0,'0'0'2057'16,"0"0"-393"-16,0 0-271 15,0 0-505-15,0 0-568 16,0-2-320 0,12-2 0-16,5 2 16 0,6-2 104 15,0 1-64-15,-4 3-8 16,4 0 8-16,-6 0 16 15,-2 0-72-15,-4 0-16 0,-1 7-32 32,-4 3 48-17,1 1 88-15,-7 2 80 0,0 2 96 0,0 2-104 16,0 0 32-16,0 0-56 15,-12 0-8-15,0 0-8 16,-3-1 16-16,-4-4-40 0,1 0 8 16,2-4-48-16,0-2 24 15,1-2 16 1,4 0-48-16,4-4 184 0,6 2-8 15,-3-2-64-15,4 0-56 16,0 0-88-16,0 0-16 16,0 0-16-16,0 2-56 0,0 4-40 15,0 2-64-15,0 6 96 0,0 3 80 16,5 0 16-1,2-1-8-15,-2-2-8 16,1 1-8-16,-1-6 8 16,-2-3 8-16,-1 0-8 15,-1-4 0-15,-1 0 0 0,0 1-120 16,0-1-1088-16,0-2-2785 15,0 0-3912-15</inkml:trace>
  <inkml:trace contextRef="#ctx0" brushRef="#br0" timeOffset="108006">6372 14792 3992 0,'0'0'2353'16,"0"0"-617"-16,0 0-207 0,0 0-513 31,0 0-504-31,0 0-280 15,-2-3-176-15,2 3-56 0,0 0 0 32,0 0 0-32,0 0-16 15,0 0 16-15,0 0 16 0,0 0-8 16,0 0 88-16,-1 0 0 16,-2 0 8-16,1 0 0 0,-3 0 48 15,0 0-24-15,-1 0-64 16,-1 0-48-16,4-2-8 15,0 0 8 1,0-2-16-16,3 0 0 0,0 0-96 0,0 0-8 16,0-1 32-16,3 1-40 0,5 3 32 15,2-1 8-15,-2 2 16 16,0 0 40-16,-2 0-72 0,-1 0 16 15,-3 0 16-15,-1 0 56 0,-1 0 56 16,0 2 56 0,0-2 136-16,0 0 64 0,0 0-8 15,0 0-104 1,-1 0-200-16,-9 0-1320 15,2 0-5610-15</inkml:trace>
  <inkml:trace contextRef="#ctx0" brushRef="#br0" timeOffset="149149">8647 10170 1032 0,'0'0'2608'16,"0"0"-679"-16,0 0 87 0,0 0 49 15,0 0-305 1,0 0-448-16,0 0-272 16,0 0-143-16,0 0-169 0,0 0-160 15,0 0-200 1,0 4-168-16,0 11-200 0,0 9 8 15,0 10-8-15,0 12 8 16,0 6 64-16,0-1-72 16,0-4 16-16,0-7-16 15,0-8 8-15,0-8 0 0,0-9 0 16,0-5 0-1,0-6 0-15,0-2 0 0,0-2 88 0,0 0 16 32,0 0 40-32,0 0-40 15,0 0-112-15,0-6-552 0,0-22-1024 16,13-1-921-16,0 3-2464 0</inkml:trace>
  <inkml:trace contextRef="#ctx0" brushRef="#br0" timeOffset="150129">8877 10033 2856 0,'0'0'1993'0,"0"0"-401"15,0 0-24-15,0 0-296 0,0 0-191 16,0 0-209-16,-16 0-232 16,9 5-272-1,-1 7-16-15,-2 3-64 16,2 4 64-16,-1 7-48 15,-3 4-120-15,4 6-64 0,-1 5-32 16,4 1-72 0,1 0 56-16,1-2-64 0,3-2-8 0,0-4 17 31,0-4-17-31,0-3-25 15,5-7 17-15,5-5-8 0,-4-5-80 16,1-1-88-16,1-7-96 16,1-2-32-16,0 0 16 15,2 0 8-15,3-8 184 0,-1-12 48 31,-1-5-48-31,-1-1-40 16,-5-2 96-16,-4 5 40 0,-2 0-40 16,0 7 48-16,0 6 336 0,0 4 80 15,-8 2-40-15,-7 4-184 16,2 0-192-16,-4 0-112 15,1 2-504 1,-2 8-712-16,8-2-1361 16,0-4-3440-16</inkml:trace>
  <inkml:trace contextRef="#ctx0" brushRef="#br0" timeOffset="150985">9163 9990 1712 0,'0'0'3137'0,"0"0"-1401"15,0 0-632-15,0 0-352 16,0 0-752-1,0 0 208-15,4 107 360 16,-2-49-247-16,0 2 15 16,-2 0-128-1,0-6-104-15,0-8-8 0,0-8-96 0,0-10 8 16,0-9 56-16,0-9 0 0,-2-5 16 31,2-5 152-31,-2 0 144 31,-1-5 160-31,3-16-536 16,0-7 0-16,0-6-120 0,0-4 40 15,8 2-152-15,7 6-16 16,-1 4 8-16,2 10 40 0,1 4 72 16,-3 6 16-16,1 4-72 0,-2 2 0 15,-5 0 64-15,1 0 120 16,-7 6 24-16,-2 5 128 0,0 4 112 31,0 1 24-31,0 2-64 0,0-2-8 0,-8 2-40 16,-3-2 72-1,-6-2-64-15,0 3-104 0,-3-6-24 16,4-1-56-16,0-3-472 15,8-5-432-15,5-2-777 0,3 0-2720 16</inkml:trace>
  <inkml:trace contextRef="#ctx0" brushRef="#br0" timeOffset="151221">9329 10221 880 0,'0'0'2264'16,"0"0"-816"-16,0 0 25 0,0 0-137 16,0 0-584-16,0 108-320 15,0-78-224-15,2-2-128 0,2-4-16 31,0-1-64-31,-3-8 0 16,2-4 0-16,-3-3-64 16,0-8-536-16,2 0-776 0,-2 0-1097 0</inkml:trace>
  <inkml:trace contextRef="#ctx0" brushRef="#br0" timeOffset="151484">9324 10012 3712 0,'0'0'2881'16,"0"0"-1193"-16,0 0-487 0,0 0-473 15,0 0-480-15,0 0-248 16,0 0-8 0,0 0 0-16,16 28-1089 15,-8-16-1863-15</inkml:trace>
  <inkml:trace contextRef="#ctx0" brushRef="#br0" timeOffset="151785">9398 10291 3568 0,'0'0'1217'16,"0"0"-649"-16,0 0 400 16,0 0 160-16,0 0-200 0,0 0-184 15,0 0-247 1,0 0-177-16,102 2-120 15,-79-8-48-15,-7 0-152 0,2-2-200 16,-2-2-689-16,-5 0-927 16,-6 2-1257-16</inkml:trace>
  <inkml:trace contextRef="#ctx0" brushRef="#br0" timeOffset="152181">9476 10129 1720 0,'0'0'3897'0,"0"0"-2449"15,0 0-144-15,0 0-328 32,0 0-303-32,0 0-97 0,0 0-88 0,-5 107-128 15,5-76-80-15,0-1-104 16,0 0-32-16,0 0-56 0,0-2-8 15,0-2-72-15,0-1 48 16,0-6-40 0,3-3-8-1,0-4 0-15,1-3-8 0,1-3-8 0,-2-4-48 16,-3 0 8-16,5-2-16 15,1 0-8-15,5-4-32 0,9-30-400 16,-6 4-968-16,2 0-3970 16</inkml:trace>
  <inkml:trace contextRef="#ctx0" brushRef="#br0" timeOffset="200692">8384 14365 2720 0,'0'0'2505'16,"0"0"-1313"-16,0 0-152 16,0 0 152-1,0 0-263-15,0 0-273 16,0 0-248-16,0 0-128 0,0 0 56 15,0 0 56-15,0 0 48 16,0 0-64-16,-1 0-16 0,1 0-8 0,-4 0-72 31,1 0-64-31,0 3-96 16,-4 1-112-16,1 2 0 15,-1 0 0-15,-1 1-8 0,-1 4 0 16,-1 1-8-16,-4-1 8 31,2 6-16-31,-2-2 16 0,2 2 0 16,4 0 64-16,3-2 48 15,1 4-104-15,4 2-8 0,0 5-64 16,4 4 64-16,14 4-16 16,6 2-72-16,-1 3 88 0,1-5 0 15,4 2 0 1,7 6-208-1,-4-8-1384-15,-7-8-3449 0</inkml:trace>
  <inkml:trace contextRef="#ctx0" brushRef="#br0" timeOffset="203431">8785 14404 3952 0,'0'0'2473'15,"0"0"-1385"-15,0 0-96 16,0 0 97-16,-2 0-281 0,2 0-424 16,0 0-200-16,0 6-56 15,0 6 96-15,0 6 312 16,5 6 0-1,1 6-24-15,-1 4-72 16,-3 4-112-16,1 0-168 16,-3 7-160-16,0 10-152 0,0-8-1464 15,0-11-4113-15</inkml:trace>
  <inkml:trace contextRef="#ctx0" brushRef="#br0" timeOffset="204168">9046 14610 1856 0,'0'0'4289'0,"0"0"-2673"16,0 0-88-16,0 0 161 15,0 0-377-15,0 0-600 0,0 0-416 16,-21 82-208-16,2-48-88 15,0-5-1224-15,1-7-2881 0</inkml:trace>
  <inkml:trace contextRef="#ctx0" brushRef="#br0" timeOffset="205057">9180 14352 4096 0,'0'0'2713'0,"0"0"-1905"16,0 0-504-16,0 0 8 15,13 2 488-15,3 5-95 0,4 6-265 0,-4-1-152 16,3-1-32-16,-1 4-104 15,1-2 88-15,-4 2-16 0,-2-1-72 16,-2 0 88-16,1 2 32 16,-6 0 40-16,-1 4 0 15,-2-2-40-15,-3 4-64 0,0-2-104 16,0 2-32-16,0 1 16 0,-10-1-16 15,-6-1 32-15,0 2-32 16,-7-1 0-16,-1-3-64 31,0 0 72-31,0-4 0 0,4-2 121 16,4-5-121-16,5-3 96 15,8-1 80 1,-1-4-56-16,4 0-200 0,0 0-176 0,0 0-120 16,13 0 128-16,8 0 168 31,4-9 8-31,0-3 96 0,3-3-32 15,-2 0-64-15,1 0-8 16,-1 2-72-16,0 0-729 16,0 3-751-16,-4 5-1185 0,-4 1-3456 15</inkml:trace>
  <inkml:trace contextRef="#ctx0" brushRef="#br0" timeOffset="205408">9563 14338 2904 0,'0'0'1712'0,"0"0"-199"15,0 0 23-15,0 0-184 32,0 0-87-32,120 130-409 0,-111-84-312 15,-7 4-144-15,-2 3-192 16,-3 21-208-16,-17-14-1152 0,-1-10-1825 0</inkml:trace>
  <inkml:trace contextRef="#ctx0" brushRef="#br0" timeOffset="207853">18760 12491 1736 0,'0'0'656'16,"0"0"128"-16,7 0 80 16,-3 0-352-16,-4 0-167 0,0 0-57 15,2 0-160-15,-2 0-80 16,3 0 32-16,-3 0-72 15,0 0 0-15,2 0 0 0,-2 0 0 16,0 0 48-16,0 0 128 16,0 0 176-16,0 0-16 0,0 0-120 0,0 0-96 15,0 0 160 1,0 0 208-1,0 0-32 1,0 0-24-16,0 0-96 0,0 0-32 0,0 0 25 16,0 0 15-16,0 0-144 0,0 0-96 15,0 0-16-15,0-2-88 0,0-1-8 31,0 3-112-31,0 0 0 16,0 0 8-16,0 0-40 16,0 0-152-16,0 0-1 0,0 3 201 15,0 5 96-15,0 2 176 16,0-4-15-16,0-1-81 0,0 0 16 31,0-5 0-31,0 0 48 16,-2 0-48-16,-3 0-96 0,5-2 0 15,-4-6-72-15,2 0-16 16,2 2 8-16,0 0 32 0,0 4-56 31,0 0-16-31,0 2 31 16,0 0 9-16,0 0 72 15,0 0 8-15,0 0 8 0,0 0 64 16,0 0 17-1,0 0 87-15,-5 0-72 0,0 0-24 0,2 0 48 16,0 2-24-16,1-2-32 16,2 0-72-1,0 0 8-15,0 0 0 16,0 0-8-16,0 0-88 0,0 0-56 15,0 0-40-15,0-9-489 16,0 4-2007-16</inkml:trace>
  <inkml:trace contextRef="#ctx0" brushRef="#br0" timeOffset="212385">10831 14404 2800 0,'0'0'2497'31,"0"0"-1561"-31,0 0-408 0,-7 149 272 16,7-98-176-16,10 0-288 15,5-10-232-15,2-5-40 0,3-9-56 16,1-9-16-16,-2-6 8 15,9-12-688-15,-9-2-824 32,-1-14-1713-32</inkml:trace>
  <inkml:trace contextRef="#ctx0" brushRef="#br0" timeOffset="212931">11036 14278 1216 0,'0'0'1960'0,"0"0"-648"0,0 0-47 16,0 0-121-16,0 0-152 31,0 0-184-31,97 100-143 0,-96-76 39 15,-1-1-112-15,0 4-24 16,0-1-200-16,-14-2-144 0,-4-1 8 16,-1-4-56-16,-2-5-128 15,3-4 32 1,5-4 0-1,5-4-72-15,3-2-8 0,2 0-56 16,3 0-72-16,0 0-240 16,0 0-40-16,16 0 256 0,5-2 48 15,0 0 88-15,2 2 16 16,-1 0-8-16,-4 0 8 31,-5 2-8-31,-2 7 8 0,-4-1 72 16,-4 3 120-16,-3 4 56 0,0 0 112 15,0 2-152-15,-15 0-32 16,-6 0-64-16,0-2-112 0,-3-4-288 15,2-3-560 1,-1-8-696 0,8 0-1369-16,7-10-3368 0</inkml:trace>
  <inkml:trace contextRef="#ctx0" brushRef="#br0" timeOffset="213281">11377 14303 2296 0,'0'0'1944'0,"0"0"-527"31,0 0 343-31,0 0-176 0,0 0-471 15,51 111-377 1,-51-81 88-16,0 6-160 0,0 4-328 16,-6 4-192-16,-12 4-144 0,-21 14-712 15,9-10-1640-15,-3-12-3706 0</inkml:trace>
  <inkml:trace contextRef="#ctx0" brushRef="#br0" timeOffset="222297">23091 10165 432 0,'0'0'480'16,"0"0"72"0,0 0 40-16,0 0-48 0,0 0 0 0,0 0 112 15,0 0 96-15,0 0-15 16,0 0-25-16,0 0-128 0,0 0-208 15,0 0-96-15,0 0 56 32,0 0-16-32,0 0-120 0,0 0-112 15,0 0-24-15,0 0-8 16,0 0-48-16,0 0 40 15,0 0-48-15,0 0 0 0,0 0-48 16,0 0 48-16,0 0 0 16,5 4 8-1,2-1 0-15,-7-1 8 0,0-2-8 16,0 2 0-1,0-2 0-15,0 0 48 0,0 0-48 16,0 0 0-16,0 0 0 0,0 0 48 16,0 0-8-1,0 0 0-15,0 0 24 16,0 0-16-16,0 0 0 0,0 0 48 15,0 0-48-15,0 0-48 32,0 0-8-32,0 0 0 15,0 0 0-15,0 0-16 0,0 0 0 16,0 0 16-16,0 0 0 15,0 0 16-15,0 0-8 0,0 0-8 16,0 5 0-16,0-3 8 16,0 0 40-16,-7 0-40 15,6-2 48-15,-3 0-48 0,4 0-8 31,0 0-72-31,0 0 64 0,0 0-144 16,0 0-88-16,0 0 64 16,0-4 24-16,0 0 80 15,0 1 8-15,4 1 16 16,-3 2-8-16,-1 0 40 0,0 0-96 31,0 0 56-31,0 0 56 0,0 0 0 16,0 0 0-16,0 0 16 0,0 0 56 15,0 2-16-15,-1 1-8 16,-3-3 16-16,4 0 16 0,-4 0-80 15,2 0-16 1,2 0-40 0,0-7-48-16,0 2-24 0,0-1 24 15,0 2 88-15,0 2-64 0,0 2-8 16,2 0 32-16,2 0-48 15,-4 0 56-15,4 0 48 0,-4 0 0 32,0 0 80-32,0 2 88 15,0 4 24-15,0 1 8 0,0-1-32 16,-4-1-48-16,-2-1-64 15,1 0 40-15,2-4-16 0,0 0 8 16,-2 0 32-16,5 0 40 31,0 0-88-31,0-6-72 0,0-3 0 16,0 4-72-16,0 1 64 15,0 0-64-15,0 2 16 16,3 0-16-16,-1 2 16 0,4 0 0 16,-6 0 48-16,0 0 8 31,0 0 72-31,0 0 32 0,0 0 56 15,0 4 120-15,0 0 57 16,0 0-49-16,-3-1-32 16,-5-3-40-16,5 0 56 0,-2 0-104 0,2 0 88 15,1 0-32 1,2 0-72-1,0 0-152-15,0 0 0 16,0 0-120-16,0-2 16 0,0 1 32 16,6-1 16-16,1 2 48 15,-2 0-72-15,1 0 72 0,-6 0-64 0,0 0-40 31,0 0-16-31,0 0-24 16,0 0 16-16,0 2 128 16,0 5 8-16,-3 0 48 0,-2-3-24 15,2 0-16-15,3-4 48 0,0 0 0 16,0 0-40-16,0 0-16 31,0 0-8-31,0 0-176 16,0 0 32-16,0 0 24 0,3-2 32 15,5 2 32 1,-5 0-8-16,1 0-56 0,0 0-32 0,-4 0 16 15,0 0 87-15,0 0 57 32,0 0 8-32,0 0 113 15,0 0 47-15,0 0-24 0,0 0-32 16,0 0-16-16,0 0-48 15,0 0-32-15,0 0-16 0,0 0 0 16,0 0-88-16,0 0-192 16,0-2 40-1,0-2 95-15,5 2 41 16,2 2-80-16,-2 0-8 0,-2 0 0 15,-2 0 32-15,-1 0 56 32,0 0 56-32,0 0 48 0,0 0 48 0,0 0 72 15,0 0 40 1,0 0-8-16,0 0 32 0,0 0 72 15,0 0-39-15,0 0-121 0,0 0-88 16,0 0 0-16,0 0-8 16,0 0-16-16,0 0-40 0,0 0-40 31,0 0-9-31,0 0 17 15,0 0-56-15,0 0-16 0,0 0 48 16,0 0 104-16,0 0 0 16,0 0 0-16,0 0 0 0,0 0 0 15,0 0 0-15,0 0-16 31,0 2 16-31,0 0 0 16,0 0 0-16,0 0 8 0,0 0-8 16,0-2 8-16,2 2 0 31,-2-2 0-31,0 0 0 0,0 0 0 15,0 0 0-15,0 0 16 16,0 0 64-16,0 0-16 16,0 0 40-16,0 0-8 0,0 0 32 0,0 0 24 15,0 0-39-15,0 0-41 16,0 0-64-16,0 0 64 0,0 0-72 15,0 0-144 1,0 0-633 0,-6 0-3456-16</inkml:trace>
  <inkml:trace contextRef="#ctx0" brushRef="#br0" timeOffset="225186">8273 15609 2936 0,'0'0'1440'0,"0"0"-495"15,0 0 119-15,0 0 24 0,0 0-232 16,0 0-464-1,-47 64-160 1,45-56 80-16,2 0-95 0,0 4-65 16,0 2 56-16,0 4-32 15,0 7-16-15,0 5-112 0,0 2 8 16,2 0-8-16,4 0-48 15,1-4-40 1,19-8-528-16,-5-10-1233 16,1-10-2712-1</inkml:trace>
  <inkml:trace contextRef="#ctx0" brushRef="#br0" timeOffset="226473">8491 15393 1768 0,'0'0'2536'16,"0"0"-1527"-16,0 0-401 0,0 0-256 16,0 0 384-16,0 0-40 0,42 0-120 15,-26 0-8 1,2 0-23-1,-2 3-121-15,-3 7 32 0,-2 1-24 16,-1 1 120 0,-2 1-48-16,-8 4-64 0,1 1-24 0,-1 5-80 15,0 2-120-15,-8 3-80 0,-8-2-40 31,0-2-88-31,-7-2 136 16,4-6-64-16,-4-6-72 0,-1-2 56 16,6-2-8-16,4-4-48 15,4 0 40-15,4-2 56 0,6 0-104 16,0 0-48-16,0 0-88 31,0 0-80-31,0 0 40 0,13 0 168 16,1 0-16-16,4 0 24 15,1 0-8 1,-2 0 8-16,-3 0 8 0,1 4-8 0,-4 6-8 15,-3 3 8-15,-3 0-8 32,-2 4 0-32,-3-2 8 0,0 2 64 15,0-2-48-15,0 0-16 16,-8-5-208-16,-7-5-968 15,1-3-1296-15,3-2-3618 0</inkml:trace>
  <inkml:trace contextRef="#ctx0" brushRef="#br0" timeOffset="227199">8717 15500 416 0,'0'0'6177'0,"0"0"-4513"16,0 0-1224-16,0 0-304 0,0 0-64 15,0 0 352-15,0 0 17 0,68 11-89 16,-47-3-112-16,-2 2-40 15,-6 2-96 1,3 2 32 0,-11 2 192-16,1 4 112 0,-6 4-96 15,0 2-152-15,0 0-64 0,-11-1-48 16,-2-2-24-16,-5-3 0 0,2-1-40 15,-1-6 32-15,0-1 16 32,3-3-48-32,6-3-8 15,0-2 56 1,4-4 0-16,4 0 80 0,0 0 8 0,0 0-152 15,0 0-24-15,4 0-104 0,12-2 120 16,2-6 0-16,4-3 8 31,2 1 8-31,-1 3 0 0,-2-2 0 16,0 1-8-1,-2 2-208-15,-2 0-328 0,-3 3-384 16,-3-1-536-16,1-1-1089 0,-7 3-3344 0</inkml:trace>
  <inkml:trace contextRef="#ctx0" brushRef="#br0" timeOffset="227778">8899 15355 4689 0,'0'0'3136'15,"0"0"-1632"1,0 0-615-16,0 0-577 0,0 0-248 0,0 0-48 31,0 0 136-31,81 13-8 0,-53-9-80 16,5 0-48-16,-8-2 40 15,-1 0 40-15,-3-2-88 31,-3 2-8-31,-5-2-128 0,-4 3-8 16,-7-3 8-16,1 2 64 16,-3 0 64-16,0 0 88 0,0 5 64 15,-3 5-144-15,-7 5-8 16,1 7-8-16,0 4 0 15,0 6-40-15,1 4 40 0,6 2 8 16,2-2 0 0,0-2-8-16,0-3 8 15,0-7-8-15,0-5 8 0,0-4 8 16,0-4 64-16,-5-5-8 15,5 1-16-15,-1-5 24 16,-1-1-72-16,-1-1-96 0,-2-2-640 16,3 0-1737-1,1-2-3792-15</inkml:trace>
  <inkml:trace contextRef="#ctx0" brushRef="#br0" timeOffset="228330">9284 15288 2656 0,'0'0'2000'16,"0"0"-903"-16,0 0 31 0,0 0 160 15,-29 112-328-15,25-72-255 16,4 7-193-16,0 0-168 0,0 4-96 15,0-5-104 1,4 0-80 0,12-6-56-16,-5-6 0 0,2-4 0 15,2-8 48 1,-6-3-56-16,7-8 0 0,-6-5-8 15,1-4 0-15,2-2-48 0,-1 0-80 0,1-10-32 32,-2-8 24-32,-3-3-8 15,0-2 0-15,-6-1 72 0,-2 3 64 16,0-2 16-1,0 3 48-15,-5 3-40 0,-8 2 48 16,0 1-48-16,-3 4-8 0,0 2-112 31,1 4-480-31,1 4-529 0,2 0-1111 16,6 0-3121-16</inkml:trace>
  <inkml:trace contextRef="#ctx0" brushRef="#br0" timeOffset="228992">9450 15391 5193 0,'0'0'2232'0,"0"0"-856"0,0 0-207 31,0 0-641-31,0 0-528 16,0 0-184-16,0 0 184 0,0 0 72 15,61 0 64-15,-33 0 8 16,-2 0-40-16,-2 0-24 0,3 0 0 15,-4 0-24-15,-4 0-48 32,-1 0 56-32,-3 0-48 15,-6 0 56-15,1 0-72 0,-5 2-64 16,-2 0 56-16,0-1-16 15,-1-1 16-15,-2 2 0 0,3-2 0 16,-3 0 8-16,0 2 56 16,0 0-40-1,0 2 144-15,0 5 128 16,0 5-88-16,0 6-24 0,0 5-80 15,-5 12-40-15,2 1-48 16,-3 6 40-16,4-2-40 0,-4-4 0 16,2-4 48-1,3-6-56-15,1-5 0 31,0-8-184-31,0-5-64 0,-5-5-88 0,2-5-328 0,-1 0-865 16,-4 0-3776-16</inkml:trace>
  <inkml:trace contextRef="#ctx0" brushRef="#br0" timeOffset="233105">9996 15775 4536 0,'0'0'2577'15,"0"0"-1265"1,0 0-79-16,0 28-137 0,-5-7-488 31,-13 17-608-31,4-4-280 0,-4-4-2457 0</inkml:trace>
  <inkml:trace contextRef="#ctx0" brushRef="#br0" timeOffset="236701">10367 15382 544 0,'0'0'1936'15,"0"0"-512"-15,0 0-239 32,0 0-273-32,0 0-184 15,0 0 24-15,0 0 16 0,0 0-80 16,0 0-119-16,0 0-241 15,0 0-224-15,8 0-48 0,4 0 248 16,7 5 8-16,-3 1-24 31,2-1-80-31,1 3 24 16,-4 1-80-16,-2-1-24 0,-2-1 48 0,0 1 24 15,-4 3 16-15,-2-1 16 16,-2-1 40-16,-3 4 64 0,0 1-128 16,0 2-40-1,0 0-40 1,-15 0-16-16,4-2-112 15,-8 0-88-15,3-2 16 0,-2-4 0 0,0-3 64 32,5 0-56-32,0-3 0 15,2 0 48-15,4 0 16 0,3-2-8 16,0 2 8-16,4-2-8 15,0 0-96-15,0 0-88 16,0 0-72-16,0 0-32 0,0 0-16 16,0 0 96-16,10 0 112 0,3 0 96 15,3 0 0-15,2 0 0 31,0 2 0-31,-1 2 8 16,1 0 8-16,0 2 0 0,-5 0-8 16,3 0 0-16,-6 2 0 15,-4 0 8-15,1 1-8 0,-3 0 56 16,0 3 16-16,-4 1 80 31,0 0 24-31,0 4-40 16,-7-2-40-16,-7 2-8 0,-2-2-40 15,-5 0-48-15,1-2 0 16,2-3-8-1,-1-1-72-15,3-3-8 0,3-2-104 0,3-1-232 16,-3-3-336 0,2 0-840-16,5 0-3666 15</inkml:trace>
  <inkml:trace contextRef="#ctx0" brushRef="#br0" timeOffset="237649">10708 15498 2664 0,'0'0'1896'0,"0"0"-703"0,0 0 191 16,0 0 120 0,0 0-263-16,0 107-185 0,0-79-192 15,0-2-72 1,0-4-176-16,2-2-184 15,3-2-128-15,-1-4 17 16,1-2-161-16,2 3-40 0,-2-4-120 16,-2 1-48-16,2 6-961 15,1-3-1847-15,-6-3-4850 0</inkml:trace>
  <inkml:trace contextRef="#ctx0" brushRef="#br0" timeOffset="239957">10879 15355 3880 0,'0'0'1977'15,"0"0"-361"1,0 0 0-16,0 0-327 16,0 0-441-16,0 0-352 15,0 0-248-15,-1 0-168 0,1 0-80 16,6 0-80-16,5 0 80 15,9 0 96 1,2 6-24-16,-2 1 8 16,2-1 0-16,-2 0-80 15,-1 1 0-15,-4-3 8 16,1 0 0-16,-5-1 0 0,0-1 48 15,-9-2-48-15,1 2 0 16,-1-2 72-16,-2 0 40 16,0 0 8-1,0 2 0-15,0-2 24 16,0 0-16-16,0 0 64 0,0 2-48 15,0 0-88-15,-5 7-64 0,-1 3-96 16,-1 6 24-16,1 7 16 16,1 10 40-16,0 7 8 15,3 4-136 1,1 2-112-16,-2-2 96 15,3-5-16-15,0-9 48 0,0-8 8 16,0-9-16-16,0-5 40 0,-2-3 96 16,2-3 0-16,0-4 0 15,0 0 16 1,0 0 24-16,-3 0-40 15,3 0-256-15,-2 0-552 16,0-13-1249-16,-1 0-3088 16</inkml:trace>
  <inkml:trace contextRef="#ctx0" brushRef="#br0" timeOffset="240863">11212 15380 328 0,'0'0'4120'0,"0"0"-2279"16,0 0-265-16,0 0 1 0,0 0-409 16,-10 7-424-16,9 4-384 15,-1 8-88-15,0 2 88 16,-1 7-16-1,3 2-128-15,0 6-104 0,0 1-32 16,0 1-64-16,0-2-8 16,0-2 64-16,7-6-72 0,1-2 8 15,0-3-16-15,-2-8-8 16,2-3-56-1,2-1 16-15,-2-5-40 16,2-5-72-16,-2 1-72 0,2-2-32 16,-2 0 56-16,3 0 32 15,-1-9 56-15,-2-10 72 0,1 0 48 16,-1-5-64-16,-3-1 72 31,-3 3 0-31,-2 1 16 16,0 2-8-16,0 3 120 0,0 0 120 15,-13 1-64-15,0 2-56 0,-5-1 48 16,1 4-72-16,-1 2-56 15,2 6 16-15,3 0 80 32,1 2 16-32,3 0-160 0,5 2-56 15,4 6-344-15,0 1-368 16,0-2-648-16,13-3-1473 0,0-4-2008 0</inkml:trace>
  <inkml:trace contextRef="#ctx0" brushRef="#br0" timeOffset="241451">11488 15378 4016 0,'0'0'2089'15,"0"0"-977"1,0 0-56-16,0 0-264 15,0 0-183-15,0 0-185 16,0 113-72-16,0-91-168 0,11-5-176 16,1 2 8-16,-1-5-8 0,-1 0 0 15,-1-2 48-15,1-3-48 31,0 2 0-31,1-3 40 0,0 0-32 16,-1-2-16-16,1-2-72 16,1 0-216-16,-4-4-72 0,3 0-80 15,-1 0-161-15,-4 0-15 16,1 0 8-16,-6 0 256 31,4 0 184-31,-5 0 168 0,0 0 184 16,0 0 280-16,0 0 8 15,0 2-8-15,0-2-24 16,0 0-39-16,0 0-25 0,0 2-104 0,0 0-16 15,0 2-8 1,-8 2-144 0,-3 1 0-16,-4 0-24 0,1 1 72 15,-7 0-48-15,-2 1-96 16,2 0 32-16,0-3-40 15,-2-2-488-15,-2-4-560 0,4 0-1065 0,3-10-2992 16</inkml:trace>
  <inkml:trace contextRef="#ctx0" brushRef="#br0" timeOffset="241657">11512 15472 1112 0,'0'0'2688'15,"0"0"-1559"-15,0 0 175 16,0 0-112-16,0 0-288 0,41 0-272 16,-28 0-320-1,1 0-135 1,-1 0-17-16,2 0-160 0,6 0-377 15,-4 2-1175-15,-4 3-1753 0</inkml:trace>
  <inkml:trace contextRef="#ctx0" brushRef="#br0" timeOffset="242388">11713 15270 1344 0,'0'0'896'0,"0"0"-168"16,0 0 584-16,0 0-199 0,0 0-433 0,0 0-208 31,0 0-112-31,82 38-56 15,-66-26-8-15,0 0 40 0,-3 2 24 16,0 4 88-16,-2 3 16 16,-1 2 57-16,-2 5-65 0,-6 2-136 15,-2 4-168-15,0 0-56 31,0 3-32-31,0-5 8 0,-2-2-72 16,-16 4-176-16,2-9-1016 16,2-4-1849-16</inkml:trace>
  <inkml:trace contextRef="#ctx0" brushRef="#br0" timeOffset="244518">12691 15323 1584 0,'0'0'2368'15,"0"0"-895"-15,0 0-97 0,0 0-56 16,0 0-304-16,-18 0-271 15,18 0-169-15,-6 0-216 16,0 4-104-16,-1 9-96 0,-1 6-56 31,2 2 40-31,1 9 8 0,3 4 56 16,2 9-48-16,0 0-64 0,0 2-96 15,2-7 8-15,12-4 0 16,4-6-16-16,0-5-56 31,8-8-864-31,1-4-1409 0,-8-7-2880 16</inkml:trace>
  <inkml:trace contextRef="#ctx0" brushRef="#br0" timeOffset="246361">12879 15236 3168 0,'0'0'2705'15,"0"0"-1249"-15,0 0-592 16,0 0-488 0,0 0-368-16,0 0-8 15,0 0 152-15,0 0-48 16,0 0 0-16,88 0 8 15,-68 4-48-15,-9 0 0 16,0 4-16 0,-1 1 32-16,-7 0 121 0,4 5 207 0,-7 0 112 15,0 2-48-15,0 2-56 16,0 3-96-16,-7-6-112 15,-1 2-120-15,0-4 0 32,0-3-32-32,-3-1 24 0,3-3-72 0,-2-2 80 15,5-2-32-15,-3-1-56 16,0 1 16-16,5 0 32 15,-4 2-48-15,6-2 0 0,1 2-56 16,0 3 0-16,0-1 40 16,0 1-40-1,0 1-40-15,0 1 48 16,0-3 40-16,0-2 8 15,0 0 0-15,0-1 0 16,0-3-168-16,0 2-976 0,0 0-1849 16,0 0-4288-16</inkml:trace>
  <inkml:trace contextRef="#ctx0" brushRef="#br0" timeOffset="247069">12984 15713 3064 0,'0'0'2225'16,"0"0"-1193"-16,0 0-64 15,0 0-136-15,0 0-264 0,0 0-80 32,0 0-151-32,0 0-161 15,0 0-32-15,0 0-144 16,0 0-56-16,0 0-152 0,0 0-25 15,0 0 25-15,0 0 104 16,0 0 104-16,3 0 0 0,-3 0 24 31,0 0 32-31,0 0 16 0,0 0 0 16,0 0 97-1,0 0 79-15,0 0-40 0,0 0-104 0,0 0-104 16,0 0 0-16,0 0-8 16,0 0-64-16,0 0 72 15,0 0 8 1,0 0 48-16,0 0-48 15,0 0-8-15,0 0-8 0,3 0-128 16,-1 0-64-16,1 0 200 0,0 0-8 16,0 0-48-16,-3 0 56 15,0 0 112 1,0 0 192-16,0 0 184 15,0 0 208-15,0 2 32 16,0 2-64-16,0-2-384 16,0 3-176-1,-3-3-48-15,3 0-40 0,0-2-8 0,0 0-8 0,0 0-168 31,0 0-136-31,0 0-216 16,0 0-312-16,0 0-624 16,0-4-1625-16</inkml:trace>
  <inkml:trace contextRef="#ctx0" brushRef="#br0" timeOffset="247664">13185 15348 1304 0,'0'0'2288'0,"0"0"-1456"0,0 0 289 16,0 0 215-16,0 0-168 15,0 0-232-15,0 0-63 16,0 0-217-1,123 109-152-15,-110-83-64 16,-2 2-136-16,-1 2-40 0,-5 0 40 16,-5 0-72-16,0 0-48 0,0 1-96 15,-11-6-88-15,-17 3-912 16,-1-6-1512-1,3-5-4682-15</inkml:trace>
  <inkml:trace contextRef="#ctx0" brushRef="#br0" timeOffset="262960">9447 8922 928 0,'0'0'2072'0,"0"0"-327"16,-5 0-113-16,5 0 16 15,0 0-207-15,-2 0-273 0,2 0-208 0,0 0-136 16,-1 0-120-16,1 0-160 15,0 0-159 1,0 0-161 0,0 0-144-16,0 0-80 0,0 0-64 15,0 0-24-15,1 0-40 16,17 0 128-16,0 0 16 0,6-2 40 15,-1 0 0-15,-4-1-40 0,2 1-16 32,2 0 8-32,-2 2 0 31,0 0 0-31,-4 0-8 0,1 0 0 0,-5 0 0 0,-2 2 0 31,1 3 0-31,-7 1 0 16,-4-1 0-16,-1 5 0 0,0 3 240 15,0 4 120-15,-1 8-88 0,-12 5-112 31,-2 4-64-31,-4 2-88 0,-1 0 56 0,-1 0-64 16,2-4 0-16,1-1-72 0,2-8-40 16,6-3 48-16,-1-3 56 31,5-8 0-31,2-3 0 0,3-2 8 15,1-4-64-15,0 0 64 16,0 0 8-16,0 0-8 16,0 0-40-16,0 0 24 0,0 0-96 15,8 0 0-15,10-4 112 16,4-2 16-1,2-3 40-15,2 0 0 0,-1-1-48 16,-3 3 8-16,-4-2 56 31,0 1-16-31,-1 0-32 0,-5 2 32 0,2 3-48 0,-4-1 8 16,1-1 40-1,-1 1-48-15,-4 2 0 16,1 0 8-16,-2 0-8 0,-4 0 56 16,3 2 8-16,-4 0 40 15,1-2-16-15,-1 0-88 16,3-10-8-16,-1 0-1096 0,0 0-1841 15</inkml:trace>
  <inkml:trace contextRef="#ctx0" brushRef="#br0" timeOffset="263659">9797 8638 3896 0,'0'0'2905'0,"0"0"-769"15,0 0-375-15,0 0-601 0,0 0-776 16,0 0-384-16,0 0 0 31,-5 41 144-31,12-13 200 0,-1 2-48 16,2 0 120-16,0-1-120 15,-3-6-136-15,-1-3-7 0,0-3-17 16,0-6-24-16,-4-5-24 0,0-2-40 15,0-2-32 17,0-2 48-17,0 0 48-15,0 0-112 0,1 0-48 16,4 0-761-16,2-17-775 15,1-4-2273-15,1 1-3192 0</inkml:trace>
  <inkml:trace contextRef="#ctx0" brushRef="#br0" timeOffset="264226">10064 8459 1088 0,'0'0'4361'47,"0"0"-2593"-47,0 0-64 15,0 0-87-15,0 0-457 0,0 0-368 16,-2 0-208-16,-8 0-80 0,2 5-240 16,-3 7-184-16,-2 6 8 15,-1 2 25-15,1 4 39 16,1 4-8-16,1 2-144 0,0 4 8 15,1 0 0-15,0 0 72 16,4 1-80 0,4-3 0-16,2-6-64 0,0-2 56 0,0-8 0 0,0-2-144 15,7-1 88-15,2-6-48 16,3-1-65-16,-1-4 9 0,0-2 0 15,4 0 56-15,1 0-40 16,-1 0-16-16,-3-13 16 0,1-2 144 31,-1-2 8-31,-6-2 64 16,-3 1-56-16,-3 2 272 0,0 2-80 15,0 2 32-15,-16 2-136 16,-2 4-96-16,-1 3-168 0,0 3-368 16,-9 3-904-16,7 13-1337 31,7-2-2976-31</inkml:trace>
  <inkml:trace contextRef="#ctx0" brushRef="#br0" timeOffset="265426">10167 9056 4488 0,'0'0'1529'0,"0"0"-673"16,0 0-72-16,0 0-24 16,0 0 481-16,0 0-153 0,0 0-344 31,113-30-184-31,-79 20-224 15,5-1-176-15,6-4-160 0,-6 0-1416 16,-9 5-4937-16</inkml:trace>
  <inkml:trace contextRef="#ctx0" brushRef="#br0" timeOffset="265920">10643 8730 1816 0,'0'0'5897'16,"0"0"-3864"-16,0 0-641 15,0 0-160-15,0 0-856 16,0 0-184 0,0 83 8-16,0-49 48 15,4 0-120-15,4-2-16 16,-3-6-96-16,1-3-8 0,-1-5 40 15,1-4-48-15,-4-7-504 0,4-5-696 16,-6-2-1200-16,0 0-3162 16</inkml:trace>
  <inkml:trace contextRef="#ctx0" brushRef="#br0" timeOffset="266324">10765 8561 5697 0,'0'0'2576'0,"0"0"-783"0,0 0-169 16,0 0-624-16,0 0-824 15,0 0-168-15,0 0-8 16,0 75 0-1,0-26 128 1,0 3-16-16,0 2-64 0,1-2 8 0,2-9-8 16,1-7-48-16,4-10-8 15,0-9-72-15,-2-4 8 16,2-7-72-16,2-6-64 0,0 0 104 31,1-6 48-31,2-12 56 16,-3-9 8-16,1 1 40 0,-5 0-40 15,-1 3 48-15,0 2 0 16,-5 8 72-16,0 2 144 15,-11 5-88-15,-5 4-184 0,-2 2-440 16,-3 0-664 0,5 8-1064-16,3 3-3410 31</inkml:trace>
  <inkml:trace contextRef="#ctx0" brushRef="#br0" timeOffset="266761">10962 8523 2840 0,'0'0'2401'15,"0"0"-1433"-15,0 0-400 16,0 0 424-16,0 0 552 0,9 126-503 15,-9-77-417-15,0 2-264 16,0-6-152-16,0-10-112 16,0-8-40-16,0-12-56 0,0-3 8 31,0-7 80-31,0-5-40 15,0 0 104-15,0 0 0 0,0-7-152 16,0-11-104-16,2-2-176 16,8 1 72-1,1-2-80-15,2 5-88 0,1 6 144 0,-2 4 80 31,2 4 64-31,-6 2 72 0,2 0-72 16,-4 0 72-16,-4 2 16 0,-2 10 208 16,0 1 312-16,0 2 152 15,-11 2-320-15,-4 0-176 16,-3 0-176-16,1-2-336 15,1 0-616 1,7-6-1241-16,1-3-2456 16</inkml:trace>
  <inkml:trace contextRef="#ctx0" brushRef="#br0" timeOffset="266957">11172 8733 2968 0,'0'0'1889'0,"0"0"-417"16,0 0 528-1,0 0-327-15,0 0-449 16,0 0-432 0,0 0-400-16,0 82-240 0,0-62-152 0,0-4-336 15,0 0-928-15,0-4-1425 16,0-3-2272-16</inkml:trace>
  <inkml:trace contextRef="#ctx0" brushRef="#br0" timeOffset="267158">11149 8557 6457 0,'0'0'1992'16,"0"0"-1031"-1,0 0-9-15,0 0-680 0,0 0-256 16,0 0-16-16,39 0-360 0,-25 4-1481 16,-2 1-2744-16</inkml:trace>
  <inkml:trace contextRef="#ctx0" brushRef="#br0" timeOffset="267371">11247 8719 1616 0,'0'0'2296'15,"0"0"-239"-15,0 0-161 16,0 0-464-16,0 0-527 16,0 0-449-1,126-21-304-15,-103 14-32 0,0-1-120 0,1 0-168 16,3-3-928-16,-4 6-1241 0,-9-1-1792 15</inkml:trace>
  <inkml:trace contextRef="#ctx0" brushRef="#br0" timeOffset="267659">11406 8538 3120 0,'0'0'2673'15,"0"0"-985"1,0 0-208-1,0 0-655-15,0 0-473 0,0 0-88 16,-5 68-104-16,5-36-56 16,3 5 144-16,4 3-64 0,-1-2-56 0,0-2-40 15,1-6 0-15,-2-6-80 16,0-5 48-16,-4-10-48 15,1-1-8-15,1-6-8 0,-1-2 8 16,3 0 16 0,3 0-16-16,3-12-40 15,7-22-272-15,-1 4-1913 16,-2 2-5320-16</inkml:trace>
  <inkml:trace contextRef="#ctx0" brushRef="#br0" timeOffset="270138">12439 8109 5329 0,'0'0'2792'0,"0"0"-1319"0,0 0 103 15,0 0-240-15,0 0-464 16,0 0-392 0,0 0-175-16,0 0-9 0,0 11-32 15,-3 4-112-15,-7 9 0 16,-1 7 24-16,1 3-8 15,-1 1-40-15,0 5-56 0,1 5 32 16,0-1-48 0,4 2-56-1,1 0-8-15,5-3 0 0,0-5 8 0,0-5 0 16,0-6-48-16,5-7-32 15,6-6 72-15,-3-7-88 16,4-5-120-16,-1-2-24 0,0 0 40 31,5-15 200-15,-1-13 64-16,-1-4 16 0,-1-2-24 0,-3-2 48 15,-2 4-16-15,-8 2 16 16,0 5 48-16,0 7 80 0,0 4 64 16,-6 4 56-16,-6 4-168 31,-1 4-96-31,-1 2-88 0,-1 0-344 31,2 0-440-31,2 0-544 16,6 6-761-16,2 2-1952 15,3-4-1976-15</inkml:trace>
  <inkml:trace contextRef="#ctx0" brushRef="#br0" timeOffset="270645">12604 8208 5793 0,'0'0'2336'16,"0"0"-927"-16,0 0-97 0,0 0-608 31,0 0-96-31,0 0-152 16,-6 100-136-16,6-76-168 0,0-6-72 15,0-2-80-15,0-4-8 16,0-2 0-1,0-2-56-15,6 2 56 0,4-2-48 0,-1 0 56 32,-1 0 0-32,1 0 0 0,0 0-152 15,-1-4-32-15,2 1-16 16,-4-1-32-16,1-1 56 15,-2-1-8-15,1 0 128 16,-4 0 48-16,1 0-48 0,-1 0 48 31,-2 0 8-31,1 0 0 0,-1 0 0 16,0 0 112-16,0 0 152 15,0 0 240-15,0 3 88 0,0 0 72 16,-3 1-311-16,-8 2-129 16,-1 1-40-16,-4-1-88 15,2-1-88 1,-2-3-8-16,1-2-256 0,-4-2-945 15,4 0-1055-15,4-10-3305 16</inkml:trace>
  <inkml:trace contextRef="#ctx0" brushRef="#br0" timeOffset="270856">12631 8233 2632 0,'0'0'2489'0,"0"0"-777"0,0 0 80 16,0 0-567-16,0 0-353 16,0 0-544-16,73-7-112 15,-57 5-216-15,7-2-920 0,-5 2-1937 16</inkml:trace>
  <inkml:trace contextRef="#ctx0" brushRef="#br0" timeOffset="271442">12903 8159 5881 0,'0'0'3032'0,"0"0"-927"16,0 0-393-16,0 0-960 0,0 0-432 31,0 0-96-31,-70 111 17 16,64-82-145-16,4-1-96 0,2-1-16 31,0-7-48-31,0-1 0 0,13-4 64 0,-2-3 0 0,6 0 0 16,-4-2 8-16,1-2-8 31,2 1-136-31,0-6-73 15,-1 1 9-15,1 0 8 0,-5-4-24 16,-3 2-32 0,-3-2 64-16,2 2 32 0,-4-2 80 0,-3 2 64 15,2-2-8-15,-2 2 16 31,0-2 8-31,0 2 96 0,0 2 192 16,0 1 40-16,-2-1-104 0,-4 3-104 16,-3 1 80-16,-2 1-96 31,-3 1 41-31,-3-1-25 0,3-1-48 0,-2-1-80 15,-4-3-208 1,-5-4-961-16,5 0-1943 16,2-13-5162-16</inkml:trace>
  <inkml:trace contextRef="#ctx0" brushRef="#br0" timeOffset="271697">12937 8195 1328 0,'0'0'2536'0,"0"0"-607"16,0 0-241-16,0 0-368 15,0 0-415-15,66-5-433 0,-48 1-328 16,6 2-144-16,-6 0-1497 31,-2 0-3512-31</inkml:trace>
  <inkml:trace contextRef="#ctx0" brushRef="#br0" timeOffset="272643">13156 8122 1584 0,'0'0'1992'0,"0"0"-383"16,0 0-209 0,0 0-176-16,0 0-184 15,0 0-279-15,0 0-233 16,99 5-56-16,-88 1-112 0,2 4-56 15,-3 3-32-15,-4 0 48 16,-4 4 64-16,-2 0-24 0,0 4-80 31,0-1-72-31,-11-1-96 16,-4 0-24-16,-3-4-8 0,-3 2-80 15,2-4-40-15,-4-2-192 16,4-5 48 0,3-2 48-16,4-2 40 0,6 0 96 0,1-2-8 31,5 0 8-31,0 0-128 15,0 0-88-15,0 0-32 0,0 0 56 16,5 0 144-16,6 0 48 16,4 0 0-16,-4 0 8 0,5 0 96 15,0 0-56-15,-1 0-40 31,-1 0-8-31,-1 0 0 0,-1 0 0 16,-4 2 0-16,-2 6 0 0,-3 2 24 16,-3 2 232-16,0 2 0 15,0 4-56-15,-3 0-40 16,-5 0-56-1,-3-2-96-15,-2-2 88 16,2-3-88-16,-1-6-8 16,3-3-128-16,1-2-232 0,1 0-336 0,1-2-896 15,2-9-2609-15</inkml:trace>
  <inkml:trace contextRef="#ctx0" brushRef="#br0" timeOffset="274074">13533 7931 3664 0,'0'0'1857'0,"0"0"-513"0,0 0 352 16,0 0-327-16,0 0-457 15,0 0-88-15,0 0-32 16,0 4-56-16,-2 4-120 16,-3 2-111-16,2 0-97 15,-2 4-16-15,-1 0-104 16,-2 2-88-16,1 2-80 0,1 0-64 15,-1 2-40-15,2 0 40 16,2 0-48 0,-2 1 72-16,2-2-64 15,1-1 24-15,2 3-32 16,-1-4-8-16,1 2 0 0,0-2 0 15,0 0 0-15,0-2 0 16,0 2-8-16,0-2 8 16,0 0-8-16,0 0 8 0,0 0 8 31,0-1-8-31,0-2-8 15,0 2 8-15,3-4-8 0,2 2-32 16,1-2 32-16,2 1 0 16,0-2 0-16,-3-1-40 15,2 0 48-15,-1-1-8 0,1-4-96 31,-1 1 0-31,1 0-96 0,-3-2-8 16,3 0-32-16,-2 0 8 0,0 0-24 16,1 0 72-16,-6-2-40 15,5 0 95 1,0 0-39-1,-2 0-8-15,3 0 72 0,-1 0 24 16,2-2 72-16,-1-6 0 16,-1 0 8-16,3-2 0 0,-5 0 0 0,2 2 8 15,-2 1-8-15,1-4 8 16,0 3-8-16,0-2 0 15,-3-2 0 1,-1 2 0-16,0-2 8 16,0 0 8-16,0 2 32 15,0 2 16-15,0 0-56 0,-5 2 112 16,-1 2 88-16,-2 0-47 15,3 0-41-15,-3 2-16 0,0 0-32 32,-3 0-64-32,1-1 0 15,-1 3-8 1,-2 0-40-16,1 0 32 0,1 0-56 0,3 0 48 15,-2 0-40-15,2 0 0 16,3 0 8-16,-1 0 0 0,1 0-33 31,5 0-95-31,-1 0-120 16,1 0-144-16,0 0-456 15,-4 0-872-15,1 0-3441 0</inkml:trace>
  <inkml:trace contextRef="#ctx0" brushRef="#br0" timeOffset="277285">12200 7993 1008 0,'0'0'2320'0,"0"0"-911"16,0 0-369-16,0 0 120 15,-30 22-80-15,25-16-176 0,-7 4-447 16,6-2-81-16,-2 2 88 15,3 0 24-15,-6 2-152 16,4 0-48 0,-2 0 48-16,2 2-24 0,1 1-16 15,-1-2-56-15,1 6-64 31,-4-2-64-31,4 5 0 0,2-1-48 0,1 3-56 0,2-3-8 16,1 6 0 0,0-3 0-16,0 2 0 15,0 0 0-15,0-2 0 0,0 0 0 16,1 0 0-16,2 0 8 31,-1 0 40-31,0 0-40 0,-2 2 8 0,4 1 0 0,-2-1-8 31,3 0-8-31,1-3-80 0,4 2 72 16,-2-3 0-16,3 2 8 15,-6-3-8-15,3 0 8 16,-3-1 0-16,2-2 88 16,-1-2-88-16,-3 2 0 0,2-2 8 31,2 0-8-31,1 2 8 0,-2-1-8 15,4 0 0-15,-2 0-104 16,3-4 96-16,-1 2 0 16,1-3-96-16,-3-3 48 0,2 2 56 15,0-1 0-15,-1-1-8 31,3 2 8-31,1-1-56 0,3-1 40 0,-5 0-32 16,2 1 40-16,2-4-48 16,-6 0 0-16,3-3 0 15,-6-1 56-15,-3-2 72 0,0 0-24 16,-1 0 40-1,-2-5-88 1,0-13-1312-16,0 0-4081 0</inkml:trace>
  <inkml:trace contextRef="#ctx0" brushRef="#br0" timeOffset="278485">13670 7723 2336 0,'0'0'1256'15,"0"0"-816"-15,0 0 641 16,0 0-65-16,0 0-208 15,0 0-144-15,0 0-8 0,48 62 40 16,-35-51-151 0,3 4-81-16,-4 0 80 15,-1 2-136-15,2 0-64 0,-2 4 32 16,1 1-16-16,-4 3 0 15,1 2-72-15,-1 1-32 16,-3 2-32-16,0 2-40 0,0 0-40 31,-5 0-56-31,0 2-24 0,0-2-8 16,0 1-8-16,0 1-40 15,0-2 72-15,0 0-80 16,-3-2 8-16,-1 0-8 0,1-2 48 16,2-2-48-16,-3-2 0 31,3 0 0-31,-4-1 8 15,3-6-8-15,-1 2 48 0,0-4-40 16,-2 2 40-16,2-2-48 16,-4 2 0-16,2-2 0 0,-3 2 0 15,0 1 8-15,-1 0 0 31,1-2 40-31,-1 2 9 0,1-2-57 16,-1 2 0-16,2-4 0 0,1 2 8 16,-2 0 0-16,-2-2-8 15,2 0 8-15,-2 0 0 0,1-3 0 16,0-2 8-1,3-3 48 1,1-2-48 0,0-2 56-16,2-2-72 0,-2-4-248 0,0-13-1049 0,4-4-3200 15</inkml:trace>
  <inkml:trace contextRef="#ctx0" brushRef="#br0" timeOffset="279734">14272 8045 4584 0,'0'0'3153'0,"0"0"-1240"0,0 0-561 16,0 0-328-1,0 0-544 1,0 0-160-16,0 0-16 16,-5 98 48-16,5-72-72 0,2-2-160 0,1-1 41 15,5-8-65 1,-4 0-32-16,-1-7-48 0,-3-4 56 0,1-3-8 31,-1-1 32-31,0 0-72 16,0 0-24-16,0-5-761 15,0-12-1983-15,0 4-2633 0</inkml:trace>
  <inkml:trace contextRef="#ctx0" brushRef="#br0" timeOffset="279983">14298 7864 2512 0,'0'0'2697'15,"0"0"-1065"-15,0 0-120 0,0 0-528 16,0 0-631-16,3 4-145 16,5 7-152-1,2 4-56-15,1 0-1193 16,-4-3-3520-16</inkml:trace>
  <inkml:trace contextRef="#ctx0" brushRef="#br0" timeOffset="280400">14298 7864 2968 0,'92'125'1664'16,"-90"-111"-415"-16,1 2 319 0,0 6-272 16,2 2-399-16,-5 3-97 15,0 1-144-15,0 4-168 0,0 0-64 31,0 0-104-31,0-4-88 16,0-2-64-16,0-8-56 0,0-7-48 16,-2-4 0-16,-1-5 56 15,3-2 64-15,0 0 16 31,0 0 24-31,0 0 40 0,0-13 89 16,0-4-353 0,0-9-128-16,0-2 48 0,5-3-97 0,5-1 1 15,4 4 72-15,-2 4 32 31,-3 5 72-31,3 2-8 0,-3 5-8 16,-2 5-56-16,-2 2 64 0,-5 5-48 16,1 0 0-16,2 0-64 15,1 2-96-15,0 10 152 0,1 2 64 16,2 4 0-16,-2-2-128 15,1 4-968-15,1-3-1120 16,-3-7-2698-16</inkml:trace>
  <inkml:trace contextRef="#ctx0" brushRef="#br0" timeOffset="280653">14535 8059 1584 0,'0'0'4041'15,"0"0"-2897"-15,0 0-112 16,0 0 392-16,0 0-311 0,0 0-337 16,0 0-288-16,115-26-208 0,-89 18-120 31,1-4-104-31,-2 2-56 15,-6-2-664-15,2 0-536 0,-8 0-1361 16,-3 3-2704-16</inkml:trace>
  <inkml:trace contextRef="#ctx0" brushRef="#br0" timeOffset="280997">14632 7809 288 0,'0'0'4777'16,"0"0"-2969"-16,0 0-408 16,0 0-23-16,0 0-681 0,0 0-496 0,0 0 32 15,-8 62-24-15,8-28 24 16,0 4-16-1,8 2 56-15,-1 2 16 16,-1-2-64-16,1-2-168 16,-1-2 0-16,4-8 8 15,-4-2-64-15,1-5-16 0,-1-8 16 16,-1 0-8-16,2-7 0 15,-3-2-56-15,1-2 0 32,2-2 48-32,4 0-32 0,4 0 40 15,2-15 8-15,12-19-664 0,-4 2-1408 16,-4 2-4842-16</inkml:trace>
  <inkml:trace contextRef="#ctx0" brushRef="#br0" timeOffset="282248">13996 8222 4512 0,'0'0'1985'16,"0"0"-329"-16,0 0-151 0,0 0-625 15,0 0-592-15,0 0-240 16,0 0-48-16,0 0-88 15,0 0 40 1,0 0 40-16,0 0 8 16,0 0 8-16,0 0 56 0,0 0-56 15,0 0 72-15,0 0 0 0,0 0 40 16,-3 0-16-16,0 0 56 15,1 2-56 1,0-2-88-16,2 0 32 16,0 0 8-16,0 0-56 15,0 0 8-15,0 0 8 0,0 0 16 16,0 0-32-16,0 0-112 15,7 0 112-15,7 0 304 0,3-8-48 32,2 2-96-17,4-3-64-15,-1 0-8 0,2 1-80 16,1-1 8-16,-1 1-8 0,-2 0 40 15,-1 3-32-15,-3-1 0 16,-7 1 32-16,-4 3-40 0,-2 0 0 31,-5 2-8-31,0 0-280 16,-3 0-1056-16,-10 0-3913 0</inkml:trace>
  <inkml:trace contextRef="#ctx0" brushRef="#br0" timeOffset="282806">14053 8058 2512 0,'0'0'2617'15,"0"0"-1209"-15,0 0 48 0,0 0-39 16,0 0-585-16,0 0-400 31,-10 3-144-31,7 11 120 0,-2 6 168 16,-3 3-216-16,-2 4-144 15,0 1-56-15,-1-2-64 0,1-1-32 16,1-5 0-1,-1-5-56-15,8-4 56 0,-4-5-56 16,1 0 56 0,5-4-48-16,0-2 56 0,0 2 160 15,0-2-64-15,0 0-88 16,0 0-80-16,0 0-16 0,0 0-96 15,0 0 32-15,0 0 72 16,0 0-32 0,5 0 40-16,8 0 96 15,5 0 0-15,3 0 8 0,0 0-56 16,8 0-48-16,-2 0-1152 15,-9 6-2040-15</inkml:trace>
  <inkml:trace contextRef="#ctx0" brushRef="#br0" timeOffset="287017">15821 7135 5721 0,'0'0'2104'0,"0"0"-1128"16,0 0-15-16,6 4-257 15,6 6 24-15,-1 2-120 0,5 4-144 16,2 0-32-1,1 0-80 1,1-2-136-16,-6 0-72 16,-1-2-64-16,-5-2 0 0,-5 2 48 0,-3 0 24 15,0 4 281-15,0 1 199 16,-19 2-72-16,-5 1-168 0,-5 0-144 31,-2 0-88-31,-3-3-104 16,2-6-8-16,6-1 24 15,3-6-72-15,11-1 0 0,2-3 0 16,8 0 48-16,2 0-40 0,0 0-8 15,0 0-112-15,0 0-104 32,0 0-32-32,0 0-40 15,13 0 216-15,5 0 72 0,6 0 8 16,-1-3 0-16,-4 1-8 15,0 2 8-15,-1 0-8 16,-2 0-8-16,-4 0 0 0,-4 0-88 31,-2 0-24-31,-1 9 88 16,-5 1 32-16,0-1 72 0,0 4 104 15,0 2 80-15,-5 2 64 16,-8-2 16 0,0 4-208-16,-1-6-24 15,1 2-48-15,3-7-56 0,5-4-376 16,2-2-808-1,3-2-689-15,0-6-2528 0,3-6-3576 0</inkml:trace>
  <inkml:trace contextRef="#ctx0" brushRef="#br0" timeOffset="287664">16041 7329 3344 0,'0'0'2265'16,"0"0"-1113"-16,0 0 280 0,0 0-191 15,0 0-321-15,0 0-192 16,35 0-168-16,-27 6-112 15,-1 2-48-15,1 3-88 0,-5 2-104 32,0 4 24-32,-3 0 144 0,0 4-48 15,0 3-23-15,-3-3-97 0,-10 3 24 16,2-3-144-16,-2-6 72 31,-2 0-152-31,2-3 96 0,2-4 8 0,-3-2-24 31,2-2-24-31,1-2-16 16,6 0 24-16,-1-2 96 15,4 2 16-15,2-2-136 0,0 0-48 16,0 0-168-16,0 0-88 16,0 0-48-16,13 0 184 15,5 0 120-15,4 0 0 0,6-6 144 16,-6 0-72-16,6-3-64 0,-6 4 56 15,-2-1-64-15,-2 2 0 16,-2 2 8-16,-3 0-8 16,-2 0 8-1,-5 2-8-15,-1 0 0 16,0-2 16-16,-5 2-16 15,2-2 0-15,-2-1-16 0,0-6-800 16,0-1-1057-16,0 2-3720 0</inkml:trace>
  <inkml:trace contextRef="#ctx0" brushRef="#br0" timeOffset="288312">16202 7147 6649 0,'0'0'1608'0,"0"0"-1128"16,0 0 321-16,0 0-9 15,0 0-272-15,0 0-32 16,0 0-16-16,128 26-112 0,-93-26-136 31,-4 0-72-31,-4 0-56 16,-4 0-32-16,-7 0-48 15,-8 0-8-15,-3 0 0 0,-5 0 64 0,0 0 24 16,0 0-16-16,0 0 32 16,0 0 104-16,0 6 0 15,0 8-40 1,0 8-48-16,-11 8 201 15,-5 8 103-15,-4 6-56 0,2 0-120 16,1-3-40-16,2-3-88 16,2-6-40-16,7-6-40 15,-1-9 16-15,4-6-56 16,1-3 8-16,2-6-16 15,0-2 8-15,0 0-16 16,0 0-216-16,0-2-608 16,0-24-529-1,5-1-1719-15,3-1-5282 0</inkml:trace>
  <inkml:trace contextRef="#ctx0" brushRef="#br0" timeOffset="288744">16643 7004 5761 0,'0'0'1536'16,"0"0"-416"-16,0 0 329 15,-42 107-569 1,29-62-184-16,-5 10-96 0,1-1-128 0,4 1-104 16,-2-6-72-1,7-2-208-15,2-9-72 16,2-6 40-16,4-8-56 0,0-5-56 15,0-6-8-15,0-3-24 16,10-5 72-16,1-5-144 16,1 0-64-16,1 0 72 15,3-9 152-15,-2-10 72 16,-1 0-64-16,-5 0 72 15,-1 2 88-15,-7 0 120 0,0 4 168 16,0 0 9-16,0 2-209 16,-15 3-104-1,2-1-152-15,2 3-248 16,0 2-385-16,3 0-847 15,3 3-2457-15,0-1-4287 0</inkml:trace>
  <inkml:trace contextRef="#ctx0" brushRef="#br0" timeOffset="289255">16729 7201 536 0,'0'0'4096'0,"0"0"-2807"16,0 0-489-16,0 0 32 15,0 0 0 1,0 0-208-16,0 0-127 16,0 0-97-16,134 2-232 0,-104-2-24 15,-1 0-136-15,-4 0 88 16,-6 0-88-16,0 0 48 0,-11 0-48 15,-1 0 96 1,-2 0 88-16,-5 0 272 16,0 0 336-16,0 0 72 31,0 0-72-31,0 0-223 0,0 6-273 15,-10 5-248-15,0 8-56 16,-4 5-8-16,1 6 8 0,-5 4 0 16,2 0 8-16,-2 0 8 15,4-2 88-15,1-7-32 16,1-5 32-16,4-6-32 0,2-7 8 31,1 0-32-31,2-1 32 16,-5-4-80-16,-7 2-504 0,-1 0-1705 15,-3-2-5897-15</inkml:trace>
  <inkml:trace contextRef="#ctx0" brushRef="#br0" timeOffset="290557">15380 8845 984 0,'0'0'2744'31,"0"0"-815"-31,0 0-313 16,0 0-200-16,0 0-599 0,0 0-337 15,0 0-160-15,0 0-136 16,5 0 240-16,9 0 232 31,3 0-48-31,0 2-48 0,4-2-88 16,0 0-96-16,-1 0-96 15,-1 0 1-15,-3 0-49 0,-1 0 40 0,-1 0 0 16,-4 0-40-16,0 0-72 16,-5 0-40-1,-2 0-24 1,0 0-48-16,-3 0-48 15,0-2-248 1,0-2-1008-16,0 2-1329 16,-3-2-7465-16</inkml:trace>
  <inkml:trace contextRef="#ctx0" brushRef="#br0" timeOffset="291402">15732 8500 3200 0,'0'0'4161'15,"0"0"-2112"1,0 0-321-16,0 0-312 0,0 0-704 0,0 0-312 31,0 0 17-31,28 0-97 0,-11 0-96 16,3 0-32-16,-7 8-48 15,1 5-96-15,-3-2 56 0,-7 4 64 16,-1 0-40 0,-3 4 128-16,0 4 24 0,-10 1-40 31,-9 3-48-31,-4-3-48 0,1-5-40 15,-1-2-96-15,5-7 8 16,9-7-16-16,1-1-8 16,6 1-48-16,2-3-72 0,0 0-128 15,0 0-264-15,0 2-32 31,0 0 144-31,10 0 304 0,3 0-48 0,1 0 80 16,2 2 72-16,2-2-64 16,0 2-8-16,-7 2 8 15,0 0-16-15,-3 2-9 0,0 4 25 31,-4 0 32-31,-4 0 32 16,0 5 257-16,0-2 175 0,-12 2 64 16,-2-2-128-16,-2 2-176 0,-4-2-72 31,3-2-120-31,2-3-456 15,7-7-584-15,2-1-1137 16,6-2-2424-16</inkml:trace>
  <inkml:trace contextRef="#ctx0" brushRef="#br0" timeOffset="291907">15942 8711 3672 0,'0'0'2345'0,"0"0"-521"16,0 0 177-16,0 0-673 15,0 0-392-15,0 0-304 16,61 12-192-16,-49-7-208 0,-7 4-64 0,1-1-64 16,-6 4-48-1,0 6 72-15,0 1 153 0,-3 2-57 16,-12 1-120-1,2-3-96-15,-3-2-8 16,2 0-72-16,-1-6-112 16,2 1-41-16,7-3 89 0,-6-2 88 0,6-3-56 31,4 0 88-31,2-2 16 15,0-2-160-15,0 2-88 0,0 0 120 32,13-2 96-32,5 0 32 0,1 0 304 15,4 0-40-15,-4 0-16 0,1-6-95 0,-2 0-49 16,-5 3-56-16,1-3 0 15,-4 2 8 1,-4-3-56-16,1-1-312 16,-2-3-561-16,-5 0-967 15,0 3-3457-15</inkml:trace>
  <inkml:trace contextRef="#ctx0" brushRef="#br0" timeOffset="292434">16125 8609 4184 0,'0'0'4329'16,"0"0"-2912"-16,0 0-465 15,0 0-384-15,0 0-104 0,0 0 48 16,0 0-56-16,0 0-120 15,108 4-184-15,-81-4-40 16,-1 0-48-16,-5 0 24 0,-5-4-88 16,-3 1 0-16,-11 1-80 15,1 2 80 1,-3 0 8-16,0 0 128 15,0 0-80-15,0 0 88 16,0 2-72-16,-3 11-72 0,-5 4 0 31,-2 6 40-15,2 3-40-16,-3 6 0 0,-1 0 65 0,1 0-1 15,0 0-56-15,-1-6 64 16,4-2-64-16,2-4 80 16,-1-4-88-16,3-6 0 0,-1-1 0 15,1-3 88-15,1-2-80 31,3-4 40-31,0 0-48 0,0 0-104 16,0 0-353-16,0-2-671 0,0-11-1920 16,0-1-4634-16</inkml:trace>
  <inkml:trace contextRef="#ctx0" brushRef="#br0" timeOffset="292954">16488 8489 3632 0,'0'0'2609'0,"0"0"-969"32,0 0 73-32,0 0-425 15,-57 102-448-15,46-70-264 0,0 2-104 16,3 2-128-1,-4-1-72-15,1 2-144 0,3-1-80 0,2-2-40 16,1-4 0-16,2-3 8 31,3-8-16-31,0-4-72 16,0-4-24-16,4-5-88 0,6-1-64 15,3-5-32 1,0 0 0 0,1 0-32-16,-1 0 184 0,0-5 56 0,2-7 72 15,-4-1 64-15,0-2 16 16,-3 2 96-16,-4-2 184 15,-4 5 200-15,0 1 40 0,0 0 25 16,-4 1-97-16,-12 0-224 16,3 1-304-16,-3 2-64 0,3 1-376 0,4 2-313 31,7 2-727-31,0 0-1024 15,2 0-3194-15</inkml:trace>
  <inkml:trace contextRef="#ctx0" brushRef="#br0" timeOffset="293944">16829 8452 3408 0,'0'0'2681'0,"0"0"-601"16,0 0 297-16,0 0-601 0,0 0-448 15,0 0-439-15,-28-14-177 32,19 14-168-32,0 2-264 0,-3 8-208 15,0 2-72-15,6 4 0 0,-6 2-8 16,4 0 8-16,-1 0-40 15,2 1 40-15,2-4 8 0,4 2-8 16,1-4-56 0,0 0-64-1,0-3 72-15,0-1-56 0,1-1 48 16,11 1-40-16,-1-3-24 15,2 0 40-15,3-1 80 0,-5-1-96 16,1 1-24-16,1 1-40 0,-2-2 96 31,0 0-16-15,-3 0 80-16,4 1-8 15,-1-1 0-15,0 3-8 0,-1 1 8 0,-2 0-48 16,2 1 48-16,-4 2-8 0,-3 1 16 16,2-2 56-16,-2 2-48 31,-3 0 64-31,0 0-16 15,0 0 8 1,0 1-56-16,0-4 96 0,0 1-88 0,-3-2-8 16,2-1 40-16,-4-3 16 0,0 1-48 15,2-1 56-15,-5 0 32 31,0 0-24-31,-4 0 0 0,1 1-8 16,-2-5 24-16,0 2 0 16,-1-2 16-16,2 0-16 0,6 0-48 15,-6 0-40-15,4 0 56 0,4 0-64 16,-1 0-8-16,3 0 8 15,2-2 0 1,0-5 144 0,0-1-48-16,0-2-96 0,0-4-56 0,8-2 56 15,7-2 8 1,-1-3 48-16,4-6-40 0,3 1-8 0,-2-4 112 31,2 0-112-31,-3 0 40 16,-3 0-40-16,-4 3 0 15,-3 1 88-15,-5 2-88 0,2 3 48 16,-5-2-48-1,0 5 0-15,0 0 40 16,0 4-40-16,0 0 40 16,-6 5 56-16,-1-2 192 15,-2 3 48-15,0 4 24 0,0 0 72 16,1 2-95-16,0 0-137 15,3 2-136-15,-3 0-64 0,4 0-8 16,0 0-144-16,0 0-96 31,-4 0-337-31,-6 0-983 16,-1 0-1449-16,-1 0-7129 0</inkml:trace>
  <inkml:trace contextRef="#ctx0" brushRef="#br0" timeOffset="296807">15157 6962 184 0,'0'0'2192'0,"0"0"-640"0,0 0 25 0,0 0-105 15,0 0-432-15,24 0-304 16,-12 0-192-16,2 0-7 15,2-2-89 1,4 0-24-16,-1-2-24 0,4 3 56 16,3-5-16-16,1 1 0 15,4-1-144-15,3 0 40 0,1 0-56 16,2 2-128-1,-3 3 24-15,2-1 0 16,-2 2-24-16,-4 0-144 16,-2 0 121-16,1 0-121 0,-2 0 160 15,-1 0-64-15,0 0-16 31,0 0-24-31,0 0 24 0,-2 0-24 16,2 0-56-16,-2 0 40 16,0 0 48-16,4 0-96 15,-2 0 8-15,1 0-8 0,4 0 0 16,-1 2-8-16,4-1 8 15,2-1 0-15,1 0 8 16,2 0-8 0,1 0 8-16,-3-5 8 15,4-6-8-15,-1 3 0 0,-3 0-8 16,-1 5 0-16,-2 0 0 0,-5 3-72 15,-2 0 0-15,-1 0 72 16,-2 0 0-16,4 3 0 16,-3-2 0-16,3 3 0 15,1-4 0 1,2 0 0-16,-1 0 0 0,3 0 0 15,-4 0 0-15,1 0 0 0,-2 0-48 16,1 4 32-16,-5 0-56 16,2 0 56-1,1-2 8-15,-1 2 8 16,2-2 0-16,-4-2 0 15,-1 0-8-15,-4 0-88 0,-3 0-24 16,-3 0 72-16,-3 0 40 16,-4 0-136-16,1 2-8 0,-3 3 47 31,3-2 41-16,-2-1 64-15,-2 2 16 0,5-2-16 16,0 2 16-16,-1 0 32 0,2 2-40 16,-1-1 40-16,2 1-48 15,-2 1-8-15,-3 1 0 0,1 3-40 31,-1 0-24-31,2 3 72 16,-4 4-16-16,5 3 16 16,-3 2 72-16,1 3 33 0,2 2 15 15,-3 3-8-15,2 1-16 0,-2-2 0 16,-1 0 16-16,1-2 32 15,-3 0-40-15,1 2-8 16,-1-2-40 0,-2 4-48-16,1 2 64 15,-1 0-64-15,4 2 64 0,-4 0-64 16,1 1 0-16,-1-3 0 0,3 2 0 15,-1-2 8 1,0 0-8-16,-1 0-8 16,-1 0 8-16,0 3 56 15,3-1-56 1,-3 2 0-16,0-2 0 0,4 2-8 0,-4-2 0 15,1 2 16-15,-1-4 48 0,2 2-64 32,-2 0 8-32,0-2 0 15,0 3 0-15,0-1-8 16,0 0 16-16,0 2 32 15,-3 0-48-15,-4-1-16 0,4-3 16 16,-2-2 0-16,4-2 8 0,1-2-16 31,-4-1 16-31,4 1 32 16,0-2-40-16,-1 3-8 15,1-3 8-15,0 0 8 0,-2 0 0 16,2-4-8 0,-3 2 8-1,3 2-8-15,0-2 48 0,-2 4-48 16,2 1 0-16,-3-1-8 0,1-3-40 15,1 3-56-15,-2-2-8 16,-2-1-8-16,1-3-48 0,0-3-8 16,-3 0-112-1,-1-6-136-15,-8-9-249 0,1-4-695 16,1 0-1649-16</inkml:trace>
  <inkml:trace contextRef="#ctx0" brushRef="#br0" timeOffset="299060">15117 7062 784 0,'0'0'1160'0,"0"0"360"15,0 0-103-15,0 0-313 16,0 0-336-16,0 28-128 16,0-11-136-16,0 2 16 0,0 9-40 31,0 5-104-16,0 3-151-15,0 4 223 0,5-2-16 0,-2 2-48 16,-3-1 32-16,2 1-104 16,-2 1-80-16,0 2 0 0,0 3-56 15,0 0-56-15,0 2-40 16,0 2-80-16,0 3 0 0,0-4 0 15,1 2 0-15,4-4 48 16,-5 0-40 0,0-3-8-1,0-5-8-15,0-5 0 0,0-2-56 16,0-2 56-16,0 2-88 15,0-2 32-15,0 0 0 0,0 2 8 16,0 2 0-16,-2 0-24 16,-2 2 32-16,-1 0 48 31,0 0 8-31,2 1-8 0,-2-1 0 0,0-1 8 15,3 1-8-15,-3-2-8 16,5-2 8-16,0-1 0 0,-4-3-8 16,4-2 8-16,0-2 0 15,0 0 56 1,0-2-56-1,0 0 24-15,0-1-40 0,0-2 16 16,0-1-8-16,0 0 8 0,0-2 0 16,0 0 0-16,0-3 8 0,0-2 8 15,0 2-8-15,0-2-8 31,0 1 16-31,0 1-16 16,0 2 16-16,0 2-8 0,0-2-8 16,0 4 0-16,0 1 0 0,0 3 0 15,0 2 0-15,0 1 0 16,0-2 0-16,0-4-8 15,0-2 8-15,0-6-56 0,0-3-32 32,0-6-120-32,0-3 48 15,0 0-16-15,0 0 72 0,0 0 104 16,0 0 80-16,4 0 256 15,-4 0-16-15,5 0-104 32,2 0 56-32,4 0-104 0,0-3-72 15,4-3 0-15,3-1-32 16,3 1 24-16,1 0 0 0,3-2-24 15,-1 0 0-15,2 2 32 0,1-2-40 16,2 2 40 0,2 0-88-1,-4 0 96-15,7 2-8 0,0 0 112 31,0 0-32-31,5 0-104 0,-2 0 9 0,-2 2 39 0,1 0-72 16,1 2 0-16,-5 0-40 0,-1 0 56 31,-2 0 0-31,0 0-56 16,-1 0 0-16,1 0 0 0,-3 0-8 15,3 0 56 1,3 0-48-16,-1 0-8 0,-2-4 8 0,1 0 8 16,1 0-8-16,0 0 40 15,-4 0-48-15,2 2 8 0,0 0-8 31,0 2-8-31,2 0 8 16,0 0 0-16,-4-2 8 16,2 2 64-16,-1 0-64 0,-4-2 0 15,2 0 0-15,-4 0 8 31,-1-1 40-31,4 3-56 0,-6-2 40 16,4 2-40-16,-2 0 0 16,-2 0 0-16,0 0 0 15,2 0 0-15,-1 0 8 16,2 0-8-16,1 0 16 0,1 0-8 15,0 0 0 1,-1 0-8-16,1 0 16 0,0-1 48 16,-1-1-56-1,0 0-8 1,-1 0 0-16,1 0 8 15,-2 2 0-15,0 0-8 0,-2 0 0 0,2 0-8 16,-1 0 8-16,-3 0 0 16,3-2 8-16,-1 0 0 0,-1 0 40 31,0 0-48-31,-1-2 0 15,-2 2 8-15,1 0 0 32,0-1-8-32,-1 3-8 0,1 0 0 0,2 0 0 0,-5 0 8 0,4 0 0 15,-5 0 8-15,1 0-8 16,1 0 8-16,-3 0 8 15,1 0-8-15,-1 0-8 0,-3 0 0 16,0 0-8-16,2 0 8 31,-5-2-8-31,-2 2 8 0,0 0-8 16,-3 0 8-16,2 0 0 15,-2-2 0-15,0 2 96 16,0-3 32-16,0-3-24 0,-20-10-104 16,-2 2-880-16,-9 2-2145 0</inkml:trace>
  <inkml:trace contextRef="#ctx0" brushRef="#br0" timeOffset="300838">13946 8828 1872 0,'0'0'1104'0,"0"0"-248"16,0 0 265-16,0 0-193 0,0 0-160 16,0 0 32-16,2 0 80 0,-2 0-72 15,0 0-271 1,1 0-297-16,4 0-16 15,2 0 16-15,2 0-40 16,-1 0-8-16,2 0 40 16,1 0 48-16,2 0-16 0,2 0 32 15,1 0 40-15,2 0-32 0,3 0 40 31,1 0-24-31,4-7-32 16,-3-1-40-16,7 0-64 16,-5 2-32-16,4 1-79 0,-2-2-73 15,1 3 16 1,-3-2-16-16,6 2 8 0,-3 0 8 0,1-2 40 31,0 0-48-31,-3-2 0 16,1 0 0-16,2 0 0 0,-5-2 0 15,1 2 0-15,-1 0-8 16,-2-1-8-16,-1 4 8 15,-1-1 0 1,1 2 0-16,-2 0 0 16,1 0 0-16,2-3 0 15,-6 3 8-15,2-1-8 0,1-1 0 16,-6 0 0-16,2 0 0 0,-1 1 0 15,-4 1 0-15,1 0 0 0,-1 1 0 16,1-1 0 0,2 2 0-1,0 0 0-15,3 0-8 16,-1 0 16-16,-2-2-8 0,1 1 0 15,-6-1-8-15,-3 2 0 0,2 0 8 16,-7 2 0-16,0 0 8 0,0 0 112 31,0 0-120-31,0 0-80 16,1 0-32-16,4 0 0 15,0 0 95-15,-5 0 17 0,0 0 0 16,0 0-48-16,-16 6-1096 0,-8 1-3305 16</inkml:trace>
  <inkml:trace contextRef="#ctx0" brushRef="#br0" timeOffset="302023">13996 8598 1120 0,'0'0'1752'0,"0"0"-8"16,0 0 153-1,0 0-129-15,0 0-271 16,0 0-305-16,0 0-240 0,0 0-328 16,-37 40-144-16,21-25-152 15,-2 0-40-15,0 4-96 16,-1 3-112-16,-4 2 57 0,4 0-89 31,1-2-40-31,0 0 40 31,2-4 8-31,5-6-48 0,0-2 0 16,6-2 40-16,-3-4 40 15,4 1 56-15,1-3 64 16,0-2 64 0,3 0-24-16,0 2-48 0,0-2-24 0,0 0-16 15,0 0-88-15,0 0-64 0,0 0 8 16,0 0-8-16,0 0 72 0,0 0-8 15,0 0 8-15,0 0 48 16,0 0-8-16,0 0-120 0,0 0-24 16,0 0 16-1,0 0-88 1,0 0 88-16,0 0-72 0,0 0-24 15,0 0 8-15,0 0 88 0,0 0-56 16,0 1-48-16,0 5 40 16,0 0 64-1,10 2 8-15,-2 1 0 31,3-2 0-31,2 3 8 0,5 3-8 0,-2-2 0 0,5 4-40 16,3 0 40-16,0 0-16 16,2-3 16-16,8 5-136 0,-6-2-1513 31,-6-2-2968-31</inkml:trace>
  <inkml:trace contextRef="#ctx0" brushRef="#br0" timeOffset="337688">8660 16026 2880 0,'0'-2'2513'0,"0"2"-1017"16,0-2-424-16,0 2-56 16,0 0-55-16,0 0-305 0,0 0-288 15,0 0-160-15,0 0-32 16,0 0 40-16,0 0-168 0,0 0-48 31,0 0 0-31,0 0 0 16,0 0 0-16,2 0 80 0,8 0 24 15,-1 0 32-15,-1 0 56 16,5 0-112-16,2 2 24 15,3 2 32-15,3 1-16 0,4-2-8 32,6 1-40-17,3 2 128-15,2-4-48 0,1 2-40 0,-3-2-24 16,0-2 16-16,-4 0-48 15,6 0 24-15,-6 0-32 0,1 0-40 16,3 0 48-16,0 0 16 16,1 0-72-1,3 0 16 1,0 0-16-16,0 0 16 0,2 0 32 0,0 0-48 15,1 0 0-15,-1 0 0 16,-4 4 0-16,-3-2 0 16,-2 1 0-16,0-1 0 0,-2 1 8 15,0-1 0 1,2 2-8-1,3 2 8-15,-1-2-8 0,3 2-8 0,1 3 0 16,-1-2 0-16,4 1 8 16,-1 1-8-16,0-1 8 15,1-1 0 1,2-3 0-16,-2 0-8 15,1-2 8-15,1 0 0 0,3 0 8 32,2-2 40-32,6 3-40 0,0-3-8 0,5 0 0 15,-4 0 0-15,2 0 0 0,-7 0 0 31,-2 2 8-31,-10-2 0 16,-5 2-8-16,-9-2 8 0,-7 2-8 16,-11-2 0-1,1 2 0-15,-6-2 0 0,0 0 56 16,0 0 8-16,0 0 73 0,0 0 135 15,0 0 8 1,0 0-136-16,0 0-144 16,0 0-1209-16,-10 0-2063 0</inkml:trace>
  <inkml:trace contextRef="#ctx0" brushRef="#br0" timeOffset="339925">12799 16070 1568 0,'0'0'1112'16,"0"0"-432"0,0 0 48-16,0 0-79 0,0 0-249 15,0 0-192-15,0 0-128 16,0 0 0-16,0 0-16 15,0 0 0-15,0 0 32 16,0 0 120-16,0 0-32 0,0 2-88 16,5 2 112-1,2 2-80 1,4-4 112-16,0 2 144 0,9-2 56 15,-4 1 16-15,6-1 8 16,3-2-56-16,4 0-16 0,-7 2-127 16,1-2-57-16,1 0-88 15,-4 0-8-15,2 0-96 31,1 0-16-31,-7-2-1073 0,-10-7-4224 16</inkml:trace>
  <inkml:trace contextRef="#ctx0" brushRef="#br0" timeOffset="367933">19237 9972 4753 0,'0'0'1640'0,"0"0"0"31,0 0-47-31,0 0-353 16,0 0-392-16,0 0-216 15,-25 0-120-15,19 0 112 0,-5 0 49 16,-1 0-129-16,-2 0-144 16,-4 0-104-1,-3 0-144-15,-2 2-16 0,4-2-24 16,-4 0 0-16,1 0-40 15,-2 0-16-15,-1 0-8 16,-2 0-32-16,1-6-8 0,-5 0 40 16,-1-2-40-1,0 2 72-15,-7-4-80 0,-1 2 8 16,-1 0 56-16,-1-2-8 15,7 2 40 1,-6 0-40-16,11-2 8 0,2 0 40 16,4 1-56-16,1 0-40 15,1-1 48 1,-4-1 40-16,2 2-40 15,1-3-8 1,-3-1-40-16,4 2 88 16,4 1-88-16,2-1 48 15,3 4-56-15,5-1 8 0,-2 0 0 16,4 1 8-16,-1-1-8 31,-1 1 0-31,0-4-8 0,-2-1 0 0,5 3 0 0,-3-4-56 16,5 5 48-16,0-1 0 15,1 1-48-15,2-1-40 0,0-1 24 16,0-1-24-16,0-6 40 15,13-3 8-15,2-2 48 0,6-2-8 32,0 0 8-32,0-2 48 0,3 1-48 15,3 2 0 1,4-1-16-16,3 0 8 0,0 3-88 0,-2 4 48 15,-3-2 48-15,0 8 0 16,0-1-8-16,-1-1 8 16,3 4 0-1,2 1 0-15,5-1-8 16,4 3 0-16,8 2 0 0,0 2-40 15,6 2 0-15,2 0 40 0,-3 0 0 32,2 8 0-32,-4 0 8 15,0 3 0-15,-7 0 0 0,-3-1 0 16,2 3 0-1,-3-4 8-15,0 1-8 0,4 1 8 0,-4 0-8 16,-2 2 0-16,-3-1 0 31,-3-1 0-31,-3 2 0 0,-4-3 8 16,-1-1 0-16,-5 2 0 15,-3-3-8-15,-4-2 0 16,2-1-8-16,-4 0 8 0,1 1 0 16,1 2-8-16,-6 2-64 31,4 2-32-31,-6 2 16 0,1 4 72 15,-3 2 16-15,-4 2 56 16,2 0-48-16,-2 1 0 16,0-4 0-1,0 3 8-15,0-1 32 0,0-2 0 0,-8 4 8 16,-8-1-8-1,-7 1 24-15,-3 3-8 16,-4 1 48-16,-6-3-40 16,-4-2-16-16,1-4 0 0,3-2 88 15,-2-2-24-15,1-3 32 0,4-4-72 16,-1-1-32-1,7-2 24-15,3-2 0 32,6 0-24-32,3-2-8 15,4 2-32-15,1-2 40 0,4 0 0 16,1 0-40-16,-1 0 0 31,2 0 0-31,-4 0-8 0,5 0-8 0,-2 0-368 0,0 0-624 16,4 0-1040-16,-4 0-2761 0</inkml:trace>
  <inkml:trace contextRef="#ctx0" brushRef="#br0" timeOffset="370473">19012 16684 1464 0,'0'0'1904'15,"0"0"-511"-15,0 0-89 16,0 0-160-16,-71-2-24 0,53-2-344 31,0 1-167-15,1-1-41-16,-1 2-80 0,3-1 16 0,-4-3-184 15,0 2-112-15,-2-4-40 16,-4-1 8-16,1 0-8 15,-5-1-104-15,-2-5-56 0,-2-2 64 32,-1-2 8-32,1-1-72 15,-1-3 40-15,4 0 0 0,-1-1-32 16,4 2 0-16,1 2 0 15,6 2-8-15,-2 2 0 32,9 2 0-32,0-2-8 0,2 0 0 0,1-2-8 15,2-2-48-15,1-2 40 16,-2-1-40-16,2 4-16 0,4-2 64 15,-3 1-8-15,4 5 8 16,2-2 0-16,0 1-40 16,0 0 40-16,0-1-16 15,0-4 16-15,0 4 8 16,0-4 56-16,0 3 88 15,0 0 8-15,0 0-40 16,0 2-48-16,2-2-56 0,4-1 0 16,-1 4 8-16,5 0-16 15,1 4-16 1,2 1-32-16,0 2 32 15,3-1-64-15,2 6 32 0,1-1 48 16,4 2 0 0,4 0 0-1,5-2 8-15,9 0 8 16,6-5 120-16,6 2 64 0,5-1 8 15,0 0-112-15,-1 1-8 16,-4 5 88-16,-6 2-112 0,-5 0-56 16,0 0 88-16,-7 2-88 31,4 7 56-31,-3-1 0 15,-1-2 25-15,1-1 23 0,1 1-104 16,-2-1 64-16,4 1-16 16,-2-2 16-16,2 0 8 0,-2 1 0 0,-3-1 120 15,-3 1-104-15,-1 1-48 16,1 0-40-1,-3 0 72-15,-1-2-72 0,2 1 0 16,2 2 8 0,-7-1-8-16,2-2 0 15,-4 0 0-15,1 0 0 0,-4 0 0 0,1-1 0 16,-2 2-8-16,-1-1-8 15,1 2-8 1,-2 0 16-16,2 0-8 16,1 2 0-16,-2 0 8 15,-1 0 0-15,1 0 0 16,1 0-8-16,-3 2 0 0,-1-2 8 15,-1 3 0-15,0-2 0 16,-2 1 0-16,1 3 8 16,-4-4 0-1,0 3 0-15,-2 1 8 16,-2 0 40-16,0 4 16 0,1-2 32 15,-3 2-8-15,-2 0-88 16,0 2 120-16,0 1-72 16,0 0 64-16,-3 0 0 0,-9 2-16 31,1-2-96-31,0 0 40 31,-1-1-40-31,-4 0 64 0,2 1-24 16,-4-2-40-16,-3-2 56 0,-2 0 24 15,-4-2-32-15,-2 0 8 16,-3-1-56-16,-1-2 72 0,1-1-64 15,0 1-8 1,3-2 0 0,-4-1 0-16,4 3 40 0,3-3-40 15,-3-3 0-15,2 3 40 0,-1-1-32 16,1-1-8-16,-2 0 8 15,1-1 32-15,-1-1-48 0,5 0 8 32,-5-2-8-32,3-2 48 0,0 3-40 15,-1-1 0-15,1 0-8 16,-1-2 0-16,-2 2 0 15,1 0 0-15,4 0 0 0,0-2 0 16,3 0 0-16,3 0 0 16,5 0-8-16,2 0 8 15,4 0 8-15,-2 0-8 0,2 0 0 16,-1 0 0-16,2 0 0 15,-6 0 0-15,1 0-72 0,0 0-96 32,-2 0-112-32,1 0-56 15,3 4 120-15,2-2 80 0,2 0 40 16,4-2 88-1,1 1-40-15,0-1 32 0,0 0-32 16,0 0 40-16,0 0 8 0,0 0 0 16,0 0 0-1,0 0 0-15,0 0-8 16,0 0-456-16,0 0-697 0,0 4-1823 15,0 0-6010-15</inkml:trace>
  <inkml:trace contextRef="#ctx0" brushRef="#br0" timeOffset="381739">12825 13542 5049 0,'-6'0'1792'0,"-2"0"-928"16,-4 0 480-16,-2 0-151 15,1 0-169-15,-5 0-280 0,-3 0-128 0,3 0 0 31,-7 0 80-31,0 0-63 16,-2 0-161-16,1 0-168 0,-5-6-144 16,1-5-88-16,-1 0-56 15,-1-4 48-15,3 0-16 16,3-6-48-16,2 2 0 0,6-4-8 15,3 1-48 1,4-2 0-16,5 1-120 16,4-6 80-16,0 1-24 15,2-2 72-15,0 0-32 16,0 0 24-16,4-2 40 0,5 4-48 15,6 0-8 1,-4 1 0 0,5 3 72-16,-1 0 0 0,-1 4 0 15,2 0 24-15,-1 1-24 16,3-4 0-16,4-1 0 15,3-2 0-15,4-1 0 0,3-1 0 16,-1 3 0 0,7 3-8-16,1 1-88 0,3 6 40 0,3 0 32 15,2 6 24 1,2 1-72-16,-3 1 0 15,-2 3 72-15,0 2 16 16,-4-2-8-16,2 0 8 0,-2 0-16 16,2 1 8-1,0-1 8-15,4 4-16 16,-4 0 0-16,4 0 0 0,-7 0 0 15,0 0-8-15,0 0-8 16,-4 4 16-16,1 1-16 16,-9 1 16-16,-1 0-8 0,-3 1-8 31,1-1-32-16,-3-2 48-15,0 1 0 0,1 1 0 0,1 0 0 16,-4 3 0-16,-1-1-56 16,3-1-40-16,-1 4 24 0,1-1 72 15,-2-1-8-15,-1-1 0 31,-1 3 8-31,0-3 0 16,-3-1 0-16,1 2 0 0,-2-3-8 16,-4 0-8-16,1 2-32 31,0-1 0-31,-1 2 40 0,1 1 0 15,-2 1 0-15,0 0 0 16,-3-1 8-16,0 0-73 0,0 2 65 16,-4 0-48-1,-1 2 48-15,0 0 8 0,0 3 8 16,0-4 0-1,0 4 0-15,0-4 8 0,-1-1-8 16,-7 0-8-16,4-2-8 16,-4 5 8-16,-3-2-16 0,-7 4-72 15,1 0 24-15,-1 4-8 16,-5-4 64-16,4 4-32 0,-5-1 32 15,1-3 0-15,-1 0 8 0,-4-1 0 16,4-4-8 0,-7 0 8-16,-3-4 8 15,-8 0-8-15,-3-2 0 16,-5 0 8-1,-11-2 0-15,-1 2 40 0,-2-1-40 0,-1-2-8 16,4 3-8-16,6-2 8 31,7 2 40-31,1 0-40 0,1 3-8 16,0-4 8-16,2 1 0 15,0-2 0-15,-4 2 0 16,6-4 24 0,0 3-16-16,5-3 0 0,6-2-8 0,7 2 8 31,6-2-16-31,5 0 8 0,2 0 0 15,1 0-8-15,2 0-352 16,-1 0-560-16,0 0-1096 16,3 0-3305-16</inkml:trace>
  <inkml:trace contextRef="#ctx0" brushRef="#br0" timeOffset="383944">23737 13510 3712 0,'0'0'2241'15,"0"0"-1281"-15,0 0 128 16,0 0-56-16,0 0-343 0,-111 10-105 15,90-7-200-15,-2-1-120 16,-1 0 120-16,-2-2 88 0,2 0 16 16,1 0-40-1,-6-2-64 1,2-7-128-16,-2-4-120 15,-5-3-72-15,0-2-56 0,-3-1 72 16,1-6-80-16,2 1 0 16,-3 0 0-16,3 0-8 0,5 4 0 0,7 2 8 15,-1 2 0 1,5 5 0-1,5 2 0-15,2-1 8 16,3 2 0-16,0-1 40 0,2 0-40 16,-1-3-8-16,2-1 0 15,2-2 0-15,0-2 0 16,1 2-8-16,2-2 0 15,0 2-40 1,0-2 40-16,0 2 0 0,7-2 0 16,2-1 0-16,4 0 0 0,2 0-16 15,1-1 16-15,5-2 8 16,-2-1 8-16,7 2 16 0,-3 0-16 31,1 2 0-31,3 2 0 16,2 3 0-16,-1 2 0 0,3 1-8 15,-2 4 0-15,1 1-8 16,1 5-56-16,3 0 56 0,1 0 8 15,7 0 0-15,0 0 48 32,0 0 16-32,2 0-56 15,-2 0 0-15,3 0 8 0,0 0-8 16,-1 5 16-16,1-1-16 15,-3 0 0-15,0 0 0 0,-5 2-8 16,-3-1 8-16,-1 2-8 31,-8 1 0-31,3-2 8 0,-2 4-8 31,-5-2 0-31,3 2 8 0,-1 0-8 0,-4 2-8 0,4 0 8 16,1-2 0-16,-5 2 0 0,7 0 0 16,-7 1 48-16,4-2-40 15,-4 1-8 1,-2 1 0-16,-3-2-64 15,1 1 64 1,-2 0-8-16,-4 0 8 0,-1 1-8 0,2-2-48 16,-4 3 48-16,1 3 8 15,-1-1 0 1,1 0 0-16,-2 2 0 15,1-1 8-15,-6 4-8 0,0-4 8 16,0 2 48-16,0-1 16 16,-11 2-56-16,-4-2 88 15,-6 3-39-15,2-6-1 0,-4 4-8 31,-1-6-48-31,0 4 48 16,-4-6-56-16,6 1 88 0,-4-3-80 16,2-2 72-16,-2-1-72 15,-2 0 64-15,1 0-56 16,-2 1 48-16,1-3-64 0,-2 1 8 15,2-1-8-15,2 2-8 32,-1-2 8-32,1 1 8 0,-1-1-8 0,1-2 8 15,-2 0-8 1,-1-2 0-16,5 0 0 15,2 0 48 1,-1 0-40-16,7 0 8 0,-4 0-16 16,6 0-16-16,-2 0 8 15,0 0-8-15,3 0-64 0,-4 0-48 0,3 0-24 16,-2 0-81-16,-7 0 33 31,4 0 48-31,1 0 24 16,2 0 8-16,1 4 48 0,4-3 64 15,1-1 0-15,2 2 8 16,0-2 8-16,5 0 40 0,0 0 80 15,3 0 24-15,0 0-48 16,0 0-96-16,0 0-8 0,0 0-240 31,-3 0-528-31,-1 0-1768 16,-4-2-7418-16</inkml:trace>
  <inkml:trace contextRef="#ctx0" brushRef="#br0" timeOffset="396890">5361 12830 6089 0,'-10'4'1432'0,"2"-2"-728"15,-5 2 489 1,0 2-113-16,-1-3-96 15,-2 3-168-15,1 1-232 0,-6-1-72 16,3 2-120-16,-7 1-87 16,-3 2-25-16,-6 1-40 0,4 2 48 15,-6-4 16-15,2 0-64 31,-6 0-32-31,1 0-88 0,-6 0-40 16,-4-2 64-16,-2 0 40 16,-3 0-56-1,-1-2 24-15,-1-2 24 0,3-2 56 0,1 0 32 16,3-2-40-16,4 0-48 15,3 0-104-15,4 0 32 0,2-6 72 32,2 0-80-32,0 0 24 15,-3 0-64-15,5-2 32 0,-7 0-8 16,2 0-72-16,-2-5 64 15,0 2 0-15,-1-1-56 16,1 0 72 0,2 0 8-16,5 0-88 0,1 2 65 15,-1 2-25-15,3-2-40 16,0-1 56-16,0 2-48 0,1-1 48 15,-1-3-56-15,0 0 8 0,0-2-16 32,3 0 48-32,3 0-48 15,1 0 0-15,2 0-8 0,4-1-40 16,2 0 0-16,-1-1-32 15,2-6 72-15,0 1-80 0,2-6 80 32,1-2-41-32,-1-1 41 15,0 4 0-15,8-3-8 0,-2 2-56 16,5 0 8-16,0-2 16 15,0-4-16-15,0-5 56 32,8 1-120-32,3 0-40 15,0 4 48-15,9 4 64 0,-4 0-32 16,5 4 16-16,5 2-40 0,1-1 40 15,9 4-32-15,-6 0 32 16,6 1 64-16,3 1 0 16,-4-2 8-16,1 2 0 0,-2 0 48 15,-2-1-48-15,5 3-8 16,0-2-8-1,4 4-40-15,2-4 40 0,4 6-32 16,3-2 40-16,0 3-120 16,3 0 112-16,6 0 16 15,0-3-8-15,0 0-32 0,8-5 40 16,0-2 8-1,8-2 8 1,-2 0 40-16,1-1-16 0,-3 6-40 16,-6 4-48-16,-8 6 40 0,-9 5-56 15,-1 2 8-15,-5 2 48 16,-2 0 8-16,-1 0 8 0,-2 0-8 15,2 0 48-15,-2 0-32 16,2 0 88 0,-4 0-96-16,2 0 8 15,-7 4 72-15,0 2-88 16,3-1 72-16,-3 3-56 0,1 3 40 15,3-1-40-15,1-1 40 32,6 2-56-32,2-5 8 0,7 0 0 31,-1-3-8-31,4 1 0 15,0 0 0-15,-3-1 0 16,1 3 0-16,0 0 8 0,4 2-8 16,-5 2 0-16,3 0 0 15,1 0 0-15,2-1 8 0,2 0 0 16,-1-1 56-16,1-2-56 15,-8 0 0 1,-1 2-8-16,-9 2-40 16,-6 2 32-16,-3 2 8 0,-6 2 0 15,-4-2-8-15,2 2 8 16,-4-2 40-16,2 0 24 0,-4 1-56 15,2-4 8-15,-1 1 0 16,-5-3-16-16,1-2 8 16,1-1-16-16,-2 0-8 0,3 3 8 0,-3-1 0 15,0-1-48 1,1 1 56-16,1 1 0 15,1 1-8-15,2-3 0 16,-1 4 0-16,1 1 0 31,1-3 0-31,-2 2-8 0,0-1 16 16,0-1-16-16,-3 2 16 15,2 1-8-15,0-1 0 0,-3 0 0 16,0 1 8-16,-1 0 0 16,-3-2-8-16,-2-2 0 15,-1 0 8 1,-4 0 0-16,1-2 8 15,-3 0 8-15,0 2 32 16,0 2 0-16,0 2-48 0,0 2 16 16,0 2 48-16,0 3 24 15,0-2-80-15,0 2 64 16,-10-2 0-16,4 0 8 0,-2-2-16 15,-2 2-8-15,0-2 32 16,1 4-24 0,-3-1-48-16,-1 1 32 0,2 2 0 15,-3-4-40-15,1 4 0 16,-3-3 48-16,1-2 24 15,-3 0 41-15,-4 0 15 0,-1 0-56 0,-1-2-24 32,0 2 8-32,-2-4-8 15,3 3 72-15,1-4 40 0,-4 1 56 16,1 1-88-16,0-2-128 15,-4 2 176-15,-1-2-96 16,0 1-80-16,-1-1 88 0,0-3-48 16,1 1 16-1,-1 0-64-15,2-1 8 16,2 0 56-16,-1 1-48 15,1 0-16-15,-2-1 72 16,1 0 0-16,-1-1 48 0,-3 2-72 16,-2-3 32-16,0-2 8 31,-2 0-32-31,2-2 24 0,4-1-16 15,2 1-16-15,2 0-40 32,2-2 40-32,-2 2-32 15,1 0 56-15,-3-2-24 0,2 0-40 16,-3 0-8-16,3 0 80 15,-1 0-80-15,1 0 48 16,0 0-40-16,2 0-8 0,1 0-40 0,4 0 40 16,-2 0 8-16,3 0 56 15,4 0-64-15,-4 0 40 0,-1 0-40 16,4 0 0-1,-1 0 8-15,1 0 48 32,2-2-48-32,5 0 0 15,-3 2 0-15,5 0-8 0,1 0-8 16,2 0-48-16,-1-2 56 15,-1 2 0-15,2 0 8 0,-2-2-8 16,1 2 8-16,-1 0-8 16,3 0-8-16,-3 0 0 31,4 0-40-31,-3 0 40 0,4 0-40 0,-1 0 48 0,1 0-64 0,0 0 56 15,0 0 0-15,0 0 0 16,-5 0 8-16,5 0 0 31,-2 0 8-31,1 0 40 0,-4 0-48 16,-2 0 0-1,1 0 0-15,-4 0 8 0,4 0 40 0,-2 0-48 16,-2 0 8-16,0 2 0 31,4-2 8-31,1 2 40 16,-3-2 0-16,5 0-48 0,-4 0 0 15,4 2-8-15,1-2-8 0,2 0-48 32,0 0 8-32,0 2 40 0,0-2-56 0,-3 0 56 15,3 0 8 1,-3 0 8-16,0 0 8 15,1 0-8-15,-6 0 64 0,3 3-16 16,-1-3-56-16,-1 2 8 0,-1-2 0 16,-1 2-8-1,2 0 0-15,-4-2 0 31,-1 2 0-31,0 0 0 16,0-2 0-16,1 2 0 16,0-2-8-16,3 2-56 0,-2-2 48 15,2 2 8 1,1 0-56-16,-2 0-16 0,-1 0-16 0,2 1-64 15,0-1-96-15,0 3-32 16,4-1 16-16,0 0 16 0,0 2-136 31,-4 0 24-31,5 2-8 16,-5 4 23-16,2 0-207 0,-6 12-480 15,1-6-960 1,-2-2-2465-16</inkml:trace>
  <inkml:trace contextRef="#ctx0" brushRef="#br0" timeOffset="408006">17421 6435 1664 0,'0'0'2816'0,"-3"0"-727"0,-3 0 119 0,4 0-143 16,-3-2-425-16,4 2-240 16,1 0-279-16,-2 0-17 15,2 0-136 1,0 0-256-16,-3 0-264 15,3 0-184-15,0 0-264 0,0 0-40 16,0 14-168-16,-5 8 48 16,3 8 152-16,1 6 0 0,-3 5 8 15,0 0 0 1,2-3 8-1,0-2 0-15,-1-2 0 0,2-8 40 16,-4-1-40-16,3-9 0 16,2-6 0-16,-3-6 0 0,3-2 48 15,0-2 72-15,0 0 16 0,0 0 8 31,0 0 9-31,0-4-161 16,0-11-40 0,-2-6-337-16,2-3-47 0,0-6-16 0,0-2-80 15,0 0 48-15,0-1 88 16,0 3 104-16,0 0 128 0,0 2 64 31,0 0 88-31,0 2-56 16,0 0 48-1,0 0-40-15,0 6 48 0,-1 1 8 0,1 4 0 16,-4 4 0-16,4 3 112 15,-1 5 8-15,1 1 64 0,0 2 48 16,0 0-8 0,0 0-16-16,-5 0-8 15,3 0 16-15,-3 0-8 16,-1 7-96-16,-5 10-32 0,-7 7-80 15,0 3 0-15,0 2-8 16,1-3 8-16,2-4 0 0,4-8-8 16,3-2 56-1,3-6-56-15,3-2 0 16,1-4 16-16,1 2 32 31,0-2-40-31,0 0 0 0,0 0 64 0,0 0-72 0,0 0-48 16,0 0-216-16,0-8 8 15,0-6 96 1,8-6-40-16,5-4-8 15,4-6 64-15,0-2 72 0,0-2 64 16,6 0-8-16,-4 2-48 16,-1 4 0-16,0 3 56 31,-4 10 8-31,-2 2-8 0,-4 7 0 31,-5 2 0-31,-1 4-72 16,-1 0 24-16,4 0-16 0,-3 0-48 15,7 0-8-15,3 0 120 16,4 8-64-16,2 7 8 15,-1 2 64-15,3 6 0 0,-3 1 72 0,3 4 0 16,-4-3 0-16,-3 2-24 16,3-3 24-16,-11-6-16 0,1-6-48 15,-1-4 88-15,-2-4 40 16,-3-3 64-1,0-1 160 1,0 0 0-16,0 0-128 0,0 0-232 16,0 3-424-1,0 1-1976-15,0 4-6474 16</inkml:trace>
  <inkml:trace contextRef="#ctx0" brushRef="#br0" timeOffset="409406">17483 9204 4921 0,'0'0'2112'0,"0"0"-376"15,0 0-183-15,0 0-441 16,0 0-280-1,-15-22-464 1,14 20-160-16,1 0 88 0,-4 0 8 16,4 2-24-16,0 0-88 0,0 0-63 15,0 0-129-15,0 0 0 16,-1 0 0-16,1 0 0 0,0 0 0 31,0 8 0-31,0 8 48 16,0 11 0-16,0 7 24 15,0 9-64-15,0 8 8 0,0-2-8 16,0 2 64-16,5-8-64 0,-1-2 80 15,0-9-88-15,4-5 0 32,-7-10 8-32,3-4 0 0,-4-6 0 15,3-5 88-15,-3 0 184 16,0-2 280-16,0 0 16 15,0 0-88-15,0 0-168 0,0 0-104 16,0 0-216-16,0-2-264 31,0-16-1200-31,0 0-969 0,0 0-3480 0</inkml:trace>
  <inkml:trace contextRef="#ctx0" brushRef="#br0" timeOffset="410040">17341 9443 1304 0,'0'0'3248'31,"0"0"-1311"-31,0 0-257 0,0 0-95 16,0 0-441-16,0 0-328 16,0 0-328-16,-2 0-256 15,2 2-224-15,8 8 256 0,7 3 120 16,-1 4 16-1,2 1-48-15,-3 2 17 0,3-2-121 0,-4 2-48 32,-1-2 0-32,2 1-64 15,-2-2-24-15,4 1-56 16,-4-2-16-16,-3 1-32 0,0-6 88 15,-1 0-80 1,1-5 32-16,-7-2-40 16,-1-2 40-16,0-1 248 0,0-1 376 15,0 0 120-15,0 0 24 16,0 0-168-16,0 0-143 15,0 0-209-15,0 0-160 0,0 0-72 16,0 0-64-16,0 0 0 16,0 0 0-16,0 0 0 15,0 0 16-15,0 0 56 16,2 0 24-16,3-7 0 15,0-8 32-15,1 0-120 16,2-8 0-16,3-3 40 0,4-2-48 16,-5-2-664-16,4-4-1233 15,-7 6-1167 1,-2 8-3474-16</inkml:trace>
  <inkml:trace contextRef="#ctx0" brushRef="#br0" timeOffset="413311">12762 16635 3752 0,'0'0'2169'15,"0"0"-1441"1,0 0 536-16,0 0-8 15,41 6-95-15,-25-6-321 0,2 0-88 16,-1-4-296-16,1-9-120 16,1-8-32-16,-6-1-96 0,2 1-24 15,-7-4-8 1,-2 3 32-16,-6 3-32 15,0 0 105 1,0 6 87-16,-8 0-40 0,-3 5-120 0,-7 1-88 16,1 5-56-16,-6 2 8 15,-1 0-64-15,-4 2-8 0,1 13 0 31,-1 5-8-31,6 5 0 16,2 2 0-16,9 8-120 0,6 1-8 31,5 4 24-31,0-3 104 0,13-4-40 0,5-5-8 16,3-6 0-16,-3-6 16 0,1-6 40 15,-6-2 48-15,1-4 8 32,-2 0-8-32,1-4-48 0,0 0-528 15,9-4-777 1,-2-14-1199-16,-4-2-4346 0</inkml:trace>
  <inkml:trace contextRef="#ctx0" brushRef="#br0" timeOffset="414108">12998 16381 3080 0,'0'0'6033'0,"0"0"-4352"16,0 0-1065-16,0 0-264 15,0 0-96-15,0 0 288 16,0 0 152-16,45 102-168 15,-29-57-151-15,-1 4-169 0,1 2-80 16,-8-8-80-16,3-4-40 16,-4-13 0-16,-2-8 40 0,-5-10-48 31,0-4 72-31,0-4 208 15,0 0 368-15,0 0 144 0,0-16-24 16,0-10-768-16,0-12-96 16,0-9-248-1,0-2 40-15,3-2 0 16,12 8 128-16,1 6 104 15,3 10-56-15,2 8-80 16,0 7-40-16,-2 8 104 0,-1 4-40 16,0 0 88-16,-5 8 48 15,0 12 48-15,-2 10 48 0,0 4 56 16,-6 5-24-16,2 1-16 15,-6-6-48 1,3-4-8-16,-4-10 8 16,3-8-8-16,-3-8 0 0,0-3 40 15,0-1 88-15,0 0 88 16,0-1 128-16,0-19-280 0,5-6-72 15,4-10-80 1,4-5-48 0,5 1-16-16,1 4 40 0,-2 8-24 15,-3 6 56-15,-3 10-120 0,-1 8 64 16,0 4-96-16,-4 0 56 15,2 8 96 1,-3 15 72 0,0 5 8-16,1 6 112 0,-4 2-112 15,5-4 8-15,2-4-8 0,4-7-8 16,-2-6-8-16,6-8 0 15,-3-7-96-15,-3 0 40 0,1-3 64 16,-1-18 48-16,-3-2 56 31,-6-5 8-31,-2 2 104 16,0 1 184-16,0 5 80 0,0 6 152 15,-10 5-96-15,-1 2-288 16,-1 3-248-16,3 4-152 0,-1 0-600 31,5 0-632-31,5 0-697 16,0 2-2392-16,0-2-1232 15</inkml:trace>
  <inkml:trace contextRef="#ctx0" brushRef="#br0" timeOffset="414408">13618 16363 280 0,'0'0'2560'15,"0"0"-143"1,0 0-481-16,0 0-360 15,0 0-463-15,0 0-505 16,18-12-288-16,-12 24 48 0,4 8 216 16,1 8-72-16,1 4-96 0,-4 6-152 15,3 0-112 1,-3 3-104-16,3-5-40 15,1-4 0-15,-6-4 48 16,-1-9-48-16,0-4 0 31,-3-7 0-31,-2-4 0 0,0-4 320 0,0 0 569 0,0 0 471 0,0 0 24 16,0-8-648-16,-7-11-616 31,1-2-128-31,2-7-112 16,4-2 56-16,0 0 48 0,0-1-64 15,5 3-432 1,11-2-928-16,1 8-921 0,-8 8-3232 0</inkml:trace>
  <inkml:trace contextRef="#ctx0" brushRef="#br0" timeOffset="424812">22728 9976 1432 0,'0'0'4313'16,"0"2"-3633"-16,0 0-320 0,0-2 720 15,0 0-184 17,0 0-344-32,0 0-263 15,0 0 47 1,0 0 72-16,3 0-96 15,-3 0-112-15,0 0-24 47,2 0 64-47,-2 0-80 0,0 0-16 16,0 0 56-16,0 0 112 15,0 0 48-15,0 0-48 0,0 0 96 16,0 0 80-16,0 2 65 16,0-2 63-1,0 0 688-15,0 0-1144 0,0 0-88 0,0 0-72 16,0 0-56-16,0 0-360 15,0 0 400-15,0 0-64 32,0 0 32-17,0 0-8 1,0 0 8-16,0 0 48 0,0 2 48 15,0 0 88-15,-2-2 240 0,-1 0 200 16,3 0 24-16,-3 0-256 0,3 0 0 16,0 0-120-16,0 0-48 15,0 0-32-15,0 0-136 0,0 0-8 16,0 0 0-16,0 0-88 0,0 0-72 15,0 0 48-15,0 0-24 0,0 0 64 16,0 0-8-16,0 0 72 16,0 0-312-16,0 0-1480 15,0 0-2833-15</inkml:trace>
  <inkml:trace contextRef="#ctx0" brushRef="#br0" timeOffset="425620">21363 10006 5569 0,'0'0'4153'15,"0"0"-1361"-15,0 0-1848 16,0 0-279-1,4 0-305-15,5 4-88 0,4 4-40 0,0 1-224 16,-5-3 40-16,-5-3-40 16,1-1 0-16,-3 0 0 0,-1-2 136 15,0 0 104-15,0 0 240 16,0 0 240-16,0 0 24 0,0 0-56 15,0 0-87 1,0 0-217-16,-1 0-264 16,-4 0-120-1,0 0 0-15,0 0-8 0,2 0-400 0,-7 0-1257 16,2 0-1143-1,-3 0-3954-15</inkml:trace>
  <inkml:trace contextRef="#ctx0" brushRef="#br0" timeOffset="426329">20516 9862 5497 0,'0'0'4041'0,"0"0"-3017"0,0 0 272 16,0 0 2409-16,0 0-2961 0,0 0-224 15,0 0-216 1,0 0-176-16,0 0-8 0,0 0-120 16,0 0 8-1,0 0-8-15,0 0 0 16,0 0-2496-16,-2 2-1465 15,0 3-5673-15</inkml:trace>
  <inkml:trace contextRef="#ctx0" brushRef="#br0" timeOffset="427153">21746 9856 7601 0,'0'0'1272'15,"0"0"-119"-15,0 0 383 31,0 0-256-31,0 0-248 0,0 0-287 16,0 0-217-16,0 0-192 31,0 0-136-15,0 0-136-16,0 0-8 15,0 0-32-15,0 0-24 16,0 0 16-16,0 0-8 16,0 0-8-1,0 0 0-15,0 0 16 0,0 0 64 16,0 0-64-16,0 0 64 15,0 0-24-15,0 0-8 0,0 0 184 16,0 0-232-16,0 4 0 16,-6 2-1120-16,-6 4-2713 15</inkml:trace>
  <inkml:trace contextRef="#ctx0" brushRef="#br0" timeOffset="428875">14125 13662 6225 0,'0'0'2944'16,"0"0"-1791"-16,0 0 143 15,0 0 208-15,0 0-303 16,0 0-345-16,0 0-256 0,0 0-112 16,0 0-80-16,0 0-112 15,0 0-104 1,0 8-64-16,0-8-48 0,0 0-32 15,0 0-40-15,0 0 0 16,0 0-8-16,0 0-8 16,0 0-80-16,0 0 40 0,0 0 40 15,0 0-72-15,0 0 80 16,0 0 56-1,0 0 8-15,0 0-8 16,0 0 32-16,0 0-8 16,0 0-32-16,0 0-40 0,0 0 40 15,0 0-48-15,0 0 0 16,0 0-48-16,0 0 40 0,0 0-80 31,0 0 88-31,0 0 8 16,0 0-8-16,0 0-224 15,-3 2-536-15,-7 0-1312 0,-3 2-4074 0</inkml:trace>
  <inkml:trace contextRef="#ctx0" brushRef="#br0" timeOffset="429462">14124 14241 6849 0,'0'0'2464'0,"0"0"-903"16,0 0 79-16,0 0-496 16,0 0-527-16,0 0-345 0,-5-2-200 0,5 0-72 15,0 2 0-15,0 0-8 16,0 0 0-1,0 0-8 1,0 0-32-16,0 0 40 0,0-2-8 16,0 2 8-16,0 0 0 15,0-2-8-15,0 2 16 0,0 0-328 16,0-4-657-16,0 2-1375 15,0 0-6146-15</inkml:trace>
  <inkml:trace contextRef="#ctx0" brushRef="#br0" timeOffset="430141">14233 14899 5369 0,'0'0'1784'16,"0"0"-904"0,0 0 593-16,0 0-441 0,0 0-544 0,0 0-488 15,9 2 0-15,-3 0 0 16,2 0 72-16,-1 0-24 31,-3 0-40-31,-2-2 0 0,-2 2 8 16,0-2 72-16,0 2 112 31,0-2 264-31,0 0 96 0,0 2-168 0,0-2-80 0,0 0 88 15,0 0 153-15,-5 0-185 32,-3 0-216-32,-2 0-88 0,1 0-56 0,2 2 72 15,6-2-80-15,-1 0-56 16,2 0-344-16,0 0-1505 0,-2 0-6225 15</inkml:trace>
  <inkml:trace contextRef="#ctx0" brushRef="#br0" timeOffset="430634">14757 14492 5329 0,'0'0'4321'0,"0"0"-3225"16,0 0 136-1,0 0 328 1,0 0-399-16,0 0-433 0,0 0-416 16,0 0-208-16,0 0-88 15,0 0-16-15,0 0-8 16,0 0-232-16,-7 0-504 0,-2 0-809 0,-3 0-4176 15</inkml:trace>
  <inkml:trace contextRef="#ctx0" brushRef="#br0" timeOffset="431049">15514 14723 7089 0,'0'0'3217'0,"0"0"-1897"16,0 0 392-16,0 0-159 0,0 0-273 15,0 0-576 1,-42 5-472-16,39-5-232 15,1 0-224-15,2 0-968 0,0 2-761 16,-1 2-1159 0,-4 5-5626-16</inkml:trace>
  <inkml:trace contextRef="#ctx0" brushRef="#br0" timeOffset="431244">15516 15069 6161 0,'0'0'3072'0,"0"0"-2039"15,0 0-81-15,0 0 56 16,0 0-632-16,0 0-376 0,0 0-1024 15,0 0-2857-15,22 25-896 0</inkml:trace>
  <inkml:trace contextRef="#ctx0" brushRef="#br0" timeOffset="431438">15866 15206 1528 0,'0'0'3961'15,"0"0"-3017"1,0 0 192-16,0 0 785 0,0 0-753 15,0 0-808-15,0 0-360 16,0 0-2281-16,8 0-5168 0</inkml:trace>
  <inkml:trace contextRef="#ctx0" brushRef="#br0" timeOffset="431668">16347 15084 7449 0,'0'0'1608'31,"0"0"-1007"-31,0 0 431 0,0 0-488 16,0 0-544-16,0 0-888 16,0 0-1209-16,5 28-2944 0</inkml:trace>
  <inkml:trace contextRef="#ctx0" brushRef="#br0" timeOffset="431847">16488 15342 8057 0,'0'0'2001'16,"0"0"-1481"-16,0 0-304 15,0 0-216-15,0 0-1521 0,0 0-5632 16</inkml:trace>
  <inkml:trace contextRef="#ctx0" brushRef="#br0" timeOffset="432027">17140 15474 3016 0,'0'0'1729'0,"0"0"-1129"0,0 0-112 16,0 0 448-16,0 0-256 15,0 0-680-15,0 0-2833 0</inkml:trace>
  <inkml:trace contextRef="#ctx0" brushRef="#br0" timeOffset="432163">17140 15474 5153 0,'-169'77'0'15,"145"-69"-1281"-15</inkml:trace>
  <inkml:trace contextRef="#ctx0" brushRef="#br0" timeOffset="432365">15903 15591 7921 0,'0'0'2361'16,"0"0"-1537"-1,0 0-376 1,0 0-448-16,-118-59-64 16,88 40-1560-16,-6 2-2921 0</inkml:trace>
  <inkml:trace contextRef="#ctx0" brushRef="#br0" timeOffset="432496">15375 15541 4721 0,'0'0'2400'0,"0"0"-1408"15,0 0-992-15,0 0-136 0,0 0-2384 16</inkml:trace>
  <inkml:trace contextRef="#ctx0" brushRef="#br0" timeOffset="432653">14921 15387 5129 0,'0'0'2448'15,"0"0"-2448"-15,0 0-416 0,0 0-2289 0</inkml:trace>
  <inkml:trace contextRef="#ctx0" brushRef="#br0" timeOffset="432821">14892 15254 3384 0,'0'0'2481'0,"0"0"-1705"31,0 0-776-31,0 0-72 16,0 0-2745-16</inkml:trace>
  <inkml:trace contextRef="#ctx0" brushRef="#br0" timeOffset="432938">14745 15440 3920 0,'0'0'0'16</inkml:trace>
  <inkml:trace contextRef="#ctx0" brushRef="#br0" timeOffset="433227">14295 15575 1536 0,'0'0'1632'0,"0"0"-1632"0,0 0-856 0</inkml:trace>
  <inkml:trace contextRef="#ctx0" brushRef="#br0" timeOffset="433425">14364 15368 4440 0,'0'0'3249'16,"0"0"-1609"-16,0 0-703 0,0 0-937 15,0 0-840-15,7-84-1929 0,-1 52-3112 16</inkml:trace>
  <inkml:trace contextRef="#ctx0" brushRef="#br0" timeOffset="433604">14747 15043 6161 0,'0'0'1952'16,"0"0"-1296"-16,0 0-656 15,0 0-152-15,0 0-1784 0,0 0-3889 0</inkml:trace>
  <inkml:trace contextRef="#ctx0" brushRef="#br0" timeOffset="433753">14734 14863 2816 0,'0'0'3937'0,"0"0"-2537"0,0 0-448 16,0 0-119-16,0 0-633 0,0 0-200 15,-6 2-1889-15,4-2-4816 16</inkml:trace>
  <inkml:trace contextRef="#ctx0" brushRef="#br0" timeOffset="433901">15025 14935 1632 0,'0'0'1280'31,"0"0"-912"-31,0 0-368 15,0 0-32-15,0 0-1688 0</inkml:trace>
  <inkml:trace contextRef="#ctx0" brushRef="#br0" timeOffset="434148">15290 15152 3344 0,'0'0'2841'16,"0"0"-1353"-16,0 0-504 0,0 0-488 15,0 0-496-15,-13 8-1064 16,8 2-4425-16</inkml:trace>
  <inkml:trace contextRef="#ctx0" brushRef="#br0" timeOffset="434297">15380 15357 1504 0,'0'0'4713'0,"0"0"-3705"16,0 0-648-16,0 0-360 15,0 0-96-15,0 0-1880 0</inkml:trace>
  <inkml:trace contextRef="#ctx0" brushRef="#br0" timeOffset="434474">15498 15525 3816 0,'0'0'1777'0,"0"0"-1241"0,0 0-536 0,0 0-256 16,0 0-3633-16</inkml:trace>
  <inkml:trace contextRef="#ctx0" brushRef="#br0" timeOffset="434667">16338 15404 1712 0,'0'0'1832'15,"0"0"-1832"-15,0 0-136 16,0 0-792-16,0 0-1192 0</inkml:trace>
  <inkml:trace contextRef="#ctx0" brushRef="#br0" timeOffset="434887">16775 15498 5033 0,'0'0'880'16,"0"0"-880"-1,0 0-552-15,0 0-985 0,0 0-407 16</inkml:trace>
  <inkml:trace contextRef="#ctx0" brushRef="#br0" timeOffset="435035">16775 15498 3136 0,'134'100'2769'16,"-134"-97"-2113"-16,0 1-656 31,0 0-416-31,0-4-2657 0</inkml:trace>
  <inkml:trace contextRef="#ctx0" brushRef="#br0" timeOffset="436223">19949 10191 3816 0,'0'0'4209'15,"0"0"-2816"-15,0 0-145 0,0 0 296 16,0 0-352-16,0 0-576 16,0-2-616-16,0 2-160 0,0 0-1312 31,0 0-2617-16,0 8-2768-15</inkml:trace>
  <inkml:trace contextRef="#ctx0" brushRef="#br0" timeOffset="436373">20262 10291 1176 0,'0'0'4537'16,"0"0"-3305"-16,0 0 32 16,0 0-168-16,0 0-551 0,0 0-545 0,0 0-128 15,149-12-1649-15,-94 8-999 16,-7 4-1297-16</inkml:trace>
  <inkml:trace contextRef="#ctx0" brushRef="#br0" timeOffset="436605">20719 10301 1464 0,'0'0'1712'0,"0"0"201"0,0 0-201 16,0 0-832-16,0 0-880 31,0 0-16-31,0 0-384 16,0 0-776-16,53 4-585 0,-33-4 57 15,-2 6 664 1,-2 2 576-16,-3-2 320 0,-4 3 144 0,-2-6 480 15,-2 1 264-15,-5-2-160 32,3-2-168-32,-3 0-56 0,1 0-360 15,1 0-1048-15,3 0-1000 0</inkml:trace>
  <inkml:trace contextRef="#ctx0" brushRef="#br0" timeOffset="436683">20939 10353 1488 0,'0'0'1056'0,"0"0"-288"0,0 0-768 16,0 0-496-16</inkml:trace>
  <inkml:trace contextRef="#ctx0" brushRef="#br0" timeOffset="436829">20939 10353 2456 0,'147'47'2192'16,"-147"-47"-1783"-16,0 0-409 0,0 0-2369 16</inkml:trace>
  <inkml:trace contextRef="#ctx0" brushRef="#br0" timeOffset="436953">21271 10483 1640 0,'0'0'2480'0,"0"0"-871"0,0 0 391 31,0 0-752-31,0 0-1248 0,0 0-232 16,0 0-4705-16</inkml:trace>
  <inkml:trace contextRef="#ctx0" brushRef="#br0" timeOffset="437082">21271 10483 4424 0,'117'99'2033'15,"-117"-99"-1057"-15,0 0-560 0,0-5-416 16,0-2-2144-16</inkml:trace>
  <inkml:trace contextRef="#ctx0" brushRef="#br0" timeOffset="437222">21583 10488 4176 0,'0'0'1897'16,"0"0"-1377"-1,0 0-520-15,0 0-848 0,0 0-2025 0</inkml:trace>
  <inkml:trace contextRef="#ctx0" brushRef="#br0" timeOffset="437344">21740 10285 3240 0,'0'0'376'0,"0"0"-376"0,0 0-752 16</inkml:trace>
  <inkml:trace contextRef="#ctx0" brushRef="#br0" timeOffset="437483">21740 10285 3320 0,'87'-54'1232'15,"-87"54"-951"-15,0 0-281 31,0 0-289-31,0-2-1783 0</inkml:trace>
  <inkml:trace contextRef="#ctx0" brushRef="#br0" timeOffset="437621">21958 10213 1344 0,'0'0'1568'15,"0"0"-904"1,0 0 168-16,0 0-519 0,0 0-313 16,0 0-1177-16</inkml:trace>
  <inkml:trace contextRef="#ctx0" brushRef="#br0" timeOffset="437719">22208 10319 1640 0,'0'0'1328'0,"0"0"-728"16,0 0 633-16,0 0-1001 0,0 0-232 15,0 0-2489-15</inkml:trace>
  <inkml:trace contextRef="#ctx0" brushRef="#br0" timeOffset="437884">22376 10524 5553 0,'0'0'2112'16,"0"0"-1440"-16,0 0-432 15,0 0-240-15,0 0-800 16,-34 6-3961-16</inkml:trace>
  <inkml:trace contextRef="#ctx0" brushRef="#br0" timeOffset="438041">22323 10684 4320 0,'0'0'3201'15,"0"0"-1873"1,0 0-303-16,0 0-889 15,0 0-136-15,0 0-2129 0,0 0-3640 16</inkml:trace>
  <inkml:trace contextRef="#ctx0" brushRef="#br0" timeOffset="438211">22323 10684 4929 0,'27'98'2000'15,"-27"-96"-1328"-15,0 0 248 0,-3 4-232 16,3 1-688-16,0 2-384 31,11-3-1480-31,4-2-2801 16</inkml:trace>
  <inkml:trace contextRef="#ctx0" brushRef="#br0" timeOffset="438347">22609 11011 1296 0,'0'0'5681'0,"0"0"-5041"15,0 0-640-15,0 0-880 0,-42-114-1769 16</inkml:trace>
  <inkml:trace contextRef="#ctx0" brushRef="#br0" timeOffset="438563">22005 10644 8225 0,'0'0'2713'16,"0"0"-1681"-16,0 0-456 0,0 0-376 16,0 0-200-16,0 0-520 31,0 0-2000-31,-122-40-4986 0</inkml:trace>
  <inkml:trace contextRef="#ctx0" brushRef="#br0" timeOffset="438710">22005 10644 4480 0,'-118'-28'1825'16,"118"28"-1401"-16,0 2 472 16,0 0-56-16,0 4-584 0,8 6-256 15,-3 0-904-15,1 0-3425 16</inkml:trace>
  <inkml:trace contextRef="#ctx0" brushRef="#br0" timeOffset="438864">22127 10876 4961 0,'0'0'1808'0,"0"0"-1112"16,0 0-40 0,0 0-656-16,0 0-64 15,0 0-1568-15,0 0-3937 16</inkml:trace>
  <inkml:trace contextRef="#ctx0" brushRef="#br0" timeOffset="439055">22323 11008 856 0,'0'0'2376'0,"0"0"-1536"31,0 0 305-31,0 0 175 0,0 0-816 31,0 0-504-31,5 11-344 16,-5-3-1681-16</inkml:trace>
  <inkml:trace contextRef="#ctx0" brushRef="#br0" timeOffset="439209">22434 11330 5753 0,'0'0'1352'15,"0"0"-960"-15,0 0-152 16,0 0-240-16,0 0-2024 0</inkml:trace>
  <inkml:trace contextRef="#ctx0" brushRef="#br0" timeOffset="439375">22613 11388 5193 0,'0'0'104'0,"0"0"-104"31,0 0-72-31,0 0-1345 0</inkml:trace>
  <inkml:trace contextRef="#ctx0" brushRef="#br0" timeOffset="439573">22822 11005 1632 0,'0'0'6425'0,"0"0"-5024"0,0 0-521 16,0 0-392 0,0 0-304-1,0 0-184-15,0 0-360 0,-42-34-1569 16,37 16-2824-16</inkml:trace>
  <inkml:trace contextRef="#ctx0" brushRef="#br0" timeOffset="439728">22756 10735 6513 0,'0'0'1896'16,"0"0"-743"-16,0 0-249 0,0 0-904 16,0 0-440-16,0 0-2401 31,-25-83-4272-31</inkml:trace>
  <inkml:trace contextRef="#ctx0" brushRef="#br0" timeOffset="439861">22733 10520 6729 0,'0'0'2080'16,"0"0"-1231"-16,0 0-89 0,0 0-760 16,0 0-1353-16,0 0-3600 0</inkml:trace>
  <inkml:trace contextRef="#ctx0" brushRef="#br0" timeOffset="440002">22546 10345 5313 0,'0'0'2088'16,"0"0"-1104"-16,0 0-616 0,0 0-368 31,0 0-704-31,0 0-2336 16</inkml:trace>
  <inkml:trace contextRef="#ctx0" brushRef="#br0" timeOffset="440166">22420 10140 3408 0,'0'0'4529'0,"0"0"-3201"15,0 0-391-15,0 0-529 0,0 0-408 16,0 0-312-16,0 0-1313 16,-75-86-3432-16</inkml:trace>
  <inkml:trace contextRef="#ctx0" brushRef="#br0" timeOffset="440353">22211 9854 3544 0,'0'0'1889'0,"0"0"-1041"0,0 0-56 16,0 0-456-16,0 0-336 0,0 0-912 15,0 0-4097-15</inkml:trace>
  <inkml:trace contextRef="#ctx0" brushRef="#br0" timeOffset="446388">18534 9777 1040 0,'-3'0'1072'0,"3"0"-400"15,0 0-16-15,0 0-264 47,0 3-256-47,0-3-128 0,0 0 8 16,-2 0-8-16,2 0 120 0,-3 0 384 31,1 0 337-31,1 0-81 0,-2 0-64 0,1 0-104 0,-1 0-104 15,-1 0-152-15,1 0-88 16,2 2-32-16,-3-2-128 16,4 0-96-16,0 0-8 0,0 0-8 15,0 0-40-15,0 0 48 0,0 0 0 0,0 0 8 16,0 0 168-16,0 0 321 15,0 0 151-15,0 0-24 16,-3 0 0-16,0 0-48 16,1 0-280-16,2 0-80 0,0 0-80 15,0 0-48-15,0 0-72 16,0 0 0-16,0 0-8 0,0 0 0 15,0 0 0-15,0 0 56 0,0 0 24 32,0 0 24-32,0 0 24 15,0 0-64-15,0 0-56 47,0 0-8-47,0 0-8 0,0 0-72 16,0 0 0-16,0 0-40 15,0 0 8-15,0 0 16 0,0 0 96 63,0 0 144-63,0 0 96 0,0 0 88 15,0 2 0 1,2-2 0-1,-2 2-39-15,0-2 31 0,0 2-40 16,3 0-72-16,0 0-80 16,5 2 16-16,5 1-16 0,5 1-48 15,-5 1 144-15,0 1-200 0,-3-4 24 16,-1 0-40 15,-1 0 48-31,4-1-48 16,-4 2 0-16,0-1 8 15,0 2-8-15,2-2 48 0,-2 2-48 31,3-1 0-31,-1 2 40 16,-1-1-40 0,3 0 8-16,-3 0-8 0,1 0 0 0,5 4 8 15,-2 0-8-15,-2 0 616 16,-1-2-496-16,-6-4-48 0,0 0 72 31,0-2 24-31,1 2-56 16,2-2-24-16,-7 2-48 15,5-2-40-15,-2 2 8 0,0 1 40 63,2-2-48-48,-2 3 0-15,2 0 0 31,1 2 8-31,1 1-8 0,3-2 48 16,-4 1-56 0,4 3 8-1,-1-3 0-15,0 1 0 0,-1-1 0 0,1 1 40 31,-1-1-48-31,2-1 0 16,0 1 0 0,-2 1 0-16,18 14 0 0,3 1 0 0,3 1 48 15,-1-1-40-15,-20-16-8 16,8 3 8-16,-2 4-8 0,0-1 64 15,1 0-64-15,-5-4 16 0,-2 1 0 16,2 0 40-16,-1 1-8 16,-1-2-32-16,0 0-8 0,0 0 0 46,1 1 0-46,1-2 8 32,0 3-8-32,3 1 40 0,-5-4-48 31,5 3 8-31,-1-1-16 15,1-2 8-15,2 3-8 16,-1 1 8-16,1 0 0 0,2 4 0 16,2-4 0-16,12 14 48 0,0-3-48 15,-2 0 16-15,1-3-8 16,-4 0 0-1,-2-1 0 1,2 2 8-16,0-2-16 16,-13-8 48-16,1 2-48 0,-3-2 0 15,2 0 0-15,0 0 0 0,-1 0-8 16,1-2 0-1,-3 2 8-15,3-2 0 16,-3 2 8 0,5-2 0-16,-7 3 0 0,5-2-8 15,-1 3 0-15,1-1 8 0,0 0-8 16,-1 2 0-16,2-2 0 15,0 0-8-15,0-1 8 16,-1-1 0-16,-3 2 8 0,0-3-16 16,3 1 8-1,-3 0 0-15,2 1 0 0,-1-3 0 0,1 4 0 16,1-1 0-16,-5 0 0 15,4 0-8-15,-2-2 8 0,1 2-8 16,-1-2 8-16,-3 0 0 16,6 0 8-16,-5 2-8 0,1-2 0 15,-4 0 0-15,6 0-8 16,-1 3 8-16,0-4 0 15,2 3 0-15,-2 1 0 0,3-2 0 32,-2 1 0-32,6 1-8 0,-4 0 8 15,6 0 0-15,-2 0-8 16,2 2 8-16,3-1 0 15,1-1 0 1,-1 2-8 0,3 0 0-16,-2 2 0 0,3-2-48 46,0 2 48-30,0-2 8 0,0 2 0-16,2-1 0 15,-2 0 0-15,1-1-8 16,-2 0-40-16,1 0 40 0,-2 0 8 15,2 2 0-15,4-2 0 0,-6 4 16 16,4-2-8-16,14 13-8 16,-1-2 0-16,1 2 16 0,0 1-8 15,-19-13-8-15,3 1 8 16,-5 0-8-16,4-2 8 0,-4 0 0 15,2-1-8-15,-4-2 0 16,1 0 0-16,1 0 0 16,-3 0 48-16,0 0-48 0,2 0-8 15,-1 0 0-15,-2 0 8 31,-4-1-8-31,2 0 8 0,1-1-8 16,-4-1 8-16,1 0 8 16,-3-3-8-16,0 3 8 0,3-4-8 15,-3 3 8-15,4-1 0 0,-5 1-8 16,4-3 0-16,2 3 0 15,-2-1 0-15,0 1 8 0,2-3-8 32,-4 2-8-32,2-1 8 0,-3 2 0 0,2-5 8 15,-1 4-16-15,-1-1 8 0,0-2-16 0,-1 1 16 16,0 0-8-16,0-1 0 15,-1 0-8-15,0 0 8 0,1 1 8 16,-1 0 0-16,2 1 0 16,1 0 0-16,-1 0 8 15,0 2 8-15,0-2-8 0,2 2-8 16,-2 0 0-16,0-2 0 15,3 2-8-15,-2 1 8 0,2-2 0 16,-3-1 0-16,5 0 8 16,-7 3-8-16,6-4 8 15,-3 1-8 1,1 3 16-16,-2-3-8 0,3-1-8 0,-3 1 0 0,3 1 0 15,-3-1 8-15,0-1-8 16,-1-1 0-16,3 3-8 16,-4-1 8-16,-3-3 0 0,4 3 0 15,-3-2 0-15,1 1 0 31,-2-1 8-31,0 1-8 0,4-1 8 16,-1 3-8-16,0-1 8 16,0 0 24-16,1-3-32 0,-1 4 0 15,0-1 0-15,-1-2 0 0,1 2-8 16,-1 0 8-1,1 0 0 1,-3 0 0 0,4 0 0-16,-1-3 0 0,-3 4 0 0,3-1 0 15,1-2 0-15,-4 1-8 0,0 0 8 16,3-1 0-16,-3 0 8 0,2 2-8 31,-2-1 0-31,2-2 0 16,1 3-8-16,-1-2 8 15,-2 0 0-15,0 2 0 0,2-2 0 16,2 2-8-16,-5 0 8 15,4 1 0-15,1-2 8 0,0 1-8 32,0 0 0-32,-1 3 8 0,2-4-16 15,-2 1 16-15,4 3-8 16,-4-3 8-16,-3-1 0 15,4 1-8-15,-6-1 0 0,4-1 0 16,-4-2 0-16,1-1 0 16,-1 3 0-16,-1-4 0 0,1 2 0 31,1 1-16-31,-6-3 16 15,4 0 0-15,0 2-8 16,2 0 0-16,2 0 8 0,-2-1-8 16,1 3 8-1,-3-2 0-15,1 1 8 16,1-1-8-16,-3 0-8 0,4 0 8 15,-4 0 0-15,4-3 0 16,-5 3 0-16,2 0 0 16,1 1-8-16,-2-3 8 15,0 2-8-15,1-2 0 16,-2-2-48-16,-1 2 48 15,0-2-40-15,-1 2 40 0,3-2 0 16,-1 2-48-16,-2-2 56 16,1 2 0-16,-2 0 0 15,0-2 0 1,2 1 8-16,-2-1 0 15,0 0 40-15,0 0 32 0,0 0-32 16,0 0-48-16,0 0-8 16,0 0-112-16,0 0-32 15,0 0-40-15,0 0 8 0,0 0-264 16,0 0-520-16,0-1-424 31,-8-9-1593-31</inkml:trace>
  <inkml:trace contextRef="#ctx0" brushRef="#br0" timeOffset="449955">14011 12823 1464 0,'-4'0'1216'15,"-2"0"-216"1,4 0 353-16,-1 0-233 15,3 0-448-15,0 0-352 0,0 0 8 0,0 0 64 16,0 0 24-16,0 0-72 16,0 0 136-16,0 0 129 0,0 0 63 31,-3 0-144-31,3 0-88 15,0 2-160-15,0-2-120 0,0 3-160 16,0-1-88-16,0 4 0 16,14 4 88-16,1-1 8 0,3 2 80 31,-1 1-24-31,1-3-48 31,-3 2 112-31,1-1-64 0,0-1 48 31,3 2-32-31,-2-1-16 0,2 1 16 0,2 2-8 16,0-1-56-16,2 0 56 0,2 0-56 15,0 3 64-15,-4-6 48 32,1 3-72-32,-1-1 24 0,-3-2 16 0,-2 3 8 15,-1-1-96 1,1-2 48-16,-3 3-48 0,1 1 88 15,1 0-24-15,-2 2 32 0,3-2 32 16,-2 2-72-16,3 1 16 16,2 2-8-16,4 1-72 0,1 4 361 15,-2-1 15-15,-1-1-168 0,0 0-128 16,2-1-8-1,-2 2 88-15,0-4 8 16,0 2-64-16,2-2-24 16,-4-2-8-16,-1-2-64 15,1 1 8-15,0-4 88 0,-4 1-96 16,1-1 40-16,0-2-40 15,-3-1-8-15,3 1 8 0,-3 1-8 16,2-3 0 0,1 2 0-1,2-1 8-15,-2 0 8 0,-2-1-16 16,3 2 0-16,-1-1 8 15,-3 2 0-15,3-3 8 16,-2 4-8-16,2-1 0 0,2 1 8 31,6 2-16-31,1 2 8 16,4 2 32-16,5 0 64 0,0 2-88 15,-4 1 56-15,1 0 64 16,-4 0-48-16,-1 2 8 16,0-2-80-16,-2 2-8 0,1 1 48 15,0-4-48-15,-2 1 48 16,1-1 8-1,2-2-64-15,-5 2 56 0,5-4-56 16,-5 2 80-16,3-4-72 16,-1 2 40-16,-4-1-32 15,2 2 40-15,-3-2-48 0,4 0 96 16,-9 0-32-1,5 0-24 1,-2-2-40-16,2 2 8 0,-2-4-8 0,-1 2 40 16,1 1-48-16,0-4 0 15,-1 3 8-15,2-1-8 16,-1 0 72-1,2-1 0-15,0 3 8 16,0-4 8-16,-5 1-80 0,1 3 80 16,1-4-80-16,4 3 56 15,-4-1-16-15,4 0 0 16,0 2 24-16,1-1 48 0,-1-1-24 15,4 2-8-15,-5-3 0 32,3 1-32-32,-2 2 0 0,0-3-48 15,2 2 32-15,-1 0-40 16,2 0-8-16,1 2 8 15,1 0 0-15,0 0 0 0,1 2 8 32,0-2 48-32,0 2-56 0,2-2-8 15,-1 0 0-15,1 1 0 0,-1-2 8 16,3 4 16-16,-3-4-16 31,3 6 8-31,4-4-8 0,-4 4 8 0,1-2-8 0,1 2 8 16,4-4 0-1,-5 4 0-15,2-3-8 16,2-2 0-16,-4 1 0 0,3 2 8 15,1-1 40-15,-4 2-48 32,3-2 0-32,-3 0 0 0,-2 0 0 15,-1 2 0-15,-1-4-8 16,-2 2 8-16,2-3 0 15,-8 0 0-15,3-3 0 0,-2 2 0 16,-1 0-8-16,3-1 8 16,-3 0 0-16,-4-1 0 15,4 3-16-15,-2-4 8 0,0 3 0 31,-3-1 0-31,5 0 8 0,-2-1 8 16,-1 1-8-16,4-1-8 16,-3-1 8-16,2 2 0 15,-2-1 0-15,0-3 8 0,-1 2 40 31,1 1-40-31,2-2-8 16,0 1 8-16,3 4-8 16,-2-1 0-16,4 0 0 0,2 2 0 0,-2 0-8 15,1 0 8-15,4 0-8 16,-4 0 8-16,0 0 0 15,-1-2 0 1,1 0-8-16,-3 1 8 16,-2-4 0-16,1 1 0 15,-1 1 8-15,0-2 0 0,-2 1 0 0,0-2 40 16,-2 3-48-16,1-6 8 15,-5 3-8 1,2 0 0-16,-1-1-8 16,-1 1 0-16,-3-3 8 15,2 1 0-15,1 0-8 16,-3 1 8-16,2-1 0 0,1 1 0 15,-1-1-8-15,-2 1 0 0,0-1 8 32,2 0 0-32,-2 0 0 15,0-1-8 1,0-1 8-16,-3 1 0 0,1 1-8 0,2-2 16 15,0 2 32-15,-1-1-40 16,1 1-40-16,3 3 40 0,-3-3-8 16,0 2 8-16,0-3 0 31,2 4 0-31,-2-3 0 15,2 0 0-15,-4 0-8 0,4-1 0 16,-2 2-40-16,0 1-8 16,-3-2 0-16,5 0-8 0,-4 0-16 15,4 2 80-15,-2-2 0 16,-3 0-8-1,1-2-80-15,1 2 88 16,-1-1-16 0,-1-2-32-16,1 3 0 0,1-2 40 0,-4 0-64 15,0 2 8-15,2-1 0 16,0-1 0-16,1-1 64 15,-1 1-48-15,2 0 40 16,-2 2-48-16,-2-2 40 16,2 0 16-16,-2 1 0 15,0-3 0-15,-3-2 0 0,0 2 0 16,3-2 0-1,-3 0 0-15,0 0 0 16,2 0 0-16,-2 0 0 16,0 0 0-16,2 0 0 0,-2 0-8 31,0 0 0-31,4 0-40 15,-4 1 40-15,4 1 0 0,-3-2 8 16,-1 0-24-16,3 0 24 16,-3 0 8-16,0 0 120 15,0 0 8-15,0 0-136 0,0 0-224 16,-8 0-1168-16,-9-2-1633 0</inkml:trace>
  <inkml:trace contextRef="#ctx0" brushRef="#br0" timeOffset="451114">14317 13149 2528 0,'0'0'1904'16,"0"0"-743"-16,0 0 231 15,0 0 48 1,0 0-287-16,0-10-297 15,0 5-280-15,0 3 40 0,-4 2-80 16,-4 0 24-16,-4 0-152 16,-6 0-176-16,-4 9-232 0,-9 17 0 15,-8 8 16-15,-3 12 64 31,0 6 32-31,0 2-112 0,4-2 0 16,1-2 72-16,3-4 8 16,3-5-24-16,7-9-48 0,1-4 40 15,5-7-48-15,5-4 8 16,2-7 0-16,3-3-8 31,8-2 48-31,-3-3-48 0,3-2-80 16,0 0-88-16,0 0-216 15,0 0-544-15,0 0-688 0,6-11-1257 16,2 0-3160-16</inkml:trace>
  <inkml:trace contextRef="#ctx0" brushRef="#br0" timeOffset="451539">14563 13224 16 0,'0'0'1600'0,"0"0"-224"0,0 0 681 15,0 0 55 1,0 0-264-16,0 0-559 16,-89 117-417-1,55-76-88-15,-3 2-120 0,-3 5-256 0,-4 2-160 16,0 3-136-16,2-2-104 31,-3 2-8-31,3 1 48 0,0 0-32 16,-1 0 0-16,-1 0-16 15,-1 1 0 1,1-3 0-16,4-6-168 0,6-8 56 0,8-10 96 15,10-10 8-15,6-12-136 32,10-6-336-32,0 0-856 0,23-32-1665 15,11-6-127-15,1-2-81 0</inkml:trace>
  <inkml:trace contextRef="#ctx0" brushRef="#br0" timeOffset="452063">14879 13453 1304 0,'0'0'1040'0,"0"0"624"15,0 0 369-15,0 0-201 16,0 0-544-16,0 0-207 0,-96 121-153 31,58-70-152-31,-10 14-336 16,-4 9-8-16,-4 9-152 0,2 2-128 15,0 5-96-15,5-1 0 16,1-7-48-16,9-4 8 15,7-11-8-15,7-14-8 16,8-8-8-16,4-11-264 16,1-8-40-16,6-8-152 15,3-6-72-15,-1-6 0 16,1-6 128-16,2 0-296 15,1-18-1937-15,0-8-1608 32,0-2 1353-32</inkml:trace>
  <inkml:trace contextRef="#ctx0" brushRef="#br0" timeOffset="452428">15075 13718 3624 0,'0'0'1329'0,"0"0"-729"16,0 0 832-16,0 0 176 15,-94 118-351-15,54-62-377 16,-17 29-264-16,-19 33-104 0,-20 37-48 16,-9 11-168-16,3-6 8 15,10-19-48-15,27-37-48 0,10-24-48 16,15-20-56-1,6-12-96 1,2 1 40-16,-1-6-40 0,4 0-8 16,10-17-40-16,8-10-200 0,4-8-368 15,7-7-512-15,0-1-632 16,2-15-2569-16,12-9-880 0</inkml:trace>
  <inkml:trace contextRef="#ctx0" brushRef="#br0" timeOffset="452816">15356 13937 2376 0,'0'0'752'0,"0"0"-440"31,0 0 1049-31,0 0 295 0,0 0-328 16,-63 130-448-16,10-52-119 16,-30 34-9-16,-30 41-112 0,-10 15-56 15,-4 3-16-15,17-19-32 16,29-42 56-16,20-26-208 0,24-29-104 15,8-17-24-15,4-2-135 0,6-4-65 16,0-6-56 0,12-12-72-1,6-8-57-15,1-6-639 0,0 0-464 16,11-26-648-16,8-10-937 15,6-7-392-15</inkml:trace>
  <inkml:trace contextRef="#ctx0" brushRef="#br0" timeOffset="453174">15572 14152 576 0,'0'0'4625'0,"0"0"-4009"16,0 0-304-16,0 0 864 0,0 0 224 15,-80 138-343-15,54-88-321 31,-7 10-208-31,-9 12 0 0,-22 26 56 16,-17 26-40-16,-22 21-144 16,7-11-120-16,16-29-96 15,23-33-32-15,12-20-32 0,1 2-112 16,-1 0 40-16,3 0-48 15,11-16 0 1,12-13 0 0,8-10-248-16,6-8-472 0,5-7-600 0,0 0-672 15,0-5-3162-15</inkml:trace>
  <inkml:trace contextRef="#ctx0" brushRef="#br0" timeOffset="453518">15698 14430 3104 0,'0'0'2057'15,"0"0"-1513"-15,0 0-128 0,0 0 320 0,0 0 32 16,-47 140-88-16,25-84-288 16,-6 14-8-16,-14 25 297 0,-1-3-57 31,-4 6-144-31,-6 3-112 15,6-13-72-15,-15 8-128 16,1-3-48-16,1-8-112 0,7-8 0 16,1-13 96-16,12-12-104 31,9-12-144-31,9-14-304 15,10-18-120-15,11-8-688 0,1 0-1817 0</inkml:trace>
  <inkml:trace contextRef="#ctx0" brushRef="#br0" timeOffset="453885">16049 14596 1320 0,'0'0'2008'0,"0"0"-1240"15,0 0 497-15,0 0 271 16,-29 121-224-16,-7-47-248 15,-17 32-7 1,-18 28-417-16,-10 11 32 16,15-23-64-16,12-29-88 0,21-33-208 15,5-7-120-15,-1 2-104 16,5-1-16-16,1-3-72 0,10-17 0 15,7-17-216-15,6-11-912 47,0-20-992-47,13-18-2233 16,8-10-640-16</inkml:trace>
  <inkml:trace contextRef="#ctx0" brushRef="#br0" timeOffset="454148">16401 14771 4977 0,'0'0'1296'16,"0"0"-824"-16,0 0 688 31,-76 156 32-31,40-89-127 15,-1 4-401-15,-2 4-56 0,-3-3-232 16,2 0-144-16,5-8-24 16,4-10-104-16,8-7-88 0,10-15-8 15,4-11-8-15,7-8-848 31,2-13-992-31,8-8-2857 0,11-16 432 16</inkml:trace>
  <inkml:trace contextRef="#ctx0" brushRef="#br0" timeOffset="454420">16577 14917 4520 0,'0'0'2241'0,"0"0"-1697"0,0 0 624 16,-37 103 297-16,12-56-281 16,-5 10-440-1,-3 7-312-15,-5 6-128 0,-4 8-72 0,-2 3-96 16,4-5-120-16,1-5 32 0,11-8-48 15,3-11-72 1,5-10-544-16,9-14-712 16,1-10-1385-16,9-14-2936 15</inkml:trace>
  <inkml:trace contextRef="#ctx0" brushRef="#br0" timeOffset="454697">16806 15024 4016 0,'0'0'2889'16,"0"0"-2033"-16,0 0-496 31,0 0 584-31,0 0 241 0,-48 132-361 15,20-80-160-15,-4 10-344 16,-5 6 56-16,0 4-64 0,1 3-136 16,-3-3-80-16,9-6-96 15,4-10-8-15,8-9-656 16,10-17-800-1,6-13-1593-15,2-15-4072 0</inkml:trace>
  <inkml:trace contextRef="#ctx0" brushRef="#br0" timeOffset="454964">17329 15140 256 0,'0'0'5073'16,"0"0"-3985"-16,-48 108 160 0,9-42 368 0,-9 11-439 15,-6 6-377-15,-1 4 8 16,5-3-360-16,2-10-312 0,12-12-136 15,12-13-104-15,10-17-600 32,14-25-1048-32,0-7-2489 0,14 0-1112 15</inkml:trace>
  <inkml:trace contextRef="#ctx0" brushRef="#br0" timeOffset="455245">17738 15336 6281 0,'0'0'1440'0,"0"0"-920"16,0 0 729-16,-65 113-193 0,35-60-336 15,-4 6-360-15,0 1-208 0,3-2-80 16,2-2-72-16,8-10-216 16,2-5-504-16,15-13-929 0,4-13-623 31,0-11-2361-31</inkml:trace>
  <inkml:trace contextRef="#ctx0" brushRef="#br0" timeOffset="455454">17975 15391 4528 0,'0'0'1329'0,"0"0"-705"31,0 0 408-31,-24 111-272 16,16-72-344-16,2 1-256 0,-4-2-16 16,2 2-88-16,-7-3-56 15,4-3 0-15,-5 5-576 16,0-9-1120-16,4-9-2673 0</inkml:trace>
  <inkml:trace contextRef="#ctx0" brushRef="#br0" timeOffset="455640">18114 15527 4961 0,'0'0'3184'16,"0"0"-2256"-16,0 0-407 15,0 0 559-15,-48 102-480 0,7-33-600 31,7-11-184-15,4-9-4145-16</inkml:trace>
  <inkml:trace contextRef="#ctx0" brushRef="#br0" timeOffset="456653">19230 9617 2712 0,'0'0'1440'0,"0"0"-159"16,0 0 127-16,0 0-16 0,-53 118-191 31,30-89-305-31,7-5-328 16,-5-2-16-16,0-2-40 0,0 4-160 15,-5 2-216-15,2 4-32 16,0 0-56-16,4-2-32 16,3-1-8-16,4-8-8 0,3-4 8 15,5-6-16-15,5-5 8 16,0-4-264-1,0 0-624-15,11-11-1393 0,9-12-2199 16,2 1 375-16</inkml:trace>
  <inkml:trace contextRef="#ctx0" brushRef="#br0" timeOffset="457036">19627 9656 1536 0,'0'0'2848'0,"-6"34"-1391"16,-15-9 199-16,-2 8 120 0,-3 3-367 15,-4 2-473 1,1 0-264-16,-4-2-216 0,3 1-160 0,-4-3-56 31,8-2-136-31,2-4-88 16,6-5-16-16,7-5-48 15,4-2-112-15,2-5-560 0,5-4-536 16,0-7-945-16,10 0-2368 0,5-5 401 15</inkml:trace>
  <inkml:trace contextRef="#ctx0" brushRef="#br0" timeOffset="457340">19887 9690 1872 0,'0'0'2344'16,"0"0"-1159"-16,0 0 607 0,0 0-104 15,-79 144-375-15,40-88-361 16,-7 8-336-16,-8 9-168 0,-4 2 40 31,2-1-208-31,2-5 40 16,9-13-128-16,13-16-120 15,14-13-64-15,10-14-8 0,5-7-56 32,3-6-560-32,14-14-944 0,11-14-1209 15,4-4 345-15</inkml:trace>
  <inkml:trace contextRef="#ctx0" brushRef="#br0" timeOffset="457690">20199 9805 2704 0,'0'15'1128'15,"0"2"177"-15,-8 10 431 16,-10 5-224-16,-6 7-223 0,-8 8-113 15,-5 11-224-15,-10 10-112 16,-11 11-152-16,-2-1-152 16,-8 14-183-16,15-17-169 0,12-22-8 0,20-18-248 31,21-35-360-31,29-26-929 47,18-29-1151-47</inkml:trace>
  <inkml:trace contextRef="#ctx0" brushRef="#br0" timeOffset="458053">20680 9856 5089 0,'-21'72'1952'16,"-55"38"-296"-16,-8 5-471 0,-6 2 1631 31,0-2-2432-31,43-61-256 31,8-5-56-31,5-9-72 16,5-4 56-16,6-6-56 0,23-28-72 16,8-10-392-16</inkml:trace>
  <inkml:trace contextRef="#ctx0" brushRef="#br0" timeOffset="458287">20855 10170 880 0,'-100'164'8922'16,"-5"4"-8274"-1,34-66-208-15,-4-1 0 16,14-20 0 0,-4 6-112-16,12-18-48 0,13-14-144 15,17-21-80 1,12-16-56-16,11-18-704 0,0 0-808 15,42-54 271-15,1-2-479 0,1-5-4297 16</inkml:trace>
  <inkml:trace contextRef="#ctx0" brushRef="#br0" timeOffset="458767">21425 9958 1176 0,'0'4'544'0,"0"1"216"16,0-2 328-16,0 3-232 16,0 2-271-1,0 5-49 1,0 2 128-16,0 9 264 15,-7 7 64-15,-10 8-320 16,-103 176 105-16,-4 5-33 0,-1 4 504 16,9-8-1248-16,102-172 0 31,9-12 0-31,0-14 16 0,5-8-16 0,0-8-224 0,0-2-320 15,0 0-288-15,16-40-193 0,5-1-695 16,0-4-3137-16</inkml:trace>
  <inkml:trace contextRef="#ctx0" brushRef="#br0" timeOffset="459357">22294 9671 4384 0,'6'0'1481'0,"-6"0"-265"15,0 0-504-15,0 2-504 0,-8 19 96 16,-13 13 528-16,-6 13 233 16,-17 15-193-16,-16 31-184 0,-21 36-176 15,-22 29 40-15,-8 12-24 16,-23 48-144-16,27-37-55 0,26-38 223 31,22-27-464-31,38-72-80 0,3 5 40 16,-5-4-40-16,7-3 0 15,0-12 48-15,6-13-48 63,5-10 8-63,4-7 88 0,1 0-104 15,0-7-152-15,0-18-1017 16,18-31-727-16,6 6-497 0,-2 0-3432 0</inkml:trace>
  <inkml:trace contextRef="#ctx0" brushRef="#br0" timeOffset="459967">22822 9805 3608 0,'-8'17'1369'0,"-13"21"-721"0,-5 8 888 15,-5 8 2161 1,-8 8-3081 0,2-6 104-16,-8 12-160 31,-18 24-152-16,-16 27-120-15,-21 26-80 0,-8 9-88 16,-22 34-16 0,17-29-88-16,29-37 80 31,12-9-88-31,41-59-8 15,0 1-8 1,2 0-56-16,7-11 56 0,7-14-48 0,5-12-304 16,12-48-344-16,30-32 24 15</inkml:trace>
  <inkml:trace contextRef="#ctx0" brushRef="#br0" timeOffset="460714">22862 10638 1792 0,'-11'20'1616'47,"-7"6"-640"-47,-1 8 353 0,-4 6-209 16,-1 5-224-16,-4 4-192 15,-1 5-240-15,-3 7-144 32,-7 7 41-32,-1 4 55 0,-7 4-136 15,2 1-168-15,0 1-96 16,3-4-8-16,3-6 0 0,-11 27 0 15,1-7-8-15,1-5 24 0,-1-2 32 16,14-30-56-16,1-4 0 16,3-4 48-16,2-7-40 0,7-6-16 15,1-4 16-15,3-5-8 0,3-2 8 16,2-6-8-16,-1 2-8 15,1-1 8-15,0-2-16 0,-3 2 16 16,3 0 0-16,2-2-8 0,1 0 8 16,5-4-48-1,-1 0 32 1,4-2 16-16,-3-2 0 15,4-2-96-15,-3 0-296 0,4-2-369 16,0 0-583-16,0-6-1472 16</inkml:trace>
  <inkml:trace contextRef="#ctx0" brushRef="#br0" timeOffset="461367">22831 11586 800 0,'0'0'4529'0,"0"0"-3577"0,0 0 144 16,0 0 264-16,-75 105-303 16,50-65-385 15,3 4-320-31,-1 4-192 15,-3-2-32-15,4 0-72 16,-1 0 0-16,4-3 16 0,-2-3 0 16,3-3-64-16,2-3 48 15,1-4-48 1,1-1 0-16,6-7-8 0,-2-4 8 0,3-4 56 15,4-6-56-15,-2-1 64 16,2-5-16-16,3 0 64 0,-6-2-32 16,4 0-88-16,-4 0 0 15,1 0-80-15,-2 0-96 0,2 0 40 16,1 0-40-16,2 0 24 15,0 0 0-15,2 0-32 16,0 0-96 0,0 0-448-16,0 0-601 0,0 0-903 15,0-2-1921-15</inkml:trace>
  <inkml:trace contextRef="#ctx0" brushRef="#br0" timeOffset="461921">22965 11981 1504 0,'0'0'1808'16,"0"0"-1128"-16,0 0 569 0,0 0-25 15,0 0-264-15,-61 109-280 16,47-84-136-1,-3 2 0-15,1-1 129 16,3-2-209-16,-3-2-72 16,3 0-72-16,0 0-88 0,-3-1-64 15,2 0-80-15,-2-1-24 0,3 1-48 31,1-6-8-31,1 0 48 16,5-6-48-16,1-3-8 16,3-4-80-16,2-2-176 0,-2 0-208 15,-4 0-464 1,1 0-2113-16,-3-6-2784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3:10:59.8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12517 3774 6857 0,'0'0'2561'16,"-3"0"-849"-16,3 0-72 15,0 0-215-15,0 0-313 16,0 0-504-16,0 0-336 0,0 0-136 15,14 0-136-15,9 0 304 16,7-5 104-16,3-2-168 0,4-3-88 31,-2-3-152-31,6 2-656 0,-4-3-1512 16,-5 0-1729-16,-12 4-2329 15</inkml:trace>
  <inkml:trace contextRef="#ctx0" brushRef="#br0" timeOffset="221">12693 3617 3976 0,'0'0'4049'0,"0"0"-2440"0,0 0-265 16,0 0-392 0,0 0-472-16,0 0-232 15,0 0 264 1,-20 127 184-16,16-85-95 15,2 0-185-15,-4-1-112 0,-1-2-88 16,-1 1-80-16,2-4-136 0,1-4-104 16,5 3-1313-16,0-14-1247 15,0-6-3801-15</inkml:trace>
  <inkml:trace contextRef="#ctx0" brushRef="#br0" timeOffset="561">12804 3922 1672 0,'0'0'2336'16,"0"0"-327"-16,0 0 23 16,0 0-375-16,0 0-513 0,0 0-464 15,104-76-320-15,-87 56-152 16,-2 0-48-1,1 0-56-15,-11 0 16 16,-2 0 16-16,-3 0 32 0,0-1-56 16,-6 6 120-16,-7 2-104 15,1 9-112-15,-5 4-16 0,-1 0-16 16,3 19-88-16,-1 15 0 15,3 6 104 1,2 4-96-16,6 0 96 16,5-4 72-16,0-5-72 0,0-10 0 15,7-5 0 16,6-8-48-31,4-5-360 0,6-7-1008 0,16-15-729 0,-9-11-1039 0</inkml:trace>
  <inkml:trace contextRef="#ctx0" brushRef="#br0" timeOffset="846">13090 3714 3776 0,'0'0'2657'31,"0"0"-1129"-31,0 0-240 16,0 0-327-16,0 0-521 0,0 0-440 31,0 0-80-31,0 0-48 15,0 0 72-15,0 0-40 0,0 0 32 16,19 86 64-16,-4-76 80 16,-5 0-72-1,-1 2 8-15,-4-2-16 0,-5 2 0 0,0 3 0 0,0-4 208 16,-5 6 312-16,-11-2-104 15,-2 4-216-15,-12 2-200 32,2-1-808-32,7-8-2025 0</inkml:trace>
  <inkml:trace contextRef="#ctx0" brushRef="#br0" timeOffset="984">13181 3806 2840 0,'0'0'2217'15,"0"0"-505"-15,0 0-464 16,0 0-728-16,0 0-520 16,0 0-648-1,114-65-1672-15,-90 54-1769 0</inkml:trace>
  <inkml:trace contextRef="#ctx0" brushRef="#br0" timeOffset="1240">13261 3605 3896 0,'0'0'2425'15,"0"0"-801"-15,0 0-576 16,0 0-840-16,0 0 25 0,0 0 487 16,-1 115 232-16,1-71-200 15,0-2-96-15,0-6-248 0,0-4-224 16,3-7-80-16,2-8-56 31,1-4 0-15,2-7-48-16,5-6-616 15,0 0-1488-15,-2-4-2169 0</inkml:trace>
  <inkml:trace contextRef="#ctx0" brushRef="#br0" timeOffset="1395">13647 3656 5089 0,'0'0'3024'16,"0"0"-1039"-16,0 0 23 0,0 0-392 0,0 0-775 16,0 0-593-16,0 0-248 15,-5 110-833-15,5-90-1655 0,-1-6-4426 16</inkml:trace>
  <inkml:trace contextRef="#ctx0" brushRef="#br0" timeOffset="1852">13675 3485 2984 0,'0'0'1897'16,"0"0"-545"-16,0 0 320 15,0 0-232 1,27 64-351-16,-20-38-313 15,1 2-256-15,-7 3-208 16,-1-3-112-16,0-2-56 0,0-7-32 16,0-2-104-16,0-5 120 0,0-9-32 15,0-3-96-15,0 0-48 0,0 0-408 31,0-13-264-31,7-13-104 32,4-5 80-32,2-1-217 0,5 2-287 0,0 6 624 15,-2 9 392-15,3 5 96 0,-8 10 136 16,4 0 0-16,-2 0 696 0,-2 15-40 31,0 4-8-31,-4 0-72 16,-1 4-183-1,1-1-201-15,4 1-192 0,0-4-1057 0,-3-8-2087 0</inkml:trace>
  <inkml:trace contextRef="#ctx0" brushRef="#br0" timeOffset="2060">13977 3541 1792 0,'0'0'3953'15,"0"0"-3169"-15,0 0-136 0,0 0 896 0,0 0-183 16,11 96-505 0,-6-47-32-16,-2 4-264 0,-3 8 0 15,0 3 56-15,0-2-304 0,0-4-296 16,0-7 96-16,3-8-112 15,-1-11-896-15,1-11-880 16,0-9-1353-16,-3-12-3800 0</inkml:trace>
  <inkml:trace contextRef="#ctx0" brushRef="#br0" timeOffset="2349">14054 3528 2656 0,'0'0'1256'16,"0"0"73"-16,0 0-345 0,0 0-120 31,0 0-120-31,0 0-192 16,0 0-208-16,0 0-48 15,118 38 145-15,-115-27 159 0,-3 6 200 16,0-2 128-16,-3 8-88 31,-15-1-392-31,-1 3-448 0,-8 3-336 16,7-5-1744-1,1-9-4810-15</inkml:trace>
  <inkml:trace contextRef="#ctx0" brushRef="#br0" timeOffset="2771">14227 3553 672 0,'0'0'4729'16,"0"0"-3481"-16,0 0-480 0,0 0 584 15,0 0-31-15,0 0-417 16,0 0-224-16,3 94-328 0,-3-73-72 15,0-3-128-15,0-4-72 16,0-5-72-16,0 0-8 16,7-5-192-1,-4-4-440-15,3 0-328 16,4 0-152-16,1 0 399 0,4-10 265 15,1-2-208-15,3 0 240 16,-1-1 208-16,3 4 208 47,-3-1 8-47,-5 6 152 0,-5 2 64 15,0 2-88-15,-5 0 40 16,4 2 160-16,-4 8 288 0,-1 3 33 16,4 4-249-16,2-2-176 15,-1 0-96-15,1-1-136 16,5-11-1193-1,-4-3-1951-15,3 0-2824 0</inkml:trace>
  <inkml:trace contextRef="#ctx0" brushRef="#br0" timeOffset="2960">14477 3493 1792 0,'10'0'1784'0,"3"0"57"0,5-4-665 31,3 2-272-31,21-12-296 16,-7 2-360-16,-4-2-6809 0</inkml:trace>
  <inkml:trace contextRef="#ctx0" brushRef="#br0" timeOffset="3235">14582 3321 1216 0,'0'0'3897'16,"0"0"-2929"-16,0 0-624 15,0 0 136-15,0 0 312 0,0 0-192 0,0 0-40 16,29 134-39-1,-25-96 79 1,2 3-8-16,-4-4 176 16,3-5-224-16,-1-7-240 0,-2-8-104 15,3-6-88-15,-2-7-40 16,-1-4 40-16,4 0 16 0,2 0-120 15,18-23-8-15,-2-3-584 0,-4 2-3593 16</inkml:trace>
  <inkml:trace contextRef="#ctx0" brushRef="#br0" timeOffset="6472">15005 8340 1896 0,'0'0'1888'0,"0"0"-127"15,0 0 167-15,0 0-216 16,0 0-383-16,0 0-201 0,0 0-128 16,0 0-160-16,0 0-279 15,4 0-225-15,4 0 64 31,1 0-272-15,4 0 0 0,0-6 120-16,5-4 112 0,-2-4-48 0,0-1-104 0,-4 0-80 31,-1 0-48-31,-5 4-80 0,2-1-48 15,-4 1-48-15,-3 4 88 32,6-1-144-32,-7 0 104 0,5 1-32 15,-4 1 80-15,4 3 0 31,-5 1 0-31,0 2-8 0,0 0 0 16,0 0 8-16,0 0 0 0,0 0-48 16,0 0-72-1,0 0-16 1,0 7-80-16,0 8 216 0,0 4 16 15,0 6 88 1,2 5 24-16,-2 30-32 31,0 2 32-31,0 0 264 16,0 0-344-1,0-30 0 1,-2-2-40-16,-3-3-8 16,5-7 8-1,0-4 48-15,0-5-56 16,-1-4 16-16,1-3 56 0,-4-2-16 15,3-2 48-15,-4 0 336 16,2 0-368 0,-1 0-72-16,-2 0 8 0,1 0-16 0,2 0 8 31,-5 0 0-31,1 0-8 0,-2 0-72 15,-3-2 72-15,1-4-24 0,0 1 40 16,8 5 0-16,1-2 64 16,2 2-64-16,0 0-8 0,0 0-8 15,0 0 0-15,0 0-64 0,0 0-8 16,0 0-8-16,0 0-40 15,0 0 0-15,0 0-96 0,5 0 32 16,8-2 192 0,8 0 80-1,0-1 16-15,8 1-88 16,-2-2 88-1,2 0-80-15,2 0-8 16,-4 0 0-16,-4 1-8 0,-4 1 8 16,-6 0-8-16,-1 2 0 0,-6-2 16 15,1 2-16 1,-6-2 64-16,-1 2-56 0,3 0-8 0,-3-2 64 47,0 2-64-32,0-3-128 1,0-7-1096-16,-3 1-1521 0,-10-1-8985 15</inkml:trace>
  <inkml:trace contextRef="#ctx0" brushRef="#br0" timeOffset="7336">15225 8899 488 0,'-16'0'2656'0,"0"0"-919"16,-8 0-361-16,-1 0 128 16,1 0-440-16,1-3-391 0,4-3 71 31,0-1-192-31,-1-1-88 15,3 0-80 1,-3-1-128-16,4-4-80 0,-7-4-24 0,1-8-48 16,-2-3-24-16,-1-6-24 0,1-4-56 15,5-1 0-15,-1 2-8 16,3 1 0-16,5 2 8 15,4 2 112-15,3 1 16 16,-1 1 48 0,4 2 24-16,-1-2-48 31,3 0-96-31,0-4 64 0,0 0-112 15,0 2 0-15,3 4 40 16,10 0 16-16,3 5-16 16,5 1-32-16,2 6 72 0,6 2-40 15,5 8-40-15,6 4-8 16,7 2 8-16,2 0-8 0,6 6 72 15,1 5 16 1,-3 0-24-16,-1-1 41 16,-4 1-25-16,-2-4-72 15,-4 5 0-15,-4 1 0 16,-4 0-8-1,-6 8 0-15,-6 1 0 0,-5 3 0 16,-8 8 16-16,-1 1 32 16,-6 4 48-1,-2 2 0-15,0 3 32 16,0-2-56-1,-10-1 40-15,-3 3-64 0,-3-3 8 0,0 0-40 16,-5-1 56 0,-3 0-16-16,0-3-56 0,-2-4-136 0,2-4 16 15,-2-3 64-15,3-10 56 16,-4 0 0-16,1-6 0 0,2-3 8 15,1-2 64-15,0-2-72 16,4-2 0-16,1 0-8 0,2 0-184 31,5 0-312-31,-1 0-193 16,4-2-271-16,4-4-440 15,4 2-905-15,-2 1-2600 0</inkml:trace>
  <inkml:trace contextRef="#ctx0" brushRef="#br0" timeOffset="9395">17974 6243 1568 0,'0'0'4073'47,"0"0"-3057"-47,0 0-32 46,0 0 152-46,82-113-399 0,-51 85-129 16,7 2-160-16,4-1-56 16,-3 8-96-16,0 1-128 15,0 4 136-15,1 3-152 0,-3 5-48 0,4 5-32 16,-1 1-64-16,2 0 8 15,5 0 32-15,1 5-48 0,4 8 184 32,0 1-72-32,-1 0-40 0,-2 4-64 0,-7 2 48 15,-3 2-8-15,-6 7-40 0,-7 3 72 16,-3 5-64-1,-5 7-8-15,-5 9 72 16,-5 5-72-16,-4 2 104 16,0 2-32-16,-4-2-32 15,0-1-48-15,0-6-88 0,-4-1 80 16,-8-3 8-16,0-3-8 15,-6-7 8-15,-1-2-8 0,-4-5 8 16,-9-1 8 0,-3-3-8-16,-9-1 8 15,-6-1 8-15,-7 0-16 31,-1-1 8-31,-5-3 40 16,4-3-48-16,2-2 0 0,-3-7 8 16,1-7 56-16,2-3-48 0,-4 0 40 15,-1-17-48-15,3-13-8 16,0-11 80-16,6-7 0 15,6-10-32 1,7-4-48-16,9-2-48 0,12 2 48 0,11 2 64 16,8 3 16-16,0 1-8 0,3 0 8 15,16 0-24-15,7-2-56 31,-2 2 0-31,2 1-16 0,2 8-240 16,2-4-608-16,-7 17-920 0,-10 12-3177 16</inkml:trace>
  <inkml:trace contextRef="#ctx0" brushRef="#br0" timeOffset="10201">18256 6485 3408 0,'0'0'1849'0,"0"0"-1233"16,0 0 336-16,0 0 56 0,0 0-48 15,0 0-239 1,87 0-169-16,-59 0-88 15,1 0-112-15,2 0-112 0,-9 0-96 16,-2 0-40 0,-4 6-96-1,-5 0 72-15,-4 2-32 0,-3-2 56 0,-2 2 48 16,-2 4 184-1,0 3 240-15,0 2 0 0,-16 7-248 16,0 6-176-16,-8 1-72 0,3 3-80 16,-2-2 0-16,2-2-256 31,6-4-152-31,4-4-144 15,0-4 248-15,3-7 40 0,0-2 208 16,4-3 56-16,1-2 0 16,2-2 104-16,-3 0 144 0,3-2 40 15,1 0 64-15,0 0-96 47,0 0-48-47,0 0-200 0,0 0-8 16,0 0-8-16,0 0-160 15,1 0 80-15,15-6 88 0,7-4 0 16,0-2 80-16,7 0-32 47,6 0-40-47,1 0 48 15,-5 0 0-15,2 1-48 0,-5 4-8 0,-4 1 8 16,-4 0 56-16,-2 4-64 15,-6 2 0-15,-2 0-64 0,-4 0 64 16,-3 0 0-16,0 0-48 16,-4 0-376-1,0 0-1280 1,0 0-3289-16</inkml:trace>
  <inkml:trace contextRef="#ctx0" brushRef="#br0" timeOffset="11639">21583 4827 864 0,'0'0'4625'15,"0"0"-3145"-15,0 0 80 16,0 0 113-16,0 0-273 15,-55 4-376-15,47-4-360 0,-2-6-384 32,1-9-112-32,2-4-56 15,2-9-112-15,-1-4 8 0,6-9 8 16,0-3-8-16,0-6 16 15,0 0 24 1,14 0-48-16,1 3 0 0,4 2-8 0,7 5 8 0,-2 4-8 16,7 6-64-16,-2 4 0 15,2 5 64-15,4 6 0 16,-2 4-80-1,2 7-40-15,2 4 64 16,4 0-24-16,-2 2 80 16,-2 14-56-16,-2 4 64 0,-4 4-8 0,-4 2-8 31,-4 3 16-31,-5-1 0 15,-5 2 0-15,-4 2 56 0,-7 2-48 16,-2 0 88-16,0 0-88 16,0 2 80-16,-13 0 24 31,-5 1 16-31,-3 0-32 0,2 1-16 15,-4-4-23-15,1-4-9 0,-1-3 0 16,0-7 8-16,-1-6 16 16,0-3 48-16,0-4 16 15,-2-5 32-15,-2-2 32 0,4 0 112 16,-2-6-72-1,1-10-176-15,0-5-64 0,4-4-128 32,0-18-936-32,4 5-841 0,7 4-4096 0</inkml:trace>
  <inkml:trace contextRef="#ctx0" brushRef="#br0" timeOffset="12291">21877 4407 4312 0,'0'0'1033'15,"0"0"-641"-15,0 0 160 16,0 0-272-16,0 0 192 0,0 0-8 16,0 0-176-16,65 34 0 15,-56-19-112-15,-2 1 96 31,-7-2 208-31,0 2 121 0,0-2 175 16,-13 0-232-16,-5 0-160 16,-3-4-224-16,-2-2-32 0,4-2-80 15,0-4 48-15,3 0-8 16,4-2-24-16,6 0 0 15,-4 0 32 1,4 0-96 0,4-2 64-16,2 0 16 0,0 0-80 0,0 0-80 15,0-2-48-15,11 2 120 0,4-2 8 16,7 2-8-1,-4 2-40 1,6 0 40-16,-6 0 0 16,0 2-8-16,0 6-40 0,-7 4 40 15,-3-2-40-15,-5 0 56 16,1-2-8-16,-4 2 8 0,0-2 248 0,0 2 264 15,-7 2 40-15,-7 0-144 32,-1-2-112-32,-3 0-192 15,4-4-8-15,-1-2-96 0,-1-4-496 16,0-6-1320-1,5-10-3545-15</inkml:trace>
  <inkml:trace contextRef="#ctx0" brushRef="#br0" timeOffset="27581">4576 9334 128 0,'0'0'10858'16,"0"0"-8682"-16,0 2-991 15,0 4 551 1,0 5-112-16,0 8-880 16,0 13-544-16,0 15 17 15,0 5 7-15,0 6 16 16,0 0-96-1,0-6-48 17,0-3 32-32,-1-9-56 15,-3-8 0-15,3-6-64 0,-1-9 0 16,2-4 0-16,0-5-8 0,0-6-648 47,0-2-857-47,-6 0-823 31,-2-10-641-31,1-6-6689 0</inkml:trace>
  <inkml:trace contextRef="#ctx0" brushRef="#br0" timeOffset="28203">4605 9268 568 0,'0'0'5793'16,"0"-2"-3577"-16,0 2-439 16,0 0-73-16,0 0-376 0,5 0-591 15,0 0-433-15,3-2-224 0,5 1 0 16,3-1 88-16,3 2 16 15,1 0-8 1,-2 0-8-16,-2 0-40 0,-3 0-128 0,-5 9 120 16,1 8 8-16,-7 4 104 0,-2 7 296 15,0 4 0-15,-11 2-136 0,-10 2-168 16,-7-1-120-16,-1-5 64 15,2-6-72-15,-4-6-96 16,4-6-128-16,6-5 0 16,1-5 16-1,11-2 32-15,4 0 8 31,5 0-32-31,0 0-272 0,0 0-112 32,11-11 48-32,8-1 288 31,10 0 32-31,-1 0 16 15,4 4 0-15,1 2-24 0,0 6 64 0,-2 0-16 16,0 0 24-16,-9 4-24 16,-2 6 64-16,-7 2 8 0,-4 0-40 15,-7 0 48-15,-2 2 104 16,-24 22 312-1,-23 6 192 1,-6 1 400-16,-2-3-1008 16,26-25-104-16,6-6-872 0,0-9-608 0,11 0-1361 31,5-4-5193-31</inkml:trace>
  <inkml:trace contextRef="#ctx0" brushRef="#br0" timeOffset="28634">4906 9457 8081 0,'-8'26'1929'0,"-5"12"775"0,-2 7-2296 31,9-6-232-31,1 22-40 31,-3-7-64-31,4-5 240 0,1-6-304 16,3-29-8-16,0-6 0 16,0-8-16-16,18 0-1416 0,1-20 1432 15,4-6 144 1,-4-2-16-1,2 1-48-15,-3 3-80 0,-2 7 8 16,-6 2-8-16,0 7 0 16,-4 5-8-16,1 3-96 0,-3 0 0 0,3 0-224 15,-1 3 376-15,1 5 128 16,-2 3 8-16,1-1-56 0,1-3-128 15,4-3-416-15,3 0-872 16,11-4-793-16,-3-4-711 16,-1-7-337-16</inkml:trace>
  <inkml:trace contextRef="#ctx0" brushRef="#br0" timeOffset="29296">5306 9473 1712 0,'0'0'2296'16,"0"0"289"-16,0 0 63 0,0 0-535 31,0 0-489-31,-19-54-527 15,7 54-393-15,1 6-120 0,-7 16-464 16,1 4-112-16,2 4 48 16,1-2 80-16,5-2-40 0,3-4-96 15,6-3 0-15,0-8-128 16,0-3 24-16,2-4-72 31,14-4 24-31,3 0-200 0,4-6-16 0,-2-15-48 16,0-7 39-1,1-5-255-15,-6 0-112 0,-4 1 192 16,-6 5 272-16,-4 5 280 0,-2 5 88 15,0 6 272 1,0 5 392 0,0 6 232-16,0 0-215 0,0 0-217 0,0 0-168 15,0 2-208-15,-2 11-176 16,-1 8 0-16,0 5 8 15,0 6 40-15,1 2-24 16,2 4 48 0,0 5-72-16,0-2 0 15,0 3 48-15,0 3-48 0,0-2 0 16,0 0 0-16,0-3 0 31,0-2 0-31,0-5-8 0,0-8-24 16,0-3-216-16,0-6-56 15,-2-4 80 1,-3-3 152-16,-1-3 72 0,-2-5 104 0,-2 1-96 15,-1-2 0-15,-4-2 8 16,1 0-8-16,-2 0 184 0,0-2 40 16,3-5 168-16,1-1 136 15,6-1-16-15,4-3-48 0,2-4-240 16,0-4-88-16,0-6 24 15,13-6 32-15,5-4 56 16,6-5-72 0,5-2-176-16,2 1-8 15,13-3-1432 1,-9 11-1785-16,-4 10-8473 15</inkml:trace>
  <inkml:trace contextRef="#ctx0" brushRef="#br0" timeOffset="30880">6847 9298 5353 0,'0'0'2776'15,"0"0"-623"1,0 0-425-16,0 0-600 0,0 0-400 16,0 0-207-16,0 0-497 0,-125 40-24 31,116 3-88-31,2 5 24 0,7-2 56 15,0-6 8-15,0-6-104 16,15-8 96-16,-2-10-88 16,-2-6-9-16,2-6 1 0,0-4-64 15,3 0 120-15,-1-18 48 16,6-12 88-16,-2-8 88 0,2-10-176 15,-7-2-144 1,1-5 0-16,-7 1-16 0,-5 1-56 16,-3 0 120-16,0 5 96 0,0 6 0 15,-3 12-72-15,-2 9 72 16,4 12 224-16,-1 5 104 0,2 2-96 15,-3 2 9 1,3 0-17 31,0 0-56-32,0 0-168-15,0 6-16 16,0 14-216-16,0 8 232 31,0 10 192-15,6 6-40-16,2 1 16 0,0-2-32 15,2-5-8-15,0-4-112 0,-2-8-16 47,3-3 0-47,-3-10 8 16,3 0-16-1,1-7-432-15,1-6-633 0,0 0-439 0,3 0-368 32,0-16-169-32,-2-4 9 0,4-5 191 31,-2 5 921-31,-6 6 2008 47,-3 7 321-47,-4 7-249 0,-3 0-328 15,3 7 272-15,2 31 297 16,-2 5-305-16,2-1 496 31,1 0-1528-31,-6-24 24 31,0-6-80-15,0-2-552-16,0-2-864 0,0-4-1529 15,0-4-3680-15</inkml:trace>
  <inkml:trace contextRef="#ctx0" brushRef="#br0" timeOffset="31263">7099 9170 5129 0,'8'0'3016'0,"6"0"737"0,4 0-3313 31,-3 6-32-31,6 8-136 31,-8 4-120-31,-2 5 160 16,-8 7-32-16,5 0 25 15,0-7-57-15,8-3-2393 31,7-8 2137-15,-5-1 8 15,-10 4 0-15,-8 4 2361-16,0 3-1809 0,0-6-344 15,-20-2-208-15,3-8-664 16</inkml:trace>
  <inkml:trace contextRef="#ctx0" brushRef="#br0" timeOffset="31425">7280 9291 904 0,'14'-4'3128'0,"9"-5"-799"0,1 1 2312 16,10 1-4025-16,-7-2-360 16,2-1-72-16,-1 0-184 15,-2 3-32 1,-5-4-864-16,-4 5-1257 0,-5 0-2880 15</inkml:trace>
  <inkml:trace contextRef="#ctx0" brushRef="#br0" timeOffset="32117">7467 9116 2656 0,'0'0'3121'0,"0"0"-673"0,0 0-679 16,0 0-593-16,0 0-544 15,0 0-408-15,0 0-200 16,0 0 392-16,0 0 88 0,0 0 104 15,14 120 105-15,-9-76-345 0,-5 3-120 16,2-4-176-16,-2-5 8 0,0-8-32 16,5-9-48-1,-5-7-56 1,3-8 40-16,-3-6-184 15,2 0-184-15,1 0-249 32,0-20-231-32,5-8-96 31,0-8-496-16,3-4-1121-15,2 2 65 0,4 1-121 16,-1 5 937-16,-2 6 1696 0,-1 6 24 31,0 6 1024-31,2 4 376 16,-7 4 201-16,1 4-273 0,-1 2-392 31,4 0 48-31,-7 30 1 31,1 10 31-31,-1 2 1608 16,-2 3-2304-16,-3-26-48 0,0-4-55 47,0-8-209-47,3-3-32 15,-3-4 0-15,0 0-72 31,2 0-185-31,4-17-311 0,6-7 496 16,2-9-208-16,17-11-280 16,0 4-32-1,-2 12-80 1,0 10 664-16,-23 18 8 0,1 0 200 15,2 4 112-15,-4 24 200 0,3 1 48 16,-1-1 384-16,1-3-872 0,-5-12-64 16,2-8-8-1,1-5 0-15,-2 0-2504 16,-3-3-1-16,-1-10-1528 0</inkml:trace>
  <inkml:trace contextRef="#ctx0" brushRef="#br0" timeOffset="32355">7851 8952 3448 0,'0'0'4273'32,"0"0"-2665"-32,5 0-583 0,-5 0-681 31,7 6-344-31,2 14-72 15,-2-2-1425-15,1 0-4592 0</inkml:trace>
  <inkml:trace contextRef="#ctx0" brushRef="#br0" timeOffset="34498">8019 8948 6305 0,'0'0'2960'16,"0"0"-1271"-16,0 0-457 0,0 0-696 15,0 0-336 1,0 0 288 0,0 0 72-16,18 126-151 0,-18-84-185 15,0-4-72-15,0-6-48 0,0-8 0 16,0-7-56-16,0-10-32 15,-3-5 88 32,3-2 16-47,-2 0-16 47,2-2-104-47,0-12-432 47,0-8-176-47,0-4 111 0,2-2-15 15,14 0 32-15,3 4 8 16,4 4 200-16,-2 8 120 0,-2 8-8 16,-1 4-40-16,-2 0 80 15,-3 0 120-15,-6 48 360 31,-7 4 128-31,0 4 2057 0,-2 2-2225 0,-11-35-160 0,-3-8-24 16,3-9-136-16,6-6-2737 0,7-2 1153 0,0-21 56 16,4-3 279-16,15-3 449 15,2 1 664 1,0 4 136-1,0 2 856-15,-3 4 160 16,0 6-79 0,-2 6-161-16,-5 6-216 0,0 0-144 15,1 2-64 1,-1 16 56-16,-3 6 240 15,-3 6-120-15,0-1-95 16,-4-2-185 0,4-7-184-16,-2-3-16 15,-1-6-40-15,0-5-8 16,-1-4-176-16,2-2-272 0,1 0-193 15,4 0 49-15,0 0 136 32,2-10 248-32,-2 3-40 15,3-4-8-15,-5 7 88 0,1 0 16 16,-2 4 8-16,0-2-16 15,-1-4 64-15,0-6 160 32,4-6-64-32,0-4 0 15,3 0-272-15,-6 0 16 0,3 2 88 16,-2 2 104-1,-2 4 56-15,-3 2 8 0,-1 0 120 0,0 0 32 32,0-1-16-17,0 2-80 1,0 3-8-1,0 0 32-15,-1 1 64 16,-3 5 120-16,4 2 280 0,-3 0 16 16,0 0-288 30,1 4-272-46,2 11 24 16,-3 5 24 0,3 2 88-16,0 12-16 15,0 1-8-15,0-3 56 0,5-5-160 31,5-13-8-31,12-8 0 16,6-6-128-16,-1 0-3632 16,7-11 2567-16,-3-25 289 15,-12 1 152-15,-1 1 2176 0,-7 2-872 16,-11 22-24-16,0 4-175 15,0 2-201-15,-1 4 0 32,-4 0-48-32,5 0-104 0,-7 23-48 15,6 4 48-15,1-1 1096 0,0-4-880 16,0-14-128-16,0-2-88 15,0-2-8-15,3-2 8 16,8 1-160 0,5-3-128-16,-4 0-40 15,4 0-160 1,-2 0-105-16,3-7-31 15,-3-1 200-15,-3-4 200 16,-1 0 160 0,-3-2 64-16,-3 0 0 15,-4 0 8 32,0 2 88-47,0 0 96 16,0 2-48-1,0 2-56-15,0 8 136 16,0 6 168-16,-4 18 617 15,-1 8-817-15,3-3 40 63,2-4-112-63,0-3-56 0,0-5-64 15,0-8-8-15,5-3-64 16,3-4 8-16,3-2 40 0,30-52 24 31,-4-20 0-31,-3-8-1769 31,-10-6 1721-31,-24 47-56 0,0 3-40 32,-11 4 0-32,-2-6 136 0,1 10 8 15,1 8 3377 1,5 8-2937-1,6 12-152-15,0 0-136 0,0 0-40 16,0 4-112-16,0 12 0 16,0 6 56-16,0 8 88 0,0 5 96 15,0 50-8-15,9 0 112 0,6-7 977 16,3-6-1273-16,-4-58-48 15,1-6 0-15,4-4-312 16,5-4-953-16,-4-18-1351 0,-3-3-5626 16</inkml:trace>
  <inkml:trace contextRef="#ctx0" brushRef="#br0" timeOffset="35894">9248 9639 6129 0,'-8'10'2536'16,"2"7"-1127"-16,-6 9-41 47,1 10-216-47,1 5-232 0,7 10-231 15,0-4 7-15,3 2-32 16,0-9-160-16,0-4-176 0,10-8-184 15,2-6-96-15,5-5-40 16,0-6-8-16,6-7-456 16,4-4-784-1,15-13-665-15,-8-12-1095 0,0-3-5194 0</inkml:trace>
  <inkml:trace contextRef="#ctx0" brushRef="#br0" timeOffset="37537">7840 10201 5169 0,'0'0'3936'0,"0"0"-3495"15,0 0-49-15,0 0 848 16,0 0-232-16,0 0-352 0,27 120-296 16,-22-100-152-1,2-6-56-15,-6-5-56 16,3-3-40-16,-1-3-48 0,-3-3-8 15,0 0-416-15,0 0-904 16,0-5-1425 0,0-6-5976-16</inkml:trace>
  <inkml:trace contextRef="#ctx0" brushRef="#br0" timeOffset="37979">7909 9948 1040 0,'0'0'5313'62,"0"0"-3297"-62,0 0-735 0,0 0-433 31,0 0-544-31,0 0-296 16,50 26 184-16,-25 1 144 16,-4 7 120-16,1 7 64 15,-6 6 8-15,-8-1-120 0,1-2-168 16,-6-4-72-16,0-8-64 0,-3-10-32 15,0-6-8-15,2-10-56 16,-2-4-8-16,0-2-56 16,1 0-40-16,-1-2-144 0,5-16 64 0,-2-4 64 15,1-6 112-15,4 3 0 16,0 4-8-1,3 7-72-15,5 8-32 0,2 6-64 0,0 0 80 16,1 0 40 0,2 7 56-16,-6 6 0 15,-2-1-328 1,3-4-1112-16,-7-2-1433 15,-1-2-1984 1</inkml:trace>
  <inkml:trace contextRef="#ctx0" brushRef="#br0" timeOffset="38180">8292 10031 1840 0,'0'0'2696'0,"0"0"-1263"16,0 0 463-16,0 0-215 16,42 126-249-1,-34-68-456-15,-1 6-80 0,-3 0-8 0,0-5-231 16,1-8-217-16,-2-8-240 15,-2-7-152-15,1-6-48 0,1-6-248 16,-3-8-857-16,0-13-927 16,0-3-2097-16,0 0-3312 0</inkml:trace>
  <inkml:trace contextRef="#ctx0" brushRef="#br0" timeOffset="38436">8308 10067 3896 0,'0'0'1897'0,"0"0"-105"16,0 0-472-16,0 0-399 0,86-29-233 0,-67 29-272 15,-1 0-88-15,0 4 64 32,-7 13-56-32,-3 2 72 0,-5 9 80 0,-3 6 128 0,0 2-160 15,-4 5-183-15,-13-1-129 0,0-2-144 16,-1-6-945-16,5-10-1127 15,5-12-3129-15</inkml:trace>
  <inkml:trace contextRef="#ctx0" brushRef="#br0" timeOffset="38832">8473 10065 2632 0,'0'0'1992'0,"0"0"-639"16,0 0 175-16,0 0-152 15,0 0-287-15,37 111-329 0,-29-81-352 16,0-3-120-16,2-7-88 16,-2-6-104-16,0-4-88 0,-5-6-8 15,2-4 0-15,0 0-384 31,2-8-280-15,-3-12 280-16,3-8-609 16,-1-4-375-16,-4-2 488 0,1 0 168 15,-3 2 224-15,0 7 488 0,0 11 24 31,0 8 528-31,0 6 216 16,2 0-272 0,3 6-304-16,1 10 376 15,0 5-232-15,6-2-152 0,-6 2-168 16,1-6-16-16,2-2-696 15,-4-5-584-15,-2-5-1185 16,-3-3-1527-16</inkml:trace>
  <inkml:trace contextRef="#ctx0" brushRef="#br0" timeOffset="39013">8654 10050 600 0,'0'0'2288'16,"0"0"-231"-16,0 0-329 0,0 0-456 15,82-40-360-15,-59 31-343 16,1-4-241-16,0-1-168 31,1-2-160-31,4-4-520 0,-8 4-1689 16,-7 2-3320-1</inkml:trace>
  <inkml:trace contextRef="#ctx0" brushRef="#br0" timeOffset="39358">8709 9807 512 0,'0'0'4136'16,"0"0"-3183"-16,0 0-161 16,0 0 576-1,0 0-208-15,34 109-247 31,-23-63-121-31,2-2-112 16,-2 0-152-16,-1-7-56 0,-2-5-48 31,2-9-144-15,-2-6-64-1,-3-6-40-15,1-5-128 16,1-3-40-16,-1-3-8 0,4 0 0 16,19-24-80-16,-5-6-704 46,2-4-2360-46</inkml:trace>
  <inkml:trace contextRef="#ctx0" brushRef="#br0" timeOffset="40673">9891 9453 2160 0,'18'0'1824'0,"4"2"-407"31,6 8-225-31,2 2-128 16,1 4-72-16,0 0-223 16,-4 2-97-16,-1 4-80 0,-7 0-16 0,-2 5-40 15,0 1 80-15,-9 2-8 0,-1 2-112 16,-7 0-144-16,0 2-79 15,0 2-121 1,-15 0-152 0,-27 7-673-16,8-6-1839 0,-1-8-5026 31</inkml:trace>
  <inkml:trace contextRef="#ctx0" brushRef="#br0" timeOffset="66359">1789 12250 728 0,'0'0'2704'0,"0"0"-999"15,0 0-329-15,0 0 88 16,0 0-168-16,0 0-367 0,0 0-345 15,0 0-160-15,0 0 40 16,0 0-120-16,0 0-32 0,0 0 16 16,0 0-8-16,0 0-48 15,0 0-64-15,0 0-48 0,0 0-48 16,0 0-48-16,0 0 0 15,0 0-64-15,0 0 0 16,0 0-40-16,0 0-40 0,0 0-88 16,0 0-32-16,0 0-32 15,0 0 0 1,0 0 24-16,0 0 88 0,0 0 112 15,0 0-8 1,0 0 16-16,0 0-8 0,0 0-40 16,0 0 48-16,0 0-8 0,0 0-96 15,0 0 16-15,0 0 8 16,0 0 0-16,0 0 8 0,0 0 72 15,0 0 0-15,0 0 8 0,0 0 40 16,0 0 8 0,0 0 0-16,0 0 0 0,0 0-48 15,0 0-8-15,0 0-8 0,0 0 8 16,0 0-16-16,0 0 16 0,0 0 0 15,0 0 0-15,0 0 0 16,0 0 16-16,0 0 0 16,0 0-16-1,0 0 0-15,0 0-8 16,0 0-56-16,0 0 56 0,0 0-8 31,0 0-48-31,0 0-24 16,0 0 88-16,0 0 0 15,0 0 8-15,0 0 0 0,0 0 0 16,0 0-8-1,0 0-8-15,0 0 0 0,0 0-64 0,0 0 16 16,0 0 48-16,0 0 0 31,0 0 8-31,0 0 8 0,0 0 0 16,0 0 0-16,0 0-8 0,0 0-8 15,0 0 0-15,0 0-8 16,0 0 0-16,0 0 16 0,0 0 16 16,0 0-16-1,0 0 48 1,0 0-40-16,0 0 8 15,0 0-8-15,0 0 8 0,0 0-16 0,0-2-96 16,3-1 0-16,-1-4 88 31,-1 3 8-31,-1 0 0 0,5 2 0 0,-5 2 8 0,0 0 0 16,0 0 0-16,0 0-8 15,0 0 0 1,0 0-8-16,0 0-72 16,0 0 72-16,0 0 0 15,0 0 0-15,0 0 8 0,0 0 0 16,0 0 0-16,0 0 8 15,0 0 0-15,0 0 56 0,0 0-16 32,0 0-48-32,0 0 0 31,0 0-8-31,0 2-88 15,0 2 96 1,0-2 8-16,0 2 0 0,0-4 8 0,0 3 40 16,0-3-48-16,0 0 72 0,0 0-80 15,0 0 8-15,0 0 0 0,0 0 0 16,0 0 0-16,0 0-8 15,0 0-56-15,0 0 48 0,0 0-136 16,0 0 64 0,0 0-96-1,0 0 0-15,0 0 8 0,0 0 48 16,0 0-16-1,0 0-72-15,0 0 40 16,0 0 88-16,0 0 72 16,0 0-8-16,0 0 8 0,0 0 8 15,0 0-8-15,3 0 0 16,-3 0 0-16,2 0 8 0,0 0 0 15,-2 0 0-15,4 0 0 16,-4 0 8-16,0 0 8 0,0 0-8 16,0 0 8-16,0 0-16 15,0 0 8-15,0-5-8 0,5 1 0 31,-2-2 8-31,1 0-8 16,-3 0-8-16,3 4 8 16,-1 1-8-16,-3 1 8 0,0 0-8 15,0 0 8-15,0 0 8 31,0 0 56-31,0 0 8 0,0 0 32 16,0 0 24-16,0 0-32 16,0 0-8-16,0 0-24 15,0 0-56-15,0 0 0 0,0 0 8 0,0 0 48 16,0 0 0-1,0 0 8 1,0 0 0-16,0 0-72 0,0 0-184 16,0 1-1264-16,0-1-5506 15</inkml:trace>
  <inkml:trace contextRef="#ctx0" brushRef="#br0" timeOffset="80944">2029 12258 3472 0,'0'0'1945'0,"0"0"-905"31,0 0 208-31,0 0 320 0,0 0-207 16,0 0-449-16,0 0-248 16,0 0-232-16,0 0-104 0,0 0-128 15,0 0-32-15,0 0-24 0,0 0 16 16,0 0 32-16,0 0-32 15,0 0 17 1,0 0 23-16,0 0-48 0,0 0-16 16,0 0-64-16,0 0 24 15,0 0-88-15,0 0 64 16,0 0 0-1,0 0-64-15,0 0 88 16,0 0 8 0,0 0-24-16,0 0 40 0,0 0-80 15,0 0-40-15,0 0-960 0,0 0-1625 16,0 0-5761-16</inkml:trace>
  <inkml:trace contextRef="#ctx0" brushRef="#br0" timeOffset="81709">2225 12204 3848 0,'0'0'1721'15,"0"0"-697"-15,0 0 256 0,0 0-48 16,0 0-351-16,0 0-313 16,0 0-152-16,3 0-80 0,-3 0-72 15,0 0-40 1,0 0-40-16,0 0 24 15,0 0-32-15,0 0-80 16,0 0-40-16,0 0 0 0,0 0-56 16,0 0-88-16,2-4-920 15,1 0-1177-15,0 0-2960 16</inkml:trace>
  <inkml:trace contextRef="#ctx0" brushRef="#br0" timeOffset="82303">2409 12220 1456 0,'0'0'2976'0,"0"0"-1983"0,0 0-209 15,0 0 512-15,3 0-256 16,-1 0-552-16,-2 0-224 16,0 0-39-16,0 0 7 0,0 0-48 15,0 0-8-15,0 0 8 16,0 0-96-16,0 0-8 0,0 0-80 15,0 0-200-15,1 0-777 0,1 0-1967 32</inkml:trace>
  <inkml:trace contextRef="#ctx0" brushRef="#br0" timeOffset="82741">2664 12170 3648 0,'0'0'2665'31,"0"0"-1417"-31,0 0 272 16,0 0-95-16,0 0-545 15,0 0-416-15,0 0-192 0,0 0-64 0,0 0-200 16,0 0 64 0,0 2-72-16,0-2-312 0,0 0-408 15,-8 0-432 1,5 0-1257-16,-4 0-3672 15</inkml:trace>
  <inkml:trace contextRef="#ctx0" brushRef="#br0" timeOffset="83202">2664 12170 3264 0,'45'68'2913'16,"-45"-68"-1601"-16,0 0 208 15,0 2-87-15,0-2-529 16,0 0-400-16,0 3-392 0,0-3-16 15,0 2-96-15,0 0-552 16,0 9-784-16,-1-1-1537 16,-6 1-2384-16</inkml:trace>
  <inkml:trace contextRef="#ctx0" brushRef="#br0" timeOffset="83532">2692 12433 3896 0,'0'0'2785'0,"0"0"-1273"0,0 0 65 0,0 0-113 16,0 0-616-16,0 0-456 16,0 0-264-16,-2 0-128 0,2 4-392 15,-3 6-792-15,3-1-1585 16,-2 2-3992-16</inkml:trace>
  <inkml:trace contextRef="#ctx0" brushRef="#br0" timeOffset="83802">2729 12641 5113 0,'0'0'1656'0,"0"0"-504"15,0 0 289-15,0 0-561 0,0 0-616 16,0 3-264-16,3 2-1104 16,-1-1-1473-16,1 2-2160 0</inkml:trace>
  <inkml:trace contextRef="#ctx0" brushRef="#br0" timeOffset="84041">2722 12812 3624 0,'0'0'2873'0,"0"0"-1361"0,0 0-63 0,0 0-257 0,0 0-600 16,0 0-592-16,0 0-24 16,0 0-1064-16,0 0-1641 0,-47 0-3952 15</inkml:trace>
  <inkml:trace contextRef="#ctx0" brushRef="#br0" timeOffset="84291">2474 12798 1816 0,'0'0'3113'16,"0"0"-1913"0,0 0-160-16,0 0 96 0,0 0-560 15,0 0-576-15,0 0-136 16,0 0-1416-16,-7 6-3905 0</inkml:trace>
  <inkml:trace contextRef="#ctx0" brushRef="#br0" timeOffset="84540">2233 12840 4184 0,'0'0'1761'16,"0"0"-1153"-16,0 0 408 16,0 0 88-16,0 0-576 31,0 0-528-31,0 0-184 0,-7 8-1032 15,-2-5-3057-15</inkml:trace>
  <inkml:trace contextRef="#ctx0" brushRef="#br0" timeOffset="84798">1876 12926 72 0,'0'0'3264'0,"0"0"-1799"0,0 0-617 0,0 0-136 16,0 0-488-16,0 0-224 31,0 0-1824-31</inkml:trace>
  <inkml:trace contextRef="#ctx0" brushRef="#br0" timeOffset="84996">1876 12926 56 0,'-55'-116'3312'32,"55"116"-1943"-32,0-6-1313 15,0 2-56-15,-5-3-2233 16</inkml:trace>
  <inkml:trace contextRef="#ctx0" brushRef="#br0" timeOffset="85171">1819 12557 464 0,'0'0'1832'0,"0"0"-760"15,0 0 152-15,0 0-159 16,0 0-393-16,0 0-672 15,0 0-176-15,0 0-2177 0</inkml:trace>
  <inkml:trace contextRef="#ctx0" brushRef="#br0" timeOffset="85333">1819 12557 3120 0,'17'-58'1384'0,"-17"58"-679"31,0 0 295-31,0 0-48 0,3 0-768 0,-3 2-184 0,0 0-2424 31,3 2-2177-31</inkml:trace>
  <inkml:trace contextRef="#ctx0" brushRef="#br0" timeOffset="85514">2079 12511 1880 0,'0'0'1200'0,"0"0"-864"16,0 0-216-16,0 0-120 0,18 0-640 16,-10 0-2255-16</inkml:trace>
  <inkml:trace contextRef="#ctx0" brushRef="#br0" timeOffset="85660">2323 12513 3272 0,'0'0'3153'0,"0"0"-1961"15,0 0-280-15,0 0-264 16,0 0-648-16,0 0-112 0,0 0-2328 16</inkml:trace>
  <inkml:trace contextRef="#ctx0" brushRef="#br0" timeOffset="85819">2323 12513 5457 0,'126'52'1552'0,"-126"-52"-1128"16,0 0-424-16,0 0-1256 16</inkml:trace>
  <inkml:trace contextRef="#ctx0" brushRef="#br0" timeOffset="87188">8919 15400 1584 0,'0'0'3241'16,"0"0"-1553"-1,0 0-408-15,0 0 8 16,0 0-295-16,0 0-505 16,0 0-360-16,0 0-128 15,0 0-312-15,0-7-1209 0,3-1-1455 16,-1-5-2561-1</inkml:trace>
  <inkml:trace contextRef="#ctx0" brushRef="#br0" timeOffset="87306">9179 15122 1272 0,'0'0'0'0,"0"0"-752"0</inkml:trace>
  <inkml:trace contextRef="#ctx0" brushRef="#br0" timeOffset="87460">9398 14805 4080 0,'0'0'2281'0,"0"0"-1601"16,0 0-440-16,0 0-240 16,13-43-1536-16,-6 18-3313 0</inkml:trace>
  <inkml:trace contextRef="#ctx0" brushRef="#br0" timeOffset="87606">9641 14474 936 0,'0'0'2560'0,"0"0"-1808"31,0 0-544-31,0 0-128 16,0 0-80-16,0 0-1776 0</inkml:trace>
  <inkml:trace contextRef="#ctx0" brushRef="#br0" timeOffset="87764">10014 14022 4480 0,'0'0'1961'31,"0"0"-1217"-31,0 0-192 0,0 0-552 16,0 0-1112-16,0 0-4273 0</inkml:trace>
  <inkml:trace contextRef="#ctx0" brushRef="#br0" timeOffset="87897">10348 13527 3104 0,'0'0'2233'0,"0"0"-1657"0,0 0-416 16,0 0-160-16,0 0-1384 0,27-104-1825 15</inkml:trace>
  <inkml:trace contextRef="#ctx0" brushRef="#br0" timeOffset="89056">13055 11855 2760 0,'0'0'3201'0,"0"0"-1657"0,0 0-488 16,0 0 329-16,0-2-545 16,0 0-528-16,0 2-232 15,8 0-80-15,0-2-1088 16,0 2-3145-1</inkml:trace>
  <inkml:trace contextRef="#ctx0" brushRef="#br0" timeOffset="89781">14676 11901 4889 0,'0'0'4104'0,"0"0"-2663"0,0 0 111 16,0 0 88-16,0 0-687 15,0 0-753-15,0 0-200 31,0 0-849-31,0 0-1479 0,-15 7-8506 16</inkml:trace>
  <inkml:trace contextRef="#ctx0" brushRef="#br0" timeOffset="94363">14080 6621 2232 0,'0'0'1232'16,"0"0"-424"-16,0 0 257 0,0 0-193 16,0 0-248-16,0 0-32 0,0 0 216 15,0 10 248-15,0-8-207 16,2 5-137-16,-1-3-56 15,4 2-40 1,-3 1-64-16,3 1-176 16,-1 3-24-16,3-2 40 0,-1 1-39 15,4 3 47-15,-2-2-24 16,3 2-48-16,-4-1 0 0,4-1-24 47,2 2-48-47,-2-1-32 15,4 0-72-15,1 0-16 16,0 2-24-16,2-4 0 0,1 2 0 15,-2-2-48-15,0 0 8 16,1 0 16-16,3 0 24 0,-2 2 0 16,4-2 72-16,0 5 112 15,-1-4-56-15,-1 3-64 0,5 2-32 16,-3-2-32-16,1 2-16 15,-3-2-23-15,2-1-57 0,1-2-8 16,-2 2 56-16,-5-3-56 16,2-1 48-16,-1 2-56 15,1-1 48 1,0-1 0-16,1 4 0 0,-4-3-40 15,2 1 40-15,1 0-40 16,4-1-8-16,-4 0 8 16,2 0 0-16,0 0 0 0,-2-2 0 15,1-1 0 16,2 2-8-15,-4-1 8-16,2 0 0 0,2 2 0 0,-1-2-8 16,2 2 0-16,1 0 8 15,0 2 0-15,4-2 0 0,-4 3 0 16,2-2-8-16,-2 1 0 15,0 0 8-15,2 0-8 16,-5 1 16-16,5-2-16 16,-7 1 8-16,1 1-8 0,-3-2 8 15,1 1-8-15,-2-1 0 16,2 0 8-16,-7 2 0 0,6-3-8 31,-3-1 8-31,1 4 0 16,1-3-8-16,-2 1 0 0,4 2 0 15,0 1 8 1,1 0-8-16,7 2-8 0,-2 0 8 0,2 0-8 15,5 2 8-15,-4 0 0 16,6 2 8 0,-1 0 0-16,2 2-8 15,1 0 0-15,2 4 0 0,1 1 8 16,-1 1 0-1,0 0 0-15,3-3-8 0,-1 3 0 0,0-3 0 16,-2-1 8 0,-2-2-8-16,1 0 8 15,-2-2 0-15,-3 0-8 16,-2 0 0-16,-2-2-40 15,-1 3 32 1,0-4 8-16,0 2 0 16,-1-2 0-1,0 3 0-15,4 1 0 16,3 0 0-16,0 3 8 15,2 1-8-15,2-1 0 0,6 4 0 16,-7-1 0-16,9 3 0 16,-5 3 0-1,4-2 0-15,-1 1 8 0,0 0-8 0,0-2-8 16,3 2 8-16,-1-2 0 15,1 0 0-15,-3-3 0 0,-1 1 0 16,-1 0 8-16,-3 1-8 16,-1-1 8-16,1 0-8 0,0 0 0 15,-2 0 0 1,1-2 0-1,4-2 0-15,-1 0 0 0,0-2-8 16,3 1 8-16,3-2 8 0,-8 1 0 16,4 1 0-16,-3 1 72 15,-2-3-64-15,1 4-8 0,-1-1 8 16,-1-2-8-1,-1 2 0 1,2-2-8-16,-1 2 0 16,1-1-8-16,-1 2 8 0,2-1 8 0,-4 2-8 15,4 0 0-15,-3 1-8 16,1-1 8-16,2-3 0 0,-1 3 0 31,-1-3-8-15,2 1 8-16,2-3 0 0,-2 4-8 15,-3-3 8-15,2 0-8 0,-5-2 8 16,-1 0 8-16,-2-1-8 0,1-6 0 31,-10 1 8-31,4-2-8 16,-7-2 16-16,-2-2-8 15,-2 1-8-15,-3-4 0 0,1-1 8 31,-7 0-8-31,2-2 8 16,-5-2 0-16,0 0 56 0,0 0 88 16,0 0 88-16,0 0-32 15,0 0-208-15,-11-10-600 16,-12-8-2041-1,-1-8-3168-15</inkml:trace>
  <inkml:trace contextRef="#ctx0" brushRef="#br0" timeOffset="97070">18642 3664 784 0,'0'0'2208'0,"0"0"-1088"15,0 0-143-15,0 0-25 0,0 0-216 16,0 0-112-16,-1 0 200 15,1 0 56-15,0 0-207 0,0 0-49 47,0 0-264-47,0 0-120 16,11 4 216-1,7 10 144-15,3 0-176 0,1-1-136 0,7 6-104 16,2-3-8-16,1 2-32 16,4 2 16-16,1-2 48 0,3 2 16 15,2 2-47-15,2 0-49 16,-2 2 128-16,2 0-56 0,-1 2-48 15,-4-1-48-15,1-2-8 16,-4 1-24-16,-1 1-64 16,-7-5 40-16,1-1 24 0,-5 2-16 15,4-3 40 1,-3 0-48-16,-2-2-40 15,1 2 56-15,4-4 40 0,-2 2-96 16,1-2 0-16,-1 0 8 16,3 1 48-1,-2 0-56-15,4 0 8 16,-3 0-8-16,2 0 8 0,-1 0-8 31,2 0 8-31,3-2-8 16,-3 3 8-16,4 0-16 0,-3 1 16 15,4-1-8 1,-4 2 48-16,4 1-48 0,-2 2 0 0,3-3 0 15,-3 2-8-15,1 0 8 16,-1-1 0-16,2 2-8 0,-2-1 0 16,-1 3 8-16,1-4-8 15,-1 1 0-15,-3 3 0 31,3-6-8-31,-3 2 8 0,-4-4 0 16,2 2 0-16,-1-4 8 16,-4 2-8-16,-4-3 0 0,0 1 0 15,-1 0 8-15,0-2-8 16,0 4 0-16,-7-3 8 15,5 2 0-15,2 0 0 0,1-1 40 16,-2 2-40 0,0-2 0-16,-1 2 8 15,2-3 40-15,-3 0-56 0,1 0 72 16,0-2-56-16,-3 0 32 15,0-2 24 1,1 2-24 0,-1-1-32-16,0-2 32 0,2 1-48 15,-2-2 0 1,-2 3 0-16,-1-2 8 15,1-1-8-15,4 2 0 0,-3-2 8 16,1 3-8-16,4-2 56 16,0 3-48-16,3 1 0 15,2 0 56-15,4 1-8 0,-3 1-48 31,4-2 0-31,2 2 64 0,2 1 32 0,1-3-24 0,1 4-8 16,2-2 48-16,-1 2-40 16,0-1-80-16,1 2 72 0,-2 0-64 31,1 0 0-31,3-2-8 15,-5 2 56 1,2-2-48-16,-3 0 80 0,-1-2-80 0,3 0 8 16,-6 0-8-16,1 0 56 15,-3-1-64-15,1-2 8 0,-2 1 0 31,-1 1 0-31,1-2 0 0,-1 1 0 16,0-2 8-16,-4 3-8 31,4-4 0-31,-4 1-8 0,-1 1 8 0,3 1 8 0,-4-1-16 16,3 2 8-16,2-1-8 15,-2 1 8 1,2 2-8-16,1 1 8 16,1 2-8-16,-1-2 8 15,1 2-8 1,-1-2 8-16,-4-1 0 0,2 2-8 0,-2-1 0 15,-6-2 0-15,5-2 8 16,-3 1-8-16,2 2 0 16,-2-1 0-16,3 0 8 15,1 0-8-15,-4 0 8 0,2 2-8 31,1 0 0-31,0 2 0 16,3 0 8-16,-3 0-8 0,1 3 64 16,0-4-64-16,-2 2 8 15,4-2 0-15,-4 2 0 16,3-2-8-16,-1 2 8 0,4-1 0 15,-2 0 8-15,-2-2-16 47,-3-2 8-47,-1 0-8 0,-4 0 0 16,0-2 8-16,1 0-8 15,-3-2 0-15,3-1 0 16,-4 4 0 0,1-3 0-1,-1 0 0-15,4 0 0 0,-6 0 0 0,1 0 0 16,-1-2 0-16,4 3 0 0,-2-2-8 15,2 3 8-15,-2 3 0 16,1 0 0-16,3 1-8 16,-1 2 8-16,0 1-16 15,1-2-40 1,-3-1-8-16,1 1-8 0,1-2-8 15,-3 0 72-15,4-2-64 0,-3 2 56 16,3-1 8-16,-4 1-8 16,6 4 8-16,-1 1 8 15,0 0 0-15,3 2 0 0,-1-4-8 16,-4 0 8-16,0-2-8 15,1-2 8-15,-4-4 0 0,-3 0 0 16,1-4-8-16,-3 0 8 16,2 1 0-16,-5-4 0 0,3-1 0 15,-3 0 8-15,0 0 120 16,0 0 136-16,0 0 16 0,0 0 144 31,0 0-184-31,0 0-240 16,-21-12-616-16,0 0-1880 15,-4-2-5970-15</inkml:trace>
  <inkml:trace contextRef="#ctx0" brushRef="#br0" timeOffset="106759">12346 4676 2184 0,'0'0'2088'0,"0"0"-311"15,0 0-513-15,0 0-168 16,0 0-288 0,0 0-111-16,0 0-289 15,0-2-96-15,0-1-8 16,0 1 8-16,0 0-96 0,0 2-48 15,0-3 16-15,0 1-32 0,0 0-40 16,0-2 32-16,0 2-144 16,0-4 8-16,0 2 48 31,1-1-48-31,4-4 40 0,-2 3-40 15,1 0 72-15,0 0-72 16,1 2 0-16,2-2 56 0,2 2-64 16,1 0 0-16,1 0 0 15,-1 0 0 1,3 2 0-1,0 2 56-15,-2 0 8 0,4 0 64 16,-2 0-120-16,-2 0 120 16,2 0-120-16,0 0 8 0,1 0 96 0,6 2-40 15,-7 2 0-15,4 2 32 16,3 3 0-1,-6-4 0 1,2 3-8-16,-4 0-16 16,-6 0 8-1,1 0-72-15,-2 0 120 16,-1 0 9-16,-2 1-41 0,-2-2-8 0,0 1 56 15,0 0-40-15,0 1 8 16,0 0 8-16,0 3-8 16,-10-1 8-16,-1 0-32 0,-2-3 32 31,-3 3-40-31,1-5-40 15,-1 0 24-15,0-1-16 0,5-1-8 16,-4 0-40-16,4 1 8 16,1-3-8-1,4 0 0-15,-1 0 168 0,1 0-24 0,-1 0-80 16,1 0-16-16,1 2-40 15,-3-1-8-15,0 1 0 0,5 0-8 16,-5 1-8-16,4-1-56 31,1 4-32-31,2-1-32 16,-1 1 8-16,2 3 64 0,0-3-8 15,0 1 56-15,0 0-8 16,0 1 8-16,0-2 0 0,0 0 8 16,0-2 0-16,0-2-8 15,0 0 8 1,0-2 0-16,0-2 0 15,0 2 0 1,0-2 8-16,0 2-8 16,0 0 0-16,0 0 0 15,0 0 0-15,0-2 8 0,0 0 0 16,0 0 0-16,0 0 48 15,0 0-40-15,0 0-8 0,0 3-8 0,0 4-8 16,0 3-128 0,3 2 136-16,4 2 0 0,-2-4 0 15,-1 1 0 1,-2-6 16-16,1-1-16 15,-3-2 0-15,2-2 8 16,-2 0-8-16,0 0 48 0,0 0-40 16,0 0 40-16,0 0-40 31,3 0 0-31,-3-9-8 0,0-8-288 15,2-9-832-15,-1 2-1481 16,-1 4-5473-16</inkml:trace>
  <inkml:trace contextRef="#ctx0" brushRef="#br0" timeOffset="108633">12502 5230 1088 0,'0'0'1624'0,"0"0"-320"15,0 0 233 1,0 0-337-16,0 0-344 0,0 0-160 15,0 0-176-15,0 0-136 16,0 0 9-16,0 0-113 16,0 0-176-16,0 0 32 0,0 0-128 15,0 0 0 1,0 0 8-16,0 0 72 15,0 0 24-15,0 2-16 16,0-2 96-16,0 0 16 0,0 0-56 31,0 2 24-31,0-2 56 16,0 0 0-16,0 2 56 0,0-2 88 15,0 0 80-15,0 0 56 16,0 0 0-16,0 0 1 0,0 0-33 16,0 0-56-16,-5 0-168 15,5-2-152-15,0 0-88 0,0-2 24 16,0 4-40-1,0 0-48 1,0 0-8-16,0 0-88 16,0 0 32-16,0 0-8 0,0 0 24 15,0 0 24-15,0 0 64 16,0 0-8-16,0 0 8 0,0 0 8 15,0 0-8-15,0 0-8 32,0 0-40-32,0 0-24 0,0 0 72 15,0 0 0-15,0 0 8 0,0 0 72 16,0 0 0-16,0 0-16 15,0 0-8-15,0 0 8 0,0 0-8 16,0 0-48 0,0-2-8-1,0 2-88-15,0-2 16 16,0 0 8-16,0-1-16 0,0 1 40 0,0 2-24 15,2 0 16-15,-2 0-8 16,0 0 56-16,0 0-160 0,0 0-16 47,0 0-1-47,0 0 33 15,0 0 56-15,0 2 88 0,0 1 8 16,0 1 0-16,0-2 8 16,0-2 8-16,0 0 72 0,0 0-24 15,0 0-16-15,0 0-32 16,0 0 57-16,0 0-73 15,0 0-57-15,0 0-47 0,0 0 40 16,0 0 16-16,5 0-8 16,-4 0 48-16,3 0-56 0,-4 0 56 31,1 0-48-31,-1 0 48 15,0 0-56-15,0 0 0 16,0 4 56-16,0 2 0 16,0 1-8-16,0 0 8 0,0-3 8 0,-1 0 0 15,-3-4 8-15,1 0 88 0,-2 0-96 16,1 0 64-1,2 0-56 1,-1 0-8-16,3 0 0 16,0 0-56-16,0-2-48 15,0 0-16 1,0-2 48-16,0 1 16 0,5 1 48 15,-1 2-64-15,-4 0 64 0,0 0 0 16,0 0 0-16,0 0 8 16,0 0 72-16,0 0 32 15,0 0 24-15,0 0 0 0,0 0-24 16,0 0-32-16,0 0-72 15,0 0-664 1,0 0-4113-16</inkml:trace>
  <inkml:trace contextRef="#ctx0" brushRef="#br0" timeOffset="145776">14251 4654 1072 0,'0'0'1168'0,"0"0"184"16,0 0 145-1,0 0-201-15,-3 0-184 0,0 0-48 16,0 0-175-16,-2 0-17 16,5 2-112-1,0-2 0-15,0 2-88 16,0-2-104-16,0 0-112 0,0 0-152 15,0 0-103-15,0 0-201 16,0 0-57-16,8 0-215 0,14 0 272 31,6-4 24-31,6-8 361 16,3-4-1-16,0 0-88 15,-5-4-192-15,-3 2-24 0,-1 0-16 16,-4 2-64-16,-5 2-312 16,-2 4-473-16,-4 0-903 0,-4 4-1553 15,-6 2-2736 1</inkml:trace>
  <inkml:trace contextRef="#ctx0" brushRef="#br0" timeOffset="146019">14432 4428 40 0,'0'0'3136'15,"0"0"-1567"-15,0 0-953 16,0 0 200-16,0 0 176 0,-14 81-160 15,9-40-248-15,5-1 0 16,0 0-119 0,0-1-185-16,0-5-200 0,0-4-72 15,0-2-8-15,0 2-392 16,0-9-1233-16,0-4-2384 15</inkml:trace>
  <inkml:trace contextRef="#ctx0" brushRef="#br0" timeOffset="146511">14558 4705 1640 0,'0'0'1832'0,"0"0"-223"16,0 0 39-16,0 0-248 31,0 0-208-31,0 0-271 0,0 0-297 15,0 0-112 1,118-73-128-16,-105 53-176 0,-3 2-104 16,-4 2-32-16,-3 2 40 0,-3 2 16 0,0 1 32 15,0 2-24-15,-8 3-128 16,-5 4-8-16,0 2 0 15,-3 0-8 1,0 2-152 0,-3 16 16-16,-1 2 96 0,6 4 40 0,-4 2-56 15,10 1 8 1,3-4 48-16,-1-1-72 15,6-3 8-15,0-6-24 16,0 0 88-16,0-5-64 0,6-5 64 16,5-1-48-16,-3-2-24 15,4 0-16-15,2 0 24 16,2 0-96-16,4-13-136 0,9-11-760 31,-5 1-1233-31,-4 1-1896 0</inkml:trace>
  <inkml:trace contextRef="#ctx0" brushRef="#br0" timeOffset="146828">14773 4490 1528 0,'0'0'2920'0,"0"0"-935"16,0 0-89-16,0 0-471 31,0 0-673-31,0 0-256 15,0 0-272-15,0 0-168 0,-23 34-56 16,18-17 0-16,5 2 0 0,0-3-8 16,0-2 0-16,0-2-200 0,5-2-120 15,10-4 48 1,-4 0 40-1,4-4 16-15,-2 2 40 16,-2 0 56-16,-3-1 48 0,-2 1-48 16,-1-3-9-16,-2 1 81 15,-3 2 56-15,0 0 8 0,0 4 89 0,0 3 103 31,-8 0-200-31,-6 6-24 16,-9 2-905-16,4-4-1767 16,3-4-2353-16</inkml:trace>
  <inkml:trace contextRef="#ctx0" brushRef="#br0" timeOffset="147057">14857 4607 2696 0,'0'0'2113'0,"0"0"-529"16,0 0-304-16,0 0-440 15,0 0-440-15,0 0-400 0,111-59-88 31,-93 51-784-31,6-2-704 0,-6 2-721 16,-5 2-447-16</inkml:trace>
  <inkml:trace contextRef="#ctx0" brushRef="#br0" timeOffset="147291">14970 4422 56 0,'0'0'2880'0,"0"0"-1208"15,0 0-839-15,0 0 183 0,0 0 56 16,0 0-224-16,-13 124-112 16,13-86 169-16,0-2-201 0,0-2-248 31,0-6-296-31,0-7-112 15,6-6-40-15,6-4-8 0,1-7-656 16,4-4-1465-16,-5 0-3472 0</inkml:trace>
  <inkml:trace contextRef="#ctx0" brushRef="#br0" timeOffset="148189">11293 4439 2784 0,'4073'0'880'0,"-4073"0"321"16,0 0 239-16,0 0-72 0,0 0-256 15,9 111-407-15,-9-83-113 16,0-1-208-16,0-4-144 0,0-5-56 15,0-2-80 1,0-5-8-16,0-6 16 0,0-1 64 16,0-4 152-16,0 0 136 0,0 0 104 31,0 0 40-31,-1-15-320 15,1-10-288-15,0-3-360 0,0-6-72 0,6 0-192 16,7 4-16-16,5 8 136 16,-4 7 128-16,4 8 120 15,-3 5-16-15,2 2-48 16,-5 0 112-1,2 0 32-15,-1 5 128 16,-2 2 48-16,-2-5 0 0,0 0-8 16,4-2 8-16,-2 0-73 0,1 0-39 31,-4-2 112-31,3-10 64 0,0-2 9 15,-4 1 31-15,1 0 48 16,-6-2-40-16,-2 4 224 16,0 1-64-16,0-1-88 0,0 3-96 15,-5 3-16-15,-2 1-8 31,-1 2-64-31,0 2-104 0,0 0 96 16,-3 4-176-16,1 11 112 16,2 6 56-16,3 1 0 0,-3-1-40 15,3 3 56-15,4-1 128 16,1-5 32-16,0-2-104 15,0-5-48-15,0-2-8 16,6-5-8 0,5-2 0-16,2-2-240 15,2 0-440-15,4 0-601 0,5-18-783 16,-3 0-937-16</inkml:trace>
  <inkml:trace contextRef="#ctx0" brushRef="#br0" timeOffset="148490">15714 4379 1776 0,'0'0'1904'0,"0"0"-239"15,0 0-601-15,0 0-568 16,0 0 152-16,0 0-120 16,0 0-272-16,0 0-152 15,-13 98 16 1,13-89-56-16,9-5-64 0,5 0-40 15,-1-2-80-15,0-2-32 0,3 0 72 16,-3 0 80-16,0 0 0 31,3 2 0-31,-6 0 0 0,-4 2-72 16,-3 3 72-16,-3 2 72 31,0 3 496-31,0 6 241 0,-11 0-297 0,-8 2-312 0,4-3-200 16,4-6-496-16,6-11-801 15,2 0-719-15,3 0-1281 0</inkml:trace>
  <inkml:trace contextRef="#ctx0" brushRef="#br0" timeOffset="148869">15850 4488 800 0,'0'0'1656'15,"0"0"-224"1,0 0 281-16,0 0-385 16,0 0-488-1,0 0-384-15,0 110-264 0,0-101-88 16,5-6-104-1,1-3-56 1,2 0 48 0,0 0-96-16,1-2-8 0,2-10-16 0,0-6-176 15,4-2-16-15,-6 0 120 16,3 4 192-16,-3 1-56 15,-1 6 64 1,-4 5 136-16,-3 4-8 16,6 0-120-16,-4 0 280 15,0 0-32-15,4 2 56 0,2 6 0 16,-4-1-80-16,3 4-104 15,-1-3 24 1,1-2-96-16,-5-1 0 0,5 2-56 0,-5-7-192 16,5 0-1072-16,-4 0-1296 0,1-8-1609 15</inkml:trace>
  <inkml:trace contextRef="#ctx0" brushRef="#br0" timeOffset="149148">16107 4117 1008 0,'0'0'3272'16,"0"0"-1759"-16,0 0-977 0,0 0-136 16,0 0 264-16,0 0 304 15,0 0-112-15,8 140 129 16,-8-90-89-1,0-2-400-15,3-1-136 16,-1-8-112-16,3-5-176 16,4-7-72-16,-1-5 0 0,4-5 0 15,1-4-56-15,-1-7-528 0,8-6-688 16,-6 0-865-1,-1 0-735-15</inkml:trace>
  <inkml:trace contextRef="#ctx0" brushRef="#br0" timeOffset="149344">16276 4486 472 0,'0'0'2336'0,"0"0"9"16,0 0-457-16,0 0-472 0,60-28-479 15,-47 19-337-15,3 1-416 16,0 1-184-16,-3-1-24 0,10-9-865 16,-5 4-1063-1,-2 0-1193-15</inkml:trace>
  <inkml:trace contextRef="#ctx0" brushRef="#br0" timeOffset="149640">16349 4266 3880 0,'0'0'2161'0,"0"0"-1409"16,0 0-264-16,0 0 352 16,0 0-192-16,0 0-336 15,0 124-7-15,0-90 271 16,7 0-8-16,-3-2-136 15,3-4-88 1,1-6-72-16,-5-4-144 0,2-6 0 0,1-4-120 16,-1-6 112-16,2-2-120 15,1 0-80 1,3 0 24-16,12-28 32 15,-2 0-1032-15,-4-2-3641 0</inkml:trace>
  <inkml:trace contextRef="#ctx0" brushRef="#br0" timeOffset="150030">16624 4209 2840 0,'0'0'2969'0,"0"0"-1769"16,0 0-272-16,0 0-40 15,0 0-191-15,19 0-153 0,-8 0-160 16,-1 8-24-16,-2 0-64 16,2 0 32-16,-4 4-48 15,1-2 8-15,-3 3-80 0,0 0-104 31,-4 4-104-31,0 8-672 0,-5-1-1504 16,-11-1-5466-16</inkml:trace>
  <inkml:trace contextRef="#ctx0" brushRef="#br0" timeOffset="150172">16666 4536 2864 0,'0'0'2385'31,"0"0"-913"-31,0 0 56 0,0 0-512 15,0 0-679-15,0 0-337 0,0 0-377 16,0 0-3687-16</inkml:trace>
  <inkml:trace contextRef="#ctx0" brushRef="#br0" timeOffset="179798">14607 9204 16 0,'-4'0'560'16,"1"0"-24"-16,0 0-216 15,-2 0 24-15,2 0-88 0,-4 0 80 0,2 0-224 16,2 4-64-16,-2 0-48 15,5 2 0-15,-6 1 0 16,1-1 0-16,0-3 0 0,2 1 0 16,0-2 72-16,-4 2 192 15,2-2 288 1,5 0-16-16,-3-2-136 0,3 2-63 15,0-2-49-15,-3 0-80 16,3 2 8-16,0-2-72 0,-2 0 0 16,2 0 80-16,0 0 32 15,-3 2 136 1,2-2 24-16,1 3 136 15,-2-1 120 1,2-2-48-16,-3 0 17 0,3 2 71 0,0-2 48 16,0 0 0-16,0 0-96 31,0 0-72-31,0 0-40 0,0 0-112 15,0 0-71-15,0 0-105 16,0 0-64-16,0 0-72 31,0 0-72-31,0 0 16 0,0 0-24 16,0 0 8-16,0 0 16 15,0 0 24-15,5 0-88 0,-1 0 56 16,4 0-8-16,-4 0-40 16,-1 3 32-16,5 1-40 0,-6 0 32 15,-1 2-40-15,-1 3 8 0,0-1 112 16,0-3-16-16,0 3 48 15,-1-2-48-15,-9-3-16 16,3-1-32 0,-4-2 24-16,3 0-80 15,2-5-112-15,2-7-264 0,4 1 16 16,0-6 120-1,0 6 128-15,4-2 16 0,4 5 16 0,-2 4 72 16,-1 2-56 0,1 2 64-16,-6 0-56 15,4 0-24-15,-4 0 80 16,0 0 40-16,0 0-40 15,0 0 8 1,0 0 136-16,0 0-32 16,0 0 24-16,0 0 128 0,0 0-16 15,0 0 8-15,0 0-32 16,0 0 32-16,0 0-136 15,0 0-120-15,0 0 0 0,0-2 0 16,0 0 0-16,0 1 0 16,0-1-8-1,0 2-48-15,0 0 48 16,0 0-8-16,0 0 0 15,0 0-56-15,0 0 72 16,0 0-136-16,0 0-352 0,1 0-912 16,6 5-1073-16,-4-1-6089 0</inkml:trace>
  <inkml:trace contextRef="#ctx0" brushRef="#br0" timeOffset="181221">16993 6194 1256 0,'0'0'2784'16,"0"0"-1423"0,0 0-241-16,0 0 360 0,0 0-376 15,0 0-343-15,0 0-241 0,0 0-136 16,0 0-48-16,0 0-88 0,0 0-32 15,0 0 16-15,0 0 24 32,0 0 48-32,0 0-96 15,0 0-192-15,0 0-16 0,0 0-96 16,0 0 48-16,0 0-40 15,0 0 8-15,0 6 16 0,0 1 64 16,0-1 56-16,0-1 0 31,0 1 16-31,0-4 0 0,0 0 8 16,0-2 72-16,0 0 24 15,0 0 160-15,0 0-32 0,0 0-144 16,-4-8-160-16,4 1 0 16,0-2 0-16,0 3-8 31,0 4 0-31,0 2-96 0,0 0 0 15,0 0 32-15,0 0 24 16,0 0-32-16,0 0 64 0,0 2 16 16,0 2 72-16,0 1 32 0,0-3-32 15,0-2 32 1,0 0 16-1,0 0 8-15,0 0 24 0,0 0-47 16,0-5-105-16,0-7-105 16,-2 1 89-16,2-4 8 0,0 7-96 15,0 2 40-15,0 4-16 0,0 2 0 31,0 0 0-31,0 0-24 16,0 0 8 0,2 4 80-16,-2 4 16 0,0-2 96 0,0 0 0 15,0-1-8-15,0-5 24 0,0 0 16 16,0 0 32-16,0 0 49 31,0 0-209-31,11-9-585 0,2-5-2319 16,-2 5-6890-16</inkml:trace>
  <inkml:trace contextRef="#ctx0" brushRef="#br0" timeOffset="182268">20905 4245 6305 0,'0'0'2360'0,"0"0"-1495"15,0 0 191-15,0 0-32 0,0 0-448 16,0 0-320-16,0 0-64 15,0 4 40-15,0 0 32 0,0-2-112 32,0-2-32-17,0 0 16-15,0 0 16 0,0 0-32 0,0 0-88 16,0 0-32-16,0 0-104 15,0 0 8-15,0 0 40 0,0 0-16 16,0 4 72-16,1 0-8 31,1 3 0-31,-2-2-48 0,0 3 56 16,0 0 8-16,0-1 16 15,0-1 104-15,0-3 24 16,0-1 8-16,0-2 81 0,-3 0-1 16,0 0-128-16,3-9-112 31,0-4-176-31,0 1 104 0,0 0-32 15,0 2 48 1,0 4-65-16,0 4 9 0,3 2-16 16,-2 0 32-16,-1 0-32 0,2 0 24 0,-2 0 8 15,2 0 88 1,-2 0-8-1,0 0 16-15,3 0 16 0,-3 0 96 16,0 0 32-16,0 0-8 16,0 0 0-16,0 0-136 15,0 0-208-15,0 0-1888 31,0 0-7474-31</inkml:trace>
  <inkml:trace contextRef="#ctx0" brushRef="#br0" timeOffset="185550">12359 5739 5881 0,'0'0'4121'0,"0"0"-3113"15,0 0 144-15,0 0 48 47,0 0-536-47,0 0-535 0,35-6-129 16,-14 6 192-16,5 0-24 0,0 2-120 15,-5 9 80-15,-4 0-16 0,0 3-104 16,-6 0 0-16,-5 2 0 15,-6 2 64-15,0 1 72 16,0 0 104-16,-16 4 8 0,-3-6-32 16,1 0-64-16,-4-8-16 15,4-2-64-15,3-5-80 16,4-2-128-16,4 0 24 15,3 0-120-15,0 0 0 16,4 0-136 0,0 0-120-16,5 0-8 15,11 0 343-15,4 0 137 16,2 0 0-16,-2 0 8 15,1 0 0-15,-8 4 0 0,-2 0-48 16,-5 2-32-16,-6-1 32 16,0 4 48-1,0 1 305-15,-4 3 399 0,-11 2-216 0,-3 1-216 16,-3-2-168-16,7 0-104 0,-1-2-456 15,12-6-1233-15,3-2-1527 16,0-4-4370-16</inkml:trace>
  <inkml:trace contextRef="#ctx0" brushRef="#br0" timeOffset="186006">12732 5872 3576 0,'0'0'2489'0,"0"0"-1137"0,0 0 673 16,0 0-89-16,0 0-544 15,0 0-528-15,101-34-303 0,-76 23-329 16,2-3-136-1,-3 2-96-15,0 0-665 16,-1-1-551 0,-4-4-456-16,-7 1-129 0,-1-2-47 0,-11 0-336 31,0-2 327-31,0 4 921 15,0 0 936-15,-8 2 600 0,2 6 904 16,-3 2 201-16,1 2 183 16,5 4-215-16,-3 0-337 0,4 0-176 15,-3 0-272 1,2 10-344-16,-5 12-344 0,1 10-104 15,1 4 105-15,1 2-65 0,4 2-40 32,1-1-88-32,0-5-8 15,0-4-136-15,12 2-833 0,3-8-1631 16,-5-10-4002-16</inkml:trace>
  <inkml:trace contextRef="#ctx0" brushRef="#br0" timeOffset="186405">13139 5808 3776 0,'0'0'1537'0,"0"0"-81"16,0 0 24-16,0 0-367 15,0 0-281-15,0 0-352 16,0 0-216-16,92-55-144 15,-79 43-56-15,-2 0 8 16,-3-2-72-16,-3 2 8 0,-5-2 112 16,0-2-64-1,0 0 40-15,-13 0-48 16,-3 2-48-16,1 3 80 15,-1 6 176-15,1 5 16 16,1 0 120-16,-2 12-88 0,-4 13-304 16,1 10 0-16,3 1 8 15,5-2 0-15,4-4-8 16,7-3 0-1,0-6 8-15,0-3-8 16,7-6 8-16,5-1-16 31,5-7-80-31,0-4-560 0,6 0-480 16,16-21-625-16,-9-5-567 15,-2-2-1689 1</inkml:trace>
  <inkml:trace contextRef="#ctx0" brushRef="#br0" timeOffset="186632">13350 5659 1304 0,'0'0'1384'0,"0"0"1121"15,0-22-121-15,0 22-583 0,0 0-721 16,0 0-536-16,0 0-272 16,0 2-192-16,0 5-80 0,11 2 152 15,1 1-24-15,-3-2-72 0,4-1-48 16,-1 0 64-16,-1-1-48 15,-3 0 24-15,0-2-48 0,-5 0-8 16,2 1-80-16,-5 0-32 16,0 1 120-16,0 0 72 0,0 6 184 31,-5 2 8-31,-9 4-64 0,-6 2-200 0,-10 2-688 15,1-6-2313-15,6-5-3808 0</inkml:trace>
  <inkml:trace contextRef="#ctx0" brushRef="#br0" timeOffset="187004">13426 5650 1536 0,'0'0'2352'16,"0"0"-463"-16,0 0-529 0,0 0-560 31,0 0-120-31,147-71-520 15,-110 50-160-15,-6 0-368 16,-5 2-800-16,-9 2-816 0,-5 0-9 16,-9 4 449-16,-3 0 600 0,0 1 600 15,-11 0 344-15,-6 0 768 16,0 1 240-1,1-2 144-15,3 5 745 16,3 4 87-16,5 2-248 16,0 2-327-1,2 0-433-15,3 6-448 0,-5 15-360 0,4 7-16 0,-1 8 128 16,2 1-8-1,0 1-64-15,0 3-80 16,2-5-72-16,9-2-56 16,3-2-24-16,14 0-920 15,1-6-1280-15,-2-10-3410 16</inkml:trace>
  <inkml:trace contextRef="#ctx0" brushRef="#br0" timeOffset="187957">14119 5411 4761 0,'0'0'2840'0,"0"0"-1047"15,0 0-265-15,0 0-400 0,0 0-464 16,0 0-384-16,-92 124-168 16,92-98-112-16,0-7-8 15,16-2-184-15,7-7-280 16,4-6-408-16,2-4-384 15,2 0-593-15,-9-12-15 16,3-10-193-16,-8-1 433 0,-4 2 888 16,-6 0 744-16,-4 5 504 15,-3 6 856 1,0 4 609-1,0 4-73-15,-3 2-416 0,-7 0-343 16,0 4-569-16,1 13-336 0,4 2-144 16,0 6 56-16,5-1 40 15,0 0-72-15,0-4-40 0,2-4-72 31,9-4 0-15,3-5 0-16,-2-3-16 0,7-4-136 16,-3 0-216-16,4-4-64 0,-1-13 88 15,0-7-56-15,-1-4 0 16,-7-3 96-16,-6 1 248 31,-3 4 56-31,-2 3 0 0,0 6 208 16,0 8 424-16,0 2 152 0,0 7-64 15,-2 0-416-15,2 0-304 0,0 11-112 16,0 2 112-16,0 2 0 15,10-4 0 1,0-1-280 0,1-5-616-16,4-3-577 0,-4-2-303 31,2-2 304-31,-2-15 264 0,-5-5 303 0,1-1 569 0,-7-2 336 0,0 1 1217 31,0 4 55-31,0 2 40 31,0 6 32-31,-7 6-23 16,3 4-209-16,2 2-440 15,-3 0-480-15,5 15-192 0,0 4 0 0,0 1-8 16,0-2 8-16,0 0 0 16,11-1-8-16,2-6-48 15,0-1-120-15,2 1 96 0,-1-3 24 16,-2 1 40-16,2-1 8 15,-6 1 8-15,-1-3-64 16,-2 1 8-16,-5 1 56 0,0 1 104 16,0 3 336-16,-12-1-104 31,-5 4-176-31,-1-4-160 0,2-2-1080 15,3-5-2985-15,8-4-1368 0</inkml:trace>
  <inkml:trace contextRef="#ctx0" brushRef="#br0" timeOffset="188318">14603 5524 1664 0,'0'0'2560'0,"0"0"-695"16,0 0-273-16,0 0-424 16,0 0-463-16,0 0-377 0,86-72-112 15,-72 59-96-15,-2-2-32 16,-9 3 40-1,-3-4 72-15,0 2-96 16,0-2 0-16,-8-2-96 0,-3 4 56 16,-1 2-64-16,4 1 80 15,2 8 72-15,1 1 192 0,-2 2 112 31,-1 0-152-31,-1 14-224 16,-1 12-80-16,-1 6 0 0,3 6-8 16,0 0 0-16,8-2-8 15,0-6 16-15,0-4 0 0,0-7 8 16,12-5-8-16,1-7-8 15,0-5-56-15,5-2-312 32,3 0-424-32,0-8-184 0,10-18-937 15,-5 1-991-15,-7 1-1001 0</inkml:trace>
  <inkml:trace contextRef="#ctx0" brushRef="#br0" timeOffset="188663">14952 5230 3104 0,'0'0'2969'0,"0"0"-913"15,0 0 33-15,0 0-409 0,0 0-528 16,0 0-360-16,0 0-127 16,0 0-361-1,-31 32-304 1,20-13-24-1,5 0-72-15,6-3-40 0,0-4 40 0,0-2-128 0,6-2-321 16,5-2 9-16,6-2 80 0,-3 0-32 16,4-2 8-16,3 0 16 31,-7 0 120-31,6 0 120 15,-7 0 64 1,-4 3 40-16,-4-3 16 0,2-1 16 0,-7 1 88 0,0 0 128 16,0 4 608-16,0 0 176 15,-12 7-392-15,-25 17-520 31,3-5-1208-31,2 1-6466 0</inkml:trace>
  <inkml:trace contextRef="#ctx0" brushRef="#br0" timeOffset="193866">12546 6377 624 0,'0'0'2808'0,"0"0"-879"0,0 0-561 15,0 0 112-15,0 0-119 0,0 0-401 16,0 0-288-16,0 0-112 16,0 0-32-16,0 0-104 15,0 0-88 1,0 0-32-1,0 0-80-15,0 0 64 0,0 0-15 16,0 4 31-16,-2-1-16 0,-3 6-72 16,5 3 0-16,-6 1-64 15,1 6-56-15,0 5-96 0,2 6 48 31,0 6-48-31,3 8 16 16,-7 6-16 0,2 9-16-16,-3 7 16 0,-1 9 0 0,-1 6 56 15,-1 3-56-15,-1-6 80 16,1-5-8-16,5-11-24 0,1-12 32 31,0-11-80-31,3-9 0 16,1-11 0-16,1-6 0 15,0-6 72-15,0-3-72 0,0-2 8 0,-3-2 8 16,3 0 64-16,0 0 40 15,0 0-40-15,0 0 160 16,0 0-120 0,0 0-104-16,0 0-16 15,0 0-8-15,0 0-8 16,0 0 8-16,0 0 0 0,0 0-8 0,0 0 8 15,0 0 8-15,0 0-8 16,0 0-48 0,0 0 48-16,0 0 0 15,0 0-16-15,0 0-24 16,0 0-96-16,0 0-104 15,17-2 112-15,8-4 136 16,8-3 0-16,9-4 8 0,5 1 64 0,5 0-72 47,0 4 8-47,1 0-8 15,-3 4 0-15,0 1-8 16,-8 3 8-16,-5-3-48 16,-3 3 48-16,-3 0 0 0,-9 0 0 15,1 0 48-15,0 0-48 0,-4 0 8 16,-1-2 0-16,-2 0 0 15,-3 0-8-15,-7 0 64 16,-1 0-64-16,-3 0-48 0,1 2-80 16,-3-2-344-16,0-2-849 15,0 0-1423 1,-5 0-7658-16</inkml:trace>
  <inkml:trace contextRef="#ctx0" brushRef="#br0" timeOffset="194359">13003 7085 3808 0,'0'0'2721'0,"0"0"-1841"16,0 0-264-16,0 0 448 0,0 0 57 16,0 0-449-1,42 50-184-15,-15-32-104 0,2-2-32 16,2 0-112-16,0 0-72 0,-1-2-88 15,-4-2-24-15,-3 0-48 16,-5 0-8-16,-4-4 0 0,-2 0 16 16,-6 0-8-1,-3 0 80 1,-3 2 128-16,0 6 440 0,-24 8 177 15,-15 8-249-15,-4 6-280 0,-7 3-168 16,1-5-72-16,9-4-56 16,11-8 0-16,11-10-8 15,13-9-64-15,5-5-736 16,0 0-1209-16,10-11-5144 15</inkml:trace>
  <inkml:trace contextRef="#ctx0" brushRef="#br0" timeOffset="207503">12344 6361 6585 0,'0'0'2400'0,"0"0"-1215"15,0 0 287-15,0 0-136 0,0 0-432 16,0 4-407 0,0-4-257-16,0 0-32 15,0 0 24-15,0 0-88 16,0 0-40-16,0 0 24 0,0 0 0 15,0 0-72-15,0 0-56 16,0 0-96 0,0 0-24-16,0 0-8 15,0 0 56-15,0 0 72 16,8 0 8-16,5 0 144 0,6-7 0 15,6-2 112-15,4-1-40 16,3-5 144-16,7-2 8 16,3-4-160-16,0-1 112 31,3 1-104-31,2-4-48 0,1 3-96 15,1-2-64-15,2 1-8 0,3-2 104 16,4 1-112-16,3 0 8 16,4 2-8-16,7-2 0 15,3 2 56-15,4-3-56 0,-2 4 0 16,-1 1-16-1,-3-1 16 1,-8 6 0 0,-6 0 32-16,-5 4-32 0,-6 1-8 15,-3-1-56-15,2 1 56 16,-3 1 8-16,-1 0 8 15,1-1-8-15,-4 1-128 0,-1 0-88 16,-7 1-64-16,-3 2-16 0,0 0 72 16,-4 1 48-1,4-2 48-15,-5 3 32 16,3 0 88-16,-2 0 8 31,2 2 0-31,-6 0-8 16,0 0-40-1,-2 2 40-15,-2 0-88 16,-3 0-144-16,-1 0-72 0,2 0 32 15,-1 0 96-15,2 0 32 16,4 0 48-16,-3 0 96 16,3 0 0-16,-7 0 0 0,1 0 8 15,-4 0-8 1,1 0 8-16,-4 0-8 0,-2 0-56 0,-1 0 64 15,-2 0-8-15,1 0 0 16,0 0 0-16,1 0 8 16,-3 0 0-16,3 0 48 0,-4 0-32 15,3 0 88-15,-3 0 16 16,0 0-56-16,0 0-64 0,0-2-832 0,-7 0-2337 15,-12 0-7785-15</inkml:trace>
  <inkml:trace contextRef="#ctx0" brushRef="#br0" timeOffset="210260">14623 9344 1744 0,'0'0'3209'0,"0"0"-1409"31,0 0-240-31,0 0 97 16,0 0-473-16,0 0-416 0,0-6-304 15,0 4-80-15,0 2 0 0,0-2-112 31,0 2-64-15,0 0-8-16,0 0-88 0,0 0 89 16,0 0-121-16,0 0 64 0,0 0 8 15,0 0-144-15,0 0 112 16,0 0-48-16,0 0-64 0,0 0 144 15,0 0 40-15,0 0 16 16,0 0 24-16,0 0-104 31,0 0-128-31,0-2 0 0,0-3 0 16,0-1-48-16,0-3 48 0,0 3 0 15,0-2-16-15,0 3 16 0,0 1 8 16,0 2 96-16,0 2 16 16,-2 0-24-1,2 0-96 1,0 0 40-16,-2 0-40 0,2 0-8 15,-4 0 0-15,0 0 8 0,0 0 64 16,0 0 16-16,1 0-64 0,-3-3-16 16,1-3-16-1,2-4-160 1,-1-1 40-1,4-2 40-15,0 1 24 0,0 2 0 0,0 2 72 16,0 4 0-16,0 2-8 16,0 2-112-16,0 0-40 0,0 0-88 15,0 8 96-15,0 3 152 31,0 0 8-31,0-1 88 0,0-1 24 32,0-5-112-32,0-2 240 15,0-2-24-15,-1 0 136 0,1 0-120 16,-4 0-232-16,4-2-8 15,0-5-96-15,0-1 16 16,0 2 0-16,0 0-40 0,0 3 16 16,4 1-24-16,-4 2 8 15,1 0-88-15,-1 0 32 0,0 0 48 0,0 0-72 16,0 0 32-16,0 0-224 15,0 0-321 1,0 0-783 0,0 0-2569-16</inkml:trace>
  <inkml:trace contextRef="#ctx0" brushRef="#br0" timeOffset="211692">14670 9329 4993 0,'0'0'1992'0,"0"0"-1160"16,0 0 320-16,0 0-143 15,0 0-553-15,0 2-240 16,0-1-136-16,0-1-16 0,0 0 144 31,0 0 176-31,0 0 296 0,0 0 232 16,0 0-88-16,0 0-87 15,0 0 39-15,0 0-240 16,0 0-264-16,0 0-272 0,-2 0-520 16,-3 0-1257-16,0-5-3640 0</inkml:trace>
  <inkml:trace contextRef="#ctx0" brushRef="#br0" timeOffset="212746">17029 6258 800 0,'0'0'1888'15,"0"0"-848"1,0 0 345-16,0 0 63 16,0 0-168-16,6 38-352 15,-6-33-295-15,0-5-169 0,0 0-208 16,0 0-96-1,0 0-64-15,4 0-88 32,-4 0-8-32,1 0 0 0,-1 0 0 0,3 0-168 0,1 0-8 15,1 0 152-15,-1 0 24 16,0 0 0-16,-1 0 104 0,0 0-24 15,-3 0 8-15,0 0 56 0,0 0 120 16,0 0 200-16,0 0 144 16,-3 2-16-16,-8 0-312 15,-1 0-112-15,-1-2 0 0,4 0 120 16,1 0-8-16,3 0-72 0,5 0-120 15,0 0-88-15,5-21-632 16,17 1-2080-16,1-3-5466 0</inkml:trace>
  <inkml:trace contextRef="#ctx0" brushRef="#br0" timeOffset="213965">20927 4268 2480 0,'0'0'2553'0,"0"0"-1385"15,0 0-184-15,0 0 216 16,0 0-207-16,0 0-409 0,0 0-240 16,-6 19-136-16,6-19-112 15,0 0-16-15,0 0-72 0,0 0 0 31,0 0-8-31,0 0-56 16,0 0-48-16,0 0 96 0,0 2 8 16,0 4 16-16,0 1 64 15,0 2-8-15,0 1-8 16,0 1 56-16,0 0 8 0,0-1-40 31,0-1 16-31,0-3-56 16,-2-2 72-16,1-3 16 0,1-1 192 15,0 0 240-15,0 0 64 0,0 0-224 16,0 0-320-16,0-5-88 15,3-1-88-15,7-3 16 16,-2 3 24 0,1 4 24-1,1 2-48 1,-7 0-8-16,2 0 72 0,-2 0-64 15,-1 0 64-15,-2 0-64 0,0 0 72 16,0 0 8-16,0 0 112 16,0 0 208-16,0 0 184 0,0 0 145 15,0 0-121-15,0 0-200 16,0 0-240-16,0 0-96 0,0 0-64 15,0 0 16-15,0 0-32 16,0 0 32-16,0 0-144 16,0 0-240-1,0-2-529-15,0 0-807 16,-6 0-6402-16</inkml:trace>
  <inkml:trace contextRef="#ctx0" brushRef="#br0" timeOffset="216643">17069 6290 232 0,'0'0'2584'0,"0"0"-1416"16,0 0-720-16,0 0 361 31,0 0 39-31,0 0-392 0,0 0-224 16,0 0 32-16,0 0 168 15,0 0 96-15,0 0 16 0,0 0-88 16,0 0-63-16,0 0-161 16,0 0-96-16,0-2-128 31,0 2 48-31,0-2-56 0,0 0 16 15,0 2-8-15,0 0 112 16,0 0-8-16,0 0 40 0,0 0-48 16,0 0-8-16,-3 0 32 15,-3 0-24-15,2 0-24 16,-2 0 48-1,3 0 0 1,-4 0 0-16,6 0-24 0,-3 0 0 0,4 0-56 16,-3 0-48-16,3 0 8 0,0-2 0 15,0 2 0-15,0-1-8 16,0 1-88-1,0 0-56-15,0 0 56 16,0 0 80-16,0 0-88 0,0-2 88 16,0 2 8-16,0 0 16 15,0 0-8-15,0 0-8 0,0-4-152 16,0 0-1024-16,0-3-1337 31</inkml:trace>
  <inkml:trace contextRef="#ctx0" brushRef="#br0" timeOffset="217646">17047 6281 280 0,'0'0'2384'16,"0"0"-744"0,0 0-191-16,0 0-97 0,0 0-176 15,0 0-344-15,-18-8-159 16,16 6-161-16,2-3-176 0,0 3-224 15,0 0-32-15,0 2-80 0,0 0-8 32,0 0-56-17,0 0-16-15,0 0 32 0,0 0-40 0,0 0-64 16,0 0-56-16,0 0 80 15,0 0-8-15,0 0 136 0,0 0 80 16,0 0 48-16,0 0 16 31,0-4-16-31,0-2-64 16,0-1 0-16,0-4-16 15,2 1-48-15,4 2 0 0,-1 3-72 0,-2 3-8 16,1 0-64-16,-4 2-40 16,0 0-56-16,0 0-48 31,0 0-25-31,0 0 17 0,0 0 128 15,0 0 168-15,0 2 104 16,0-2 80-16,0 0 48 0,0 0 81 16,0 0-1-16,-4 0-56 15,4 0-232-15,0 0-24 31,0 0-752-31,0 0-1409 0,0 0-3792 0</inkml:trace>
  <inkml:trace contextRef="#ctx0" brushRef="#br0" timeOffset="219400">17150 6224 880 0,'0'0'1960'0,"0"0"-472"15,0 0 25-15,0 0-33 31,0 0-256-31,0 0-303 0,0-6-89 0,0 6-160 16,0 0-136-16,0-2-144 16,0 2-168-16,0-3-152 15,0-1-72-15,0-5-8 0,8 1 0 16,-3-3 0-1,6-2 8-15,1-1 0 16,2-2 16-16,-3 2-8 0,4 2 64 16,-2 0 24-16,1 0-40 15,1 0 0-15,1 2-8 16,-1 0 48-16,1 0-32 15,-2 2-48 17,-2 0 40-32,4 0-40 0,-10 3-8 15,6 2 112-15,-4-1-112 16,3 0 8-16,0 2 0 15,5 0-16-15,-4 2 8 16,4-2-8-16,-2 0 16 0,3 2 32 16,-3 0 16-16,-3 0 0 15,4 0-56-15,-2 0 48 0,-2 0-40 31,4 0-8-31,4 0 8 16,0 0-16-16,1 8 8 0,2 1-8 16,1 4-48-16,0 1 40 15,-1 2 8-15,-1-2 40 16,0 2-32-16,-6-4 40 0,1 0-40 15,-3-2-8-15,-2-2 8 0,-4-2 16 16,1-2 48-16,-5 1-64 0,2-1-8 16,0-3 0-1,-2 1 0 1,-2-2 8-16,1 2 0 15,0-2 0-15,-2 0 0 0,3 2 72 0,-3-2-8 16,0 0 24-16,0 0 56 16,0 0 24-16,0 0 33 0,0 0 95 31,0 0-56-31,0 0-120 15,0 0-120-15,0 0-8 16,0 0 0-16,0 0-56 0,0 0-240 16,0 0-721-16,-5 0-1239 0,-5 0-5642 15</inkml:trace>
  <inkml:trace contextRef="#ctx0" brushRef="#br0" timeOffset="220057">17780 5872 3808 0,'0'0'2425'0,"0"0"-1145"16,0 0 384 0,0 0-175-1,0 0-473-15,0 0-672 0,0 0-344 16,5 9 0-16,3 5 0 0,3 5 104 15,0-1 24 1,1 1 32-16,-1 2-8 0,0-1-32 0,1-2-8 31,-1 2 32-31,-3-4-88 16,2 0 24-16,-4 0-64 0,1-2 56 15,-3 0 8-15,0-2-72 16,1 0 88-16,-2-4-48 16,-3 1-40-16,1-6 0 0,-1 1 0 31,0 0 64-31,0-4 0 15,0 2 80-15,0-2 209 0,0 0 167 16,0 0 136-16,0 0-56 16,0 0-56-16,0 0-344 0,-6 2-8 15,-5 2 0-15,-2 0-56 16,0 0-40-1,-7 1 88-15,1-2-24 16,-4 3-160-16,-2 0-8 0,-27 7-520 16,7-2-1328-1,3-1-2305 1</inkml:trace>
  <inkml:trace contextRef="#ctx0" brushRef="#br0" timeOffset="221996">14855 9332 4296 0,'0'0'2145'0,"0"0"-1289"16,0 0-8-16,0 0-16 15,0 0 49-15,0 0-265 0,79 2-152 32,-46-2-120-32,-1 0 72 15,7 0 64-15,1-13-88 16,-1-4 80-1,0-3-32-15,-2-1-136 16,-5-4-47-16,-6 1-97 16,0-2 8-16,-12 2 40 0,-1 2-32 15,-6 0 56-15,-3 1 16 16,-4 4-24-16,0 0-120 0,0 2 16 15,0 0-112 1,0 2-8-16,0 3-104 0,0 1-72 0,0 5-120 16,0 1-112-16,0 3-168 15,0 0-137 1,0 0-191-16,0 0-120 15,0 0 160-15,0 0 136 0,0 0 344 16,-1 0 215-16,-2-2 1 16,-1 0 168-16,1 2 209 0,0 0 175 15,0 0 296 1,1 0-8-16,-1 0-216 15,1 0-216-15,1 0-144 16,-7 11-48-16,3 10 112 0,-7 3 144 16,-2 2 0-1,3-3-72-15,-1-2-80 0,1-3 8 16,6-6 16-1,-3-4 32-15,3-4 16 16,2-4 57-16,0 0-33 0,3 0-72 16,-7 0-176-16,6 0-72 15,1-10-112-15,0-4-393 16,0-8-63-1,13-2 8-15,9-3 64 16,4-1 184-16,2 5 144 16,-4 3 96-16,-3 6 144 0,-7 3 64 15,-1 7 64-15,2 4 0 16,-7 0 8-16,3 0 120 15,0 2 96-15,-3 11 8 16,1 1-120-16,2 4-96 16,3 7-144-1,-2-2-1984 1,-1-3-7826-16</inkml:trace>
  <inkml:trace contextRef="#ctx0" brushRef="#br0" timeOffset="223455">21037 4315 1568 0,'0'0'1872'0,"0"0"-551"16,0 0-57-16,0 0-16 0,0 0 0 15,-34-9-135-15,34 9-257 16,0-2-192-16,0 2-184 16,0-2-112-16,0 2-32 15,0 0-104 1,0 0-216-16,0 0-16 0,8 0 0 15,12 0 152-15,2 0 56 0,9 0 64 16,0 0-112-16,1 2-32 31,0 7-32-31,7 1 56 0,-8 1-24 16,1 0-32-1,-3-1-7-15,-6 3 39 0,-4-4-120 0,-6-1 48 16,-2 1-40-16,-1-3 80 16,-7 0-88-16,2-5 32 31,0 1-40-31,-3 0 8 0,-1-2 48 15,2 2-32-15,-3-2 24 16,2 0-40-16,-2 0-8 16,3 0-40-16,-3 0-681 0,0-9-1143 15,0-5-3345-15</inkml:trace>
  <inkml:trace contextRef="#ctx0" brushRef="#br0" timeOffset="223937">21375 4183 1768 0,'0'0'3057'0,"0"0"-1441"0,0 0-272 16,0 0-128-16,0 0-607 15,0 0-561 1,0 0 32 0,0 0 152-16,30 44 120 0,-15-22-88 15,1 2-8-15,7 3 0 16,-7-2 104-16,2-1-56 0,-2 0-72 15,-3-3-120-15,-4-4-32 16,1-2 8-16,-3-5-72 31,-4-3 32-31,-2-1-32 0,-1-3 48 16,0-1-48-16,0-2 160 15,0 0 256-15,0 0 312 0,-4 0 177 0,-13 0-577 16,-8 2-344 0,-40 2-152-16,5 2-2129 15,0 0-8857 1</inkml:trace>
  <inkml:trace contextRef="#ctx0" brushRef="#br0" timeOffset="239650">15272 5599 4416 0,'0'0'1537'0,"0"0"-681"0,0 0 480 15,0 0-168-15,-3 0-319 31,3 0-537-31,0 0-112 0,0 0 88 16,0 0 128-16,0 0 16 16,0 0-144-16,0 0-32 0,0 0-136 15,0 0-120-15,0 0 0 16,0 0-48-1,8 0 48 1,0 0 8-16,3 0 8 0,0 0-8 16,1 0 48-16,1 0 40 15,0 0 32-15,-1 0 8 0,3 0 16 16,-2 0-32-16,3 0 8 15,-1 0-40-15,2 0-16 32,3 0-56-32,-1 0 40 0,1-2-8 0,2 0-40 15,1-2 0-15,-1-1 0 16,-1 1 64-16,2-1-64 0,0 1 0 15,-6 0 40-15,3 0-48 16,-6 0 16 0,-1-1-8-1,0 3 8-15,2-2-16 0,-6 0 0 16,3-1 0-16,4-1 8 0,-3-3 0 15,4 1 0-15,0-1-8 0,-1 1 8 16,1-3 0-16,-2 3 0 31,-4 1 40-15,1 1-48-16,-4-1 8 0,-3 1-8 0,-2 2 8 15,0-2 48-15,0-1 16 0,-1-4 49 16,1 1 15-16,-1-4 8 16,-2 2 8-16,1-2 8 31,-1-2 96-31,0 0-32 0,0-4-8 15,0 0 8-15,0-5-136 16,0 2 0-16,-6-1-80 0,-1 0 16 16,3-1-24-16,-1 2 16 15,-2 1-8-15,4-1-8 31,-2 4 16-31,0 0-16 0,2 3 8 16,0 0-8 0,3 0 8-16,-2 0 0 0,2 0-8 0,0-4-8 15,0-2 0-15,0-2 0 0,0-2 0 16,0-1-8-1,0 0-48 1,0 3-16-16,0 2 72 0,0 1 16 16,0 4-8-16,0 4 0 15,0 1 8-15,0 7-8 16,0-1 8-16,0 4 40 0,0 0-48 0,0 2 0 31,0 0-8-31,-3 0-104 16,3 0-16-16,-3 0-80 0,-5 13 40 15,-4 10 128-15,-2 9 40 16,-2 4 104-1,-4 2 0-15,3-2-96 0,2-6 8 0,2-6 64 32,5-4-8-32,2-8-16 0,1-2-40 15,0-5 32-15,5-5 16 16,0 0 8-16,0 0-8 15,0 0-64-15,0 0-8 0,0 0-40 16,0-2-80-16,0-13 72 31,6-5-40-31,6-4-160 0,1-6 32 16,4 0 16-16,4-2 56 15,-1 2 144-15,-1 2-40 16,-4 4 40-16,-2 1 8 0,-2 6-8 16,-1 0 16-16,-6 4 32 15,0 2-24 1,-3 3-16-16,2 2 0 0,1 4 0 15,-3 0 0-15,1 2-8 16,3 0-144-16,-2 0-64 16,8 0 88-16,4 6 72 0,-2 6 40 15,3 3 16 1,-2 0 0-16,-2 0 88 15,1 0 24-15,-4 0-8 0,3-4-40 16,-1 4-56-16,0-1-8 16,2 4-184-16,-5-2-2593 15,0-7-7425-15</inkml:trace>
  <inkml:trace contextRef="#ctx0" brushRef="#br0" timeOffset="303470">14116 2661 5513 0,'0'0'1560'0,"0"0"-408"16,-65 0 89-16,36 0-385 0,-5 0-88 15,0 0-24-15,-6 0-224 16,-4-8-120-16,-3-6-40 0,-3-2-24 31,-3-4 24-31,0-2-144 16,-1-2-47-16,1-4 95 15,-5-3 40-15,3-1-64 0,2-4-88 16,-2-1-40-16,5-8-104 16,3-1 8-16,2-4 48 15,3-3-48 1,3-2-16-16,7-1-80 15,3-1-64-15,3 1 24 16,5 2-8-16,0 2 120 0,6 2-8 0,1 1-32 16,4 5-32-1,2 3 72 1,1 2 0-16,7 1 0 0,-3 0-40 31,3-2-24-31,0 1 64 0,0 2 0 0,15-1-40 16,4-4 48-16,4-3 0 0,7 2 8 0,1-2 0 15,1 5 8 1,2 2-16-16,3 4 8 15,-3 2 8-15,8 2 48 32,4-4-64-32,7 1 0 0,7 1 0 0,1 2-8 15,0 0-8-15,1 1 8 0,1 1-8 31,0-1 16-31,8 1 0 16,3 4 0-16,10 0 0 16,23 4 0-16,25 0 56 0,-8 3-48 31,-9 6 40-31,-18 1-32 0,-20-1-16 0,14 4 8 0,9-3 0 15,-5-1 0-15,-1 3 0 32,-4 3 0-32,-6 1-8 0,-8 4 8 15,-5 0 8-15,-6 0 48 16,0 6-64-1,-4 5 16-15,7 0-8 0,4-1 0 0,9-5 8 0,26-5-8 16,27 0 64 0,-7-11-24-1,-12-6-40-15,-13 2 88 0,-23 2-96 16,15 3 0-16,15 1 8 15,-2 3 0-15,0 6-8 16,1 0 8-16,-5 0 0 0,0 2 0 16,-2 8 40-1,-1-1-48-15,-5 4 16 16,0-1-8-16,4 2 0 0,-12 0 0 15,0-1 0-15,-4 2 0 16,-8-4-8-16,-2 2 24 16,-5-5-24-1,-3 0 8-15,1-3-8 16,-2 0 8-16,-2-3 0 0,4-2 64 15,2 0-64-15,0 0 48 16,4-8-48-16,1-2 0 0,-2 2 8 16,-3 0-8-16,-4 1-8 15,1 2 0 1,-2 1 8-1,-3 2 40-15,1 2-32 0,-1 0 72 16,0 0-24-16,3 0-16 16,-2 0 8-16,4 0-56 0,-2 4 8 15,1 2 0-15,1-1 0 16,-7 2 0-16,2-1 0 15,-2 2 0 1,-5-2 0-16,-4 2 0 0,5-2 8 16,-3 2-8-16,2 2 0 15,0-4 0-15,-3 2 0 16,3 0-8-1,1 0 8-15,-4 0-8 16,3 2 8-16,-4 0-8 16,-3 3 8-16,0-4-8 31,-4 3 0-31,-2 1 0 15,2 0 0-15,0 2 0 16,3 0 0-16,2 2 0 0,3 0 8 31,2 0 64-31,-1-4 8 0,1 2-32 0,-7-2-32 16,2 4 40-16,-5-2-48 0,-5 4 0 15,-1 2 8-15,-6 6 32 0,0-1 16 16,-3 2 0-16,-3 0-8 16,-1 0 8-16,-1 2-8 15,-2 0-56-15,-1 1 48 16,-1-1-40-16,0 2 0 0,-1 0 0 15,1 0 8-15,-2 0 32 0,-3 0-40 16,2-2 72-16,-5 2-64 16,2 0 40-16,-7 0-40 31,3-2 72-31,-4-4-16 0,-4-1-24 15,0-6-32-15,0-2 64 0,0-4-32 16,0 2 32-16,0-2 40 16,-5 6-40-16,-10 1 32 0,-1 2-8 15,-3 2-48 1,-9 2 40-1,-2 2-24-15,-6 2-16 0,-6 0 16 16,0 1 16 0,-5-3-8-16,-4 0-80 0,-1-1 16 0,-3 3 64 15,-6-2-72-15,1 2 8 0,-5-1 32 31,1-1-40-31,-6-2 72 16,-2-2-72-16,-9 2 64 0,-8-2-72 16,-6 0 8-16,-5 0-8 15,-2 1 65-15,2-6-17 0,4 1-48 16,4-1 224-16,-3-6 96 31,-3-1-104-31,-15 1 32 0,-23-4-88 16,-26 2-72-16,-9 1-80 15,18-1-8-15,4 2 0 0,20 1-8 31,1 2 8-31,2-2 0 0,18-2 8 0,21 0 8 32,19-4-8-32,-1-1 0 0,-23 2 0 15,-34 1 8-15,-29-4 40 16,0-4-56-16,29-2 0 0,30 0-8 15,27 0 0-15,4 0 8 0,-6 0-8 16,-13 0 8 0,-9 0 0-1,1 0 8-15,4 0 0 0,-2 0 0 16,4 0 0-16,-2 0 0 15,5 0-8-15,-1 0 8 16,2 0 0-16,0 0 0 0,1 0-8 16,3 0 0-1,10 0-16-15,2 0 16 16,10 0-48-16,2 2 40 0,6 0 8 15,4 0 0-15,-1-2 0 16,3 0 0-16,0 2 0 16,-3-2 0-16,-2 0 0 0,0 0-104 31,2 0 24-31,-2 0 72 0,5 0 8 15,5 0-8-15,2 0-24 16,1 0 32-16,0 0 0 16,-3 2 0-16,-2-2 0 0,-3 0 48 31,0 0-48-31,-5 0 8 15,-1 0-8-15,-4 0 8 0,3 0 0 16,4 0 0-16,0 0 0 16,1 2 0-16,2-2-8 15,0 2 0-15,-3 2-8 0,3 0 8 16,-1 0-8-16,2 0 0 15,6 2 0 1,-2-1-40-16,9 0 32 0,-1 1-64 16,8-2 80-16,0 0-8 15,7 0 0-15,2-2 8 16,1-2 8-16,1 2 0 0,2-2 0 15,0 0 0 1,-2 3-8 0,1-3 0-16,-3 0-48 15,-2 2 0-15,3-1-24 0,1 1 56 0,-1 0-40 16,4 0 56-16,-1 0-16 15,2-2 16-15,2 0 0 0,3 2 0 32,1-2-8-32,0 0 8 15,0 0-48-15,0 0 48 0,0 0 0 16,0 0 0-16,0 0 0 15,0 0 0-15,0 0 0 0,0 0 0 16,0 0 8-16,0 0 0 16,0 0 0-16,0 0-8 0,0 0 0 31,0 0-8-31,0 0 8 15,0 0-144-15,0 0 48 16,0 0 8-16,0 0 24 0,0 0 56 31,0 0 8-31,0 0-48 16,0 0 48-16,0 0-8 0,0 0-56 15,0 0-32-15,0 0-40 0,0 0-49 16,0 0-95 0,0 0-608-16,0 0-592 0,0 0-801 0,0 2-2936 15</inkml:trace>
  <inkml:trace contextRef="#ctx0" brushRef="#br0" timeOffset="307200">8037 2336 3592 0,'0'0'1841'0,"0"0"-593"31,0 0 296-31,0 0-127 16,-16-9-249-1,9 6-296-15,3-1-224 0,-3 2-160 0,2 0 8 16,2 0-136-16,-2 0-120 15,0 0 1-15,2 2-49 0,0 0-96 32,1 0-80-32,2 0-8 15,0 0-8-15,0 0-8 0,0 0 0 16,0-2-64-16,0 2-8 15,0 0-16-15,0 0 8 16,0 0-41-16,0 0 25 0,0 0-16 16,0 0-8-1,7 0-16-15,7 0 136 16,12 0 8-16,6 0 0 0,10 0 8 15,8 0 56 1,4-2-64-16,5-4 48 0,-2-2 8 16,-2 0 8-16,3 0 16 15,-5 0 0-15,7 0-8 16,-3 0 0-1,1 2-15-15,3-2 23 0,-4-1-56 0,4 2 24 16,4 1 64 0,1-2 24-1,2-1 0-15,1 2-40 16,-4 1-48-16,1 0-40 0,-2 2 0 15,1 0 48-15,0 1-16 0,-2 1-40 16,0 0-8-16,-4 2 8 16,1 0 0-16,-3 0 0 31,1 0 0-31,2 0 0 0,-1 0 8 15,1 0-8-15,-3 0 8 16,-4 0-8-16,-5 2 0 0,1 3 8 16,-6 1-8-16,4-2-8 15,0 0 8-15,0 0 0 16,-2 0 0-1,-3 1 0-15,0 4 0 0,-5-1 0 16,2-2 0 0,-4 1 8-16,1 0-8 0,0-3 8 0,-1 0-8 15,1 0 8-15,2 0-8 16,3-2 0-16,1 0 0 15,0 0 0-15,1 0 0 16,1-1 8 0,-2-1-8-16,-2 2 8 0,2-2-8 15,0 0 0-15,0 0 8 0,3 0-8 16,2 0 144-16,-3 0-32 31,3 0-96-15,-5 0-8-16,-4 0 64 0,4 0-48 0,0 0-16 15,0 0 32-15,2 0-40 0,3 0-8 16,0 0 8-16,3 0 8 15,0 0 0-15,-2 0 56 16,2 0-64-16,0 0 0 0,-4 0 48 31,0 0-48-15,-4 0 0-16,0 3 0 0,2-1 8 0,-2-2 0 15,-2 0 0-15,2 0 8 16,-8 0-8-16,-1 0 0 31,-1 0 0-31,-3 0-8 0,-3 2 0 16,-2 0-8-16,0 2 8 15,-1-2-8-15,1 2 8 0,2-2 0 16,-2 0 0-16,0 0 0 16,-1 0 8-16,0 0-8 0,-4 1 0 15,0-3 0-15,2 0 0 0,2 1-8 16,-2-1 0-1,5 0 0 1,-2 0 8-16,-1 0 0 16,-2 0 0-16,0 0 0 0,-7 0 0 0,1 0 0 15,-4 0 0-15,-3 0 0 16,3 0-8-1,-3 0 0-15,4 4-88 16,2 0 96-16,4 0 0 16,3 0 0-1,-2-2 0-15,1 2 0 0,-4-2 8 0,-5-2-8 16,-4 0 128-16,-6 0-72 0,-1 0-56 31,-13-10-712-31,-14-5-1209 16,-7 0-8609-16</inkml:trace>
  <inkml:trace contextRef="#ctx0" brushRef="#br0" timeOffset="311368">17111 5316 4032 0,'0'0'1657'0,"0"2"-1305"0,0-2-160 15,0 2-192-15,4 0-288 0,-3 0-2057 16</inkml:trace>
  <inkml:trace contextRef="#ctx0" brushRef="#br0" timeOffset="311913">19177 5098 7537 0,'0'0'1456'15,"0"0"-1136"-15,0 0-320 0,0 0-1144 16,0 0-3465-16</inkml:trace>
  <inkml:trace contextRef="#ctx0" brushRef="#br0" timeOffset="312116">19841 5113 3272 0,'0'0'2305'16,"0"0"-1697"-16,0 0-608 0,0 0-1328 16,0 0-2897-16</inkml:trace>
  <inkml:trace contextRef="#ctx0" brushRef="#br0" timeOffset="312375">20637 5486 5841 0,'0'0'2104'0,"0"0"-2104"15,0 0-528-15,0 0-1160 0,0 0-2609 0</inkml:trace>
  <inkml:trace contextRef="#ctx0" brushRef="#br0" timeOffset="312677">20950 6785 4945 0,'0'0'2528'15,"0"0"-1688"-15,0 0-648 0,0 0-192 16,0 0-496-16,0 0-832 31,0 0-3193-31</inkml:trace>
  <inkml:trace contextRef="#ctx0" brushRef="#br0" timeOffset="312928">20835 7917 3264 0,'0'0'0'0,"0"0"-1304"16</inkml:trace>
  <inkml:trace contextRef="#ctx0" brushRef="#br0" timeOffset="313125">20504 8493 1040 0,'0'0'4113'0,"0"0"-4113"16,0 0-4521-16</inkml:trace>
  <inkml:trace contextRef="#ctx0" brushRef="#br0" timeOffset="313515">18284 8698 3328 0,'0'0'2761'0,"-10"0"-1441"15,-1-2-640-15,1 0-232 16,-3-1-448-16,-14-1-296 15,4 0-1464-15,-4 2-3361 0</inkml:trace>
  <inkml:trace contextRef="#ctx0" brushRef="#br0" timeOffset="313653">17664 8436 3184 0,'0'0'0'0,"0"0"-2056"16</inkml:trace>
  <inkml:trace contextRef="#ctx0" brushRef="#br0" timeOffset="313846">16829 7815 888 0,'0'0'3929'0,"0"0"-3929"0,0 0-145 31,0 0-2567-31</inkml:trace>
  <inkml:trace contextRef="#ctx0" brushRef="#br0" timeOffset="314631">15986 5712 3696 0,'0'0'1873'0,"0"0"-1241"0,0 0-408 16,0 0-224-16,0 0 0 15,0 0-2137-15,0 9-1047 0</inkml:trace>
  <inkml:trace contextRef="#ctx0" brushRef="#br0" timeOffset="318287">16142 7101 4520 0,'0'0'1545'16,"0"0"-1049"-16,0 0-8 31,0 0-248-31,-6 0-240 0,-7 0-88 16,0 0-1904-16</inkml:trace>
  <inkml:trace contextRef="#ctx0" brushRef="#br0" timeOffset="318594">16191 6196 2656 0,'0'0'1360'0,"0"0"-952"0,0 0 385 15,0 0 111-15,0 0-280 16,0 0-624-16,0 0-104 0,0 0-2057 0</inkml:trace>
  <inkml:trace contextRef="#ctx0" brushRef="#br0" timeOffset="318841">16712 6060 4785 0,'0'0'1520'0,"0"0"-1288"16,0 0-232-16,0 0-520 16,0 0-1049-16,0 0-1463 0</inkml:trace>
  <inkml:trace contextRef="#ctx0" brushRef="#br0" timeOffset="750508">15873 8881 5153 0,'0'0'4056'0,"0"0"-3111"16,0 0-625-16,0 0 568 15,0 0 496 1,0 0-216-16,0 2-279 15,0-2-233-15,0 0-232 0,0 3-272 16,0-1-152-16,0 6-392 16,0-3-1489-16,0-1-3968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3:16:30.2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5849 4724 1768 0,'0'0'2264'15,"0"0"-1495"-15,0 0-273 16,0 0 376-16,0 0 120 15,0 0 0-15,0 0-264 0,0 0-183 16,0 0-9-16,0 0 56 16,0 0 56-1,0 0-24-15,0 0-32 16,0 0-40-16,0 0-72 15,0 0-88-15,0 0-87 0,0 0-105 16,0 0-72-16,0 0 24 16,0 0-56-16,0 0-48 0,0 0-40 15,0 0 72-15,0 0-72 31,0 0 56-31,0 0-56 16,0 0 16-16,0 0 24 0,0 0-48 16,0 0-16-16,0 0 8 15,0 0 0-15,0 0 8 0,0 0-8 16,0 0 16-1,0 0 0-15,0 0 48 16,0 0-8-16,0 0-40 16,0 0 0-16,0 0 0 0,0 0-8 15,0 0 24-15,0 0-24 16,0 0 0-16,0 0-8 15,0 0-8-15,0 0 8 16,0 0-64-16,0 0 24 16,1 2 40-16,6 1 0 15,1-1 0-15,3 0 8 0,-1 0 8 16,0 0 0-1,1 0 40-15,-3-2-40 0,2 2 56 0,-2-2-8 32,1 0-8-32,3 0-40 15,1 1 56-15,0-1-56 0,1 0 64 16,-1 2 0-16,0-2-64 15,0 2 0-15,-2 0 48 0,0 0-48 32,1 0 8-32,-1-2-8 15,-1 2 8-15,3 0-8 31,0-2 8-31,1 3-8 0,1-3-8 16,1 2 8-16,-2 0 0 16,2 0 0-1,1 0 8-15,-4 0-8 0,-1 0 8 0,0-2 48 16,-1 0-64-16,0 2 16 0,-3-2-8 15,4 0 8-15,2 2-8 0,2-1 48 16,4 1-56-16,4 0 16 16,5 0-8-1,7 4 0 1,6-1 152-16,0 1 16 0,-2-2-80 15,0 0-8-15,-4-3 48 0,-1 3-48 16,-7-2-24 0,1 0-56-16,-5-2 8 15,0 0-16-15,1 0 8 16,-1 0 56-16,3 0-64 15,-1 0 8-15,0 0 8 16,3 0-8-16,-5-4 64 0,0-1-24 16,-4-1 0-16,-2 2-40 0,-2 0 0 31,-5-1 0-31,-4 3 0 15,-1 0-8-15,0 0 8 0,-1 0 0 16,2 2 0 0,-1-2-8-16,4 0 8 0,-4 1 0 0,4 1 16 15,-7-2-16-15,1 2 40 16,-1 0-32-16,-3 0 88 15,0 0 16-15,0 0 80 0,0 0 104 32,0 0 64-32,0 0 0 15,0 0-47-15,0 0-33 0,0 0-112 16,0 0-120-16,0 0-56 0,-3 0-1113 15,-9 0-1799 1,-1-6-6530 0</inkml:trace>
  <inkml:trace contextRef="#ctx0" brushRef="#br0" timeOffset="2464">7972 4660 2504 0,'0'0'1304'0,"0"0"-335"16,0 0 423-16,0 0 152 0,0 0-168 15,0 0-367-15,0 0-297 31,0 0-240-31,0 0-8 0,0 0-152 16,0 0-136-16,0 0-96 16,5 0-72-16,13 0 56 15,3 0 24-15,11 0 56 0,1 0 8 16,7 0 0-16,5 0 32 31,4 0 0-31,1 0 40 0,0 0-64 16,1 0-64-16,1 0-48 15,1-2 8-15,1-2 121 16,-3 0-41-1,-1 2-128-15,-3 0 0 0,0 2 0 0,0 0 0 0,0 0 64 16,0 0-64-16,-1 0 0 16,-4 0-8-1,4 0 8-15,-6-2 8 16,0-1 0-16,-4 1 48 15,-4-3-56-15,0 1 40 16,-6 0 8-16,2 2-48 16,-6 0 0-16,3 0-8 15,-3 0 0-15,-1 2 0 0,3 0-64 16,-1 0 64-16,3 0 0 15,-2 0 8-15,0 0-8 0,5 0 0 16,-4 0 0 0,4 0 0-1,1 0 24-15,3 0-24 0,-1 0 0 16,0 0 0-16,1 0 0 15,2 0-8-15,4 4 8 16,-2 0 8-16,8 2-8 0,2 1 0 16,3-2 0-16,3 3 8 31,2-2-8-31,0 3 0 0,3-3 8 15,-4-3 0-15,4 1-8 16,-2 0 0-16,-1-2 0 16,3-2 8-16,2 0 0 0,-3 0 72 15,2 0-8-15,4 0 0 31,-1-8-64-31,-4 1 72 0,0-2-72 0,-1 1-8 16,-1 2 8-16,-3 0-8 16,-3 3 8-16,-3 1 0 15,2-3-8-15,-2 3-16 0,3 0 16 16,-2 0 0-1,4 0 8 1,1-2 8-16,7-2 32 0,-2 0-48 16,5 0 72-16,-3-2-16 0,-1 2-48 15,0 0 8-15,-6 2-16 16,0 2 56-16,-8 0-48 0,-1 2-8 31,1 0 0-31,-3 0 0 16,0-2 0-16,2 2 8 0,-2 0 40 15,-5 0-40-15,2 0 32 16,-7 0-40-16,0 0 8 0,-3 0-8 15,-1 0 0-15,-6 0 8 32,1 0 0-32,1 0-8 0,-1 0 16 15,-1 0-8 1,1 0 8-16,-2 0 32 0,5 0-40 15,0 0 40-15,1 0-40 0,2 0-8 32,4 0 0-32,0 0 8 15,6 0 0-15,-2 0-8 0,4 0 0 16,-1 0-48-16,2 0 48 0,0 0 0 15,-3 0-8-15,0 0 8 16,-2 0 0-16,-2 0 8 0,2 0-8 16,-6 2 0-16,1 0 0 15,-1 0 0-15,-2 2 0 16,0-2 8-1,2 0-8-15,0 0 8 0,4 0 0 32,-1-2-8-32,0 2 0 0,1 0 0 0,1 2 8 0,-2-2-16 31,-2 0 16-31,4 1 0 15,-4-3-8-15,2 2 0 0,3-2 0 16,-6 0 8-16,4 0 8 16,-1 1-16-1,0 1 8-15,2 0-8 0,1 0 0 0,-2 0 0 16,4 0 0-16,1-2 8 0,-1 0-8 31,6 0 0-31,-3 0 8 16,-3 0 0-16,2 0-8 15,-4 0 8-15,0 0-8 16,0 0-8-16,-1 2 8 0,-3 2-8 31,0-2 8-31,-4 2 0 0,-2-2-8 16,-1 0 8-16,-7 1 0 15,1-1 0-15,-2 0 0 16,-5-2-8-16,1 0 8 0,-3 1 8 0,1-1-8 31,-3 2 8-31,1-2-16 16,0 2 8-16,-4 0 0 15,2-2-8-15,-4 2 0 0,-1-2 8 16,-2 0-16-16,-1 0 16 15,0 0 64-15,0 0-56 0,0 0-8 0,0 0 48 16,0 0-48 0,0 0-24-1,-11 10-1032-15,-13 3-1777 16,-12-2-8241-16</inkml:trace>
  <inkml:trace contextRef="#ctx0" brushRef="#br0" timeOffset="4643">3478 6054 3512 0,'0'0'2185'0,"0"0"-1553"15,0 0-224 1,0 0 368-16,0 0 376 16,0 0-87-16,2 0-297 0,-2 0-336 15,0 0-112-15,0 0-96 16,8 2-136-16,1 0 16 15,12 0 72-15,5-2 80 0,8 2-8 32,2-2-16-32,6 0 56 15,3 0 72-15,3 0-136 0,4 0-80 16,1 0 16-16,1 0-32 15,-1 0-8-15,3 0-55 16,-1 0-49 0,7 0 40-16,-1 0 120 15,2 0-24-15,3 0-80 0,4 2-64 16,1-2 80-16,1 0-72 0,3 0 40 15,-1 0-40-15,-1 0-8 16,-4 0 40-16,-3-4-48 16,-4-2 48-16,-7 1-48 15,-2 2 0 1,-1-3 0-16,-1 2 8 15,-4-2-8-15,3 2 8 0,-5-3-8 0,2 3 64 16,-2 1-64-16,-1-1 8 16,-2 2 0-16,2 0-8 15,-2 0 0 1,-2 0 0-16,0 2 0 15,-1-2 8-15,-3 2 0 16,1 0-8-16,-2 0-8 0,-2 0 0 16,2 0-48-16,-1 0 48 15,2 4 8-15,-3 0-8 0,3 0 8 31,1-4 0-15,-1 0 8-16,2 0 8 0,3 0-16 0,1 0 8 16,0 0-8-16,-3 0 0 15,-1 0 0-15,-1 0 0 16,-4 0 0-16,-4 2 0 0,-7 0-8 31,-5-2 8-31,-6 1 0 16,-8-1 8-1,0 0 72-15,-3 0 64 0,0 0 112 0,-14-1-256 0,-10-9-536 16,-6 0-2697-16</inkml:trace>
  <inkml:trace contextRef="#ctx0" brushRef="#br0" timeOffset="6704">9348 6186 1256 0,'0'0'3256'0,"0"0"-2031"15,0 0-841-15,0 0 288 0,4 0 96 16,-1 0-144-16,-2 0-160 0,6 0 208 16,4 0-87-16,2 0-169 15,5 0-32-15,6 0 16 0,5 0 0 31,5-2 16-15,2-1-136-16,4-1-96 0,-1-3-8 16,4 3-96-16,1-2 48 0,3 0-8 15,3 1-16-15,0 1 32 0,3-1 88 31,2 1-144-31,-3 0 0 16,-1 2-32-16,1 0 32 16,-3 0 16-1,1 0-80-15,-4-2-8 0,1 2 8 0,-3 0-8 16,1-2 40-16,-5 2-40 0,2 0-8 31,-8 0 16-31,2 2 40 16,-2 0-56-16,0 0 0 15,-4 0 0-15,1 0 8 16,0 0-8-16,-1 0 8 0,1 0-8 0,3 0 8 15,0 4 40-15,1-2-48 0,1 2 8 16,4 0-8 0,-4 0 8-1,6 0-8-15,3 0 0 16,0-2 97-16,2 2-89 0,2-2 8 15,2 0 32-15,-1 1-32 0,5-3 0 16,0 0-8 0,2 0 40-16,-1 0-40 15,2 0 8-15,4 0-8 16,-1-7 8-16,-4 1-8 15,1-2 0-15,-2 2 48 0,2-2-48 16,-1 0 0 0,-2 0 40-16,1 0-48 15,-1 0 8-15,5 0 88 16,-3-2-96-16,1-1 56 15,3 0 48-15,0-1-32 0,1-2 72 16,2-2-56-16,-2 1 32 16,-1 0-24-16,-3 0-16 15,0 2-24 1,-4 0-48-16,-1 3 0 15,-3 1-8-15,-1 0 8 16,-3 3 0-16,3 2 0 0,-7 2-8 16,1 0 0-16,-1 2 0 15,0 0 8-15,0 0-8 0,-1 0 8 16,-6 0-8-1,-1 0 8-15,-3 0-8 16,-2 0 0-16,-5 0 0 16,-1 4 8-16,-2 0-8 0,-3 0-8 15,1 1 8-15,-1 1 8 16,1-2-8-16,4 0 56 15,-1-3-56 1,2 3-8-16,1-2 8 0,4 0 24 16,1 0-8-16,-2-2-16 15,3 0 0-15,-2 2 8 0,0-2 0 16,0 0-8-16,-2 3-8 15,2 1 8-15,2-2 0 0,0 2-8 32,3 0 0-32,4-2 8 15,1-1-8-15,0-1 8 0,1 2 0 16,1-2 0-16,-3 2 0 15,3-2 8-15,-6 0 0 0,4 0 8 32,-7 0-16-32,2 0 0 15,-3 2 0 1,-2 0-8-16,0-2 0 0,-8 2-40 0,2 1 48 15,-9-1 8-15,1 0-8 16,-7-2-8-16,-2 2 8 0,-1-2 0 16,-5 0 0-16,2 2 56 15,-2-2-56 1,0 0 0-16,0 0 0 15,0 0 96-15,0 0-24 0,0 0-16 16,0 0 72-16,0 0-16 16,0 0-104-1,0 0 8 1,0 0-16-16,0 0-112 0,0 0-608 15,0 0-1033-15,-8 2-3744 0</inkml:trace>
  <inkml:trace contextRef="#ctx0" brushRef="#br0" timeOffset="32983">14615 9967 1192 0,'-4'0'2320'0,"4"0"-639"15,-4 0-121-15,4 0 72 0,0 0-127 16,-2 0-441-16,2 0-296 16,0 0-152-16,0 0 24 15,0 0-168 1,0 0-136-16,0 0-184 15,0 1-152-15,11 3-176 0,17 2 176 16,12 2 8-16,10-2 48 16,3 3 16-16,10-6 81 0,0 1 7 15,-1 0-96 1,1-2 112-16,-4 0-112 15,-5 2 24-15,-1-2-32 16,-8 1 48-16,-4-1 16 16,-11 0-8-16,-5 0-40 0,-8 0 32 15,-4 0-40-15,-3-2 16 16,-4 0-72-1,-1 1 40-15,-5-1-40 16,0 0 56-16,0 0 0 0,0 2-64 16,0 4-608-16,0-2-1457 15,-5 2-6881-15</inkml:trace>
  <inkml:trace contextRef="#ctx0" brushRef="#br0" timeOffset="34087">17838 9933 3064 0,'0'0'2553'15,"0"0"-777"-15,0 0 8 16,0 0-231-16,0 0-401 0,0 0-432 16,-11 3-288-16,11-3-96 0,0 2-152 15,0 0-184 1,0 0-56-16,19 4-216 15,12 2 272-15,11 1 8 16,8 0 64-16,8 1 40 0,2-4-16 16,-4-1 32-16,-1-3 80 15,0-2 17-15,-3 0-89 16,-7 0-16-16,-5 0 32 15,1 0-96-15,-11 0 72 16,-5 0-64-16,0 0-16 16,-2 0 8-16,-4 2-48 0,-4 0-8 15,-4 3-672 1,-3 1-2009-16,-8-2-6313 0</inkml:trace>
  <inkml:trace contextRef="#ctx0" brushRef="#br0" timeOffset="35281">21136 10016 2904 0,'0'0'2545'0,"0"0"-1569"16,0 0-288-16,0 0 144 15,0 0-352-15,0 0-144 0,0 0 224 0,76 9-7 16,-46-7-17 0,7 0-144-16,1 0 24 0,5 2-184 15,2-1 24 1,2 3-8-16,2 0-144 15,-4 1-96-15,-3-1 104 16,-5-1-24-16,-3 1 0 0,-5-2-16 16,-2 0-64-16,-4-2 8 0,0 1-16 31,-7-1 16-31,0 0-8 15,-3 0 8-15,-3-2-8 0,-2 2 0 16,-3-2-8-16,-1 0 8 16,-4 2-8-16,2-2 56 0,-2 0-56 15,0 0-128-15,0 0-832 16,0 0-1873-16</inkml:trace>
  <inkml:trace contextRef="#ctx0" brushRef="#br0" timeOffset="59293">7310 9372 2816 0,'0'0'4089'0,"0"0"-2161"15,0 0-319-15,0 0 143 16,-5 0-576-16,-1 0-343 0,-2 2-153 0,0 9-352 31,0 2-120-15,-4 10-40-16,-4 9 40 0,3 8-64 0,-3 10 168 15,2 8-8-15,1 5 120 16,-3-3 40-16,3 0-136 15,0-7-56-15,1-4-24 0,1-7-144 32,3-10-32-32,2-6-8 31,1-8 0-31,5-6-56 0,-3-3 56 0,-1-7-64 0,4 0 0 15,0-2 73-15,0 0-65 0,0 0-8 16,0-2-57-16,0-17-263 16,0-11-136-16,0-12-312 15,7-14 96 1,7-6-32-1,9-8 16-15,-2-1 64 0,2 1 312 16,-1 4 232-16,-4 8 80 0,-5 7 8 16,-2 12 64-16,-6 9-64 15,1 7 144 1,-6 12 96-16,0 3 112 0,0 4 16 15,0 4 0-15,0 0-104 16,0 0-272-16,0 0-40 16,7 10-120-16,3 12-120 0,4 10 280 15,5 12 328 1,1 10 128-16,-6 6-72 15,3 2-120-15,-6-1 64 16,-1-8-200-16,-4-2-32 0,-3-10-48 16,2-6-32-16,-2-8-16 15,-3-6-56-15,0-7 56 0,0-6 104 16,0-4-96-16,0-2 160 15,0-2-32 1,-3 0 136-16,-15 0-256 16,-6 0-16-16,-7-4-216 15,-7-8-64 1,2-6 16-16,-6 0-32 0,7-2 88 0,4 2 152 31,5 4 56-31,5 1 48 0,5 4 64 16,6 1 16-16,4-1 104 15,3 5 64-15,3 0-152 16,0 3-144-16,0-3-48 15,0 0-56-15,8-6 56 0,14-1 0 32,7-2 48-32,4 0-8 0,1 3 0 0,1 1 8 15,1 0 0-15,-1 3-584 16,12-4-1176-16,-8 1-2065 15,-9-2-3473-15</inkml:trace>
  <inkml:trace contextRef="#ctx0" brushRef="#br0" timeOffset="59541">7578 9461 5417 0,'0'0'2280'0,"0"0"-1064"16,0 0 233-16,0 0-105 0,-5 105-424 15,2-62-176-15,3 8-112 16,-1 2 17-16,-1 1-185 0,0-1-72 16,-1-4-48-16,-2-6-112 31,2-7-136-31,-2-6 32 0,0-7-24 15,1-10-48-15,-1-2-56 16,1-9-72-16,-4-2-896 16,2-9-1193-16,1-8-3968 0</inkml:trace>
  <inkml:trace contextRef="#ctx0" brushRef="#br0" timeOffset="60092">7544 9423 1304 0,'0'0'5161'0,"0"0"-3329"0,0 0-279 0,0 0-145 0,0 0-376 15,0 0-400-15,63-25-296 16,-43 25-136-16,-4 0-40 0,3 4-8 0,-1 7 32 31,-2 1 9-31,-1 1 47 16,-4 2 64-1,-6-2 48-15,0 2-56 16,-5-1 128-16,0 0 96 15,0 4 72-15,-2 4-48 0,-12 0-144 16,-3 1-200-16,-2-2-96 16,-4 1-32-16,1-1-8 15,2-4-64-15,-4 0-232 0,3-6 24 16,5-1 16-16,0-3 104 15,1-3 80-15,6-2 8 0,-1-2-8 16,2 0 8-16,5 0 48 31,3 0 72-31,0 0 160 16,0 0-136-16,0 0-144 0,0 0-240 15,5 0-128-15,12 6 216 16,8 1 152-16,2 2 0 0,2 3-8 16,-3 1 0-16,1 2 0 15,-4-2 8 1,-4 2 0-16,1-1-8 15,-9-2 8-15,4 0 0 0,-7-2 0 16,1-2-136-16,-5-2-992 16,-1-2-664-16,-3 0-2273 0,0-4-5105 15</inkml:trace>
  <inkml:trace contextRef="#ctx0" brushRef="#br0" timeOffset="60612">7821 9505 1296 0,'0'0'4281'32,"0"0"-2193"-32,0 0 65 0,0 0-153 15,0 0-384-15,0 0-479 16,0 0-345-1,0 0-264-15,0 0-296 16,-10 0-232-16,13 0-152 0,16 0 152 16,11-7 104-1,8-4 144-15,6-1 24 16,3-6 112-16,4-1-16 0,3 2 0 0,-9-4-160 0,-1 6-16 15,-6 0-192 1,-9 6 8-16,-4 3 0 0,-11 0-8 0,-3 3 0 31,-6 1 88-15,-1 2-88-16,-4 0 0 0,0 0-80 15,0 0-776-15,0 0-504 0,-4 0-697 16,-4 0-4312-16</inkml:trace>
  <inkml:trace contextRef="#ctx0" brushRef="#br0" timeOffset="61212">8060 9495 3912 0,'0'0'1953'0,"0"0"-161"0,0 0 337 0,0 0-457 0,0 0-392 0,0 0-336 31,-17 0-207-31,17 0-169 16,0 0-224-16,0 0-232 15,0 0-112-15,0 0-152 0,0 0-80 16,0 10 104-1,0 6 128-15,0 4 128 0,2 6 8 0,4 5-8 32,3 4 48-32,-1 7-32 15,-2 5-40-15,1 6-24 0,1 2-16 16,0-1-56-16,-3-2-8 15,3-4 8 1,-2-5-8-16,5-7 0 0,-6-6 0 0,5-4 0 31,-5-7 0-31,-2-4 8 16,2-3-8-16,-2-7 0 0,-3-1 72 15,2-4-64-15,-2 0 232 16,0 0 208-16,0 0 152 16,0 0-48-16,0 0-280 0,0 0-272 15,0-7-832 1,0-3-1384-16,0-3-2665 15</inkml:trace>
  <inkml:trace contextRef="#ctx0" brushRef="#br0" timeOffset="72472">5868 11219 1536 0,'0'0'1928'0,"0"0"-1376"15,0 0 88-15,0 0 257 16,0 0 15-16,0 0-400 16,3 0-144-16,2 2 152 0,-2 0 32 15,2 0-8-15,2 1 17 16,-7-1-97-16,5-2-24 0,-1 2-96 15,0-2-32-15,2 2-88 16,-3 0-40 0,5 0 96-16,0-2-48 0,1 2 16 0,2-2-64 15,3 1-24 1,-1-1-16-16,5 2-32 15,1-2 16-15,-1 2-24 0,3-2-32 16,0 2 8-16,3-2-64 16,-3 2 32-16,4 0-40 15,-1-2 96-15,3 0-32 16,-1 2 0-16,2-2 8 15,1 0 16-15,0 0 32 16,0 0 57-16,-3 0-57 16,1 0-8-16,-3 0 16 0,-1 0 32 15,3 0-112-15,-4 0 64 16,6 0 96-1,-2 2-16-15,1 3 16 16,-1-1-104-16,1 0-48 16,-4 0 24-16,1 1-24 0,2-1 8 15,0 3 40-15,-2-1-8 16,2-2 8-16,1 0 0 0,-2 2-16 31,-1-3 16-31,0 1 8 16,-1 1-104-16,-2-3 120 15,0 2-64-15,1 0-48 0,3-2 24 16,2 2-48-16,2 0 8 15,2-3 0-15,-1 1 0 0,4 0 0 32,-1 0 8-32,2 1 40 15,-3-3-48-15,2 2-8 0,2 0 0 16,-2 2 8-16,3-2-8 0,2 2 0 15,-4-2 8-15,2 0 8 16,-3 0-8-16,-3 0 8 16,0 0 32-1,-4-1-40-15,1-1 0 16,1 0-8-16,-5 2 8 15,2-2-8-15,0 0 0 0,1 0-16 0,-1 0 32 16,0 0-16-16,3 0 8 16,-2 0 40-16,2 0-40 0,0 0-8 31,0 0-8-16,2-3 0-15,3 1 16 0,5-4-8 0,-4 2 16 16,9 0-8-16,-2-2-8 16,2 1-8-16,1 1 0 0,-3-1 8 31,0-1 8-31,-5 2 0 15,0-2-8-15,-1 1 0 16,-1-1 0-16,1 3 0 0,-2-1 0 16,-4-2 8-16,4 2-8 15,-8-2 0-15,3 1 0 0,0 1 0 31,-3 2 0-31,-5-1 0 16,2-1-8-16,-1 0 8 16,-2 0 8-1,-3 2-8-15,1-3-8 0,0 3 8 0,-4 0 0 0,-1 0 0 16,-1 0 0-16,2 0 0 15,-3 0 0 1,4 0 0-16,1 1 0 16,0-3 0-16,5 0 0 15,3-3 0-15,-4 3-8 0,2 0 8 16,1 2 0-16,1 2 0 0,-1-2 0 15,-4 2 8-15,4 0-8 16,-2 0 0 0,-3 0 0-16,1-2 0 15,-1 2 0-15,0-2 0 16,-2 2 0-16,-2-1 0 0,2 1 0 15,-4 0-40-15,-3 0 32 16,1 0 8 0,-2 0-8-16,-1 0 0 15,-1 0 8-15,1 0 0 16,-1 0 0-16,4 0 0 0,-4 1-48 15,2 1 48-15,2 2-8 16,3 0 8 0,-7 0 0-16,4-2 0 15,-2 3 48-15,2-3-56 16,1 2 8-16,-3-2-16 15,3 0 16-15,-4-1 0 0,3 1 0 16,1 2 0-16,0-2 40 16,0 0-40-16,-2-2-8 15,0 0 0-15,1 0 16 16,-2 0-8-16,0 2 8 15,-1-2-8-15,-1 2 0 16,2-2 0-16,0 3-8 0,-3-3 16 16,3 2-16-16,2-2 8 15,-2 2 0-15,3-2 0 16,4 0 8-1,-2 2 8-15,1-2-8 0,-3 0-8 16,4 2 8-16,-2-2-8 16,1 0 0-16,-2 2 0 0,4-2 8 15,0 0-8-15,2 2 0 16,0-2 0-1,1 0 0 1,2 0 0-16,-3 0 8 0,1 2-8 16,2-2 0-16,0 0-40 0,5 2 40 15,0-2 8-15,3 1 0 16,-2-1-8-16,2 2 0 0,-1-2 0 31,-2 2 0-31,1-2 8 16,-1 0-8-16,-2 0 8 15,2 0 0-15,-3 0 0 0,-2 0-8 16,-7 0 0-16,1 0 0 15,-2 0 0-15,-2 0 0 0,0 0 0 32,0 0 0-32,2 0 0 15,0 0 0 1,3 0 0-16,-1 0 8 0,4 0 0 0,1 0-8 0,-4 0 0 15,3 0-8-15,4 0 16 16,3 0-8 0,1 0 0-1,2 0-8-15,2 0 8 0,4 0-8 16,-1 0 0-16,-3 0 8 15,5-4 0-15,2 3-8 0,-1-1 8 0,4 0 0 47,-1 2-8-47,2 0 16 16,-1 0-16-16,-4 0 8 15,-2 0 0-15,2 0-8 0,-1 0 0 16,-1 0-48-16,3 2 56 0,0 1-8 16,1 1 0-16,3 0 8 15,-3 1-8-15,1-1 16 16,-4 0-8-16,-2 0 8 0,-2 0 40 15,-3-2-48-15,3 0 0 16,-3-1-8-16,2 1 16 0,0 0-8 31,-2 0 8-31,0 0-8 0,0-2 0 0,-5 3 8 16,2-1 0-16,-7 0 0 0,1 0-8 31,-2 0 0-31,4 2 0 16,2-2 0-16,-3 2 0 0,5-1 0 15,2 1 0-15,1 1 0 0,1 1 0 16,4-4 8-1,-1 2-8 1,7-4-8-16,-1 0 8 0,3 0 0 16,0 0 0-16,-3 0-8 15,-1 0 8-15,1 0 0 0,-2 0 0 0,2 0-8 16,-2 0 8-16,-3 0 0 31,5 0 0-31,-5 0 0 16,4 0 8-16,-2-2-8 0,1-2 8 15,2-2 0-15,-2-1-8 16,2 2 0-16,-7-1 0 0,2 2 8 15,-3 0 0-15,-2 0 0 32,1-1-8-32,-4 1 0 0,2 2 0 15,-2 2 0-15,-2-1 0 31,0-1-8-31,-1 2 8 0,-1-2 0 16,1 2 0-16,-1-2 0 16,1 2 8-16,-2-2 0 15,2 2-8-15,1-2 0 0,0 2 0 16,-1 0-8-16,-1 0 16 15,3 0-8-15,-3 0 0 0,4 0 0 16,1 0 8-16,-4 0-8 16,1 0 8-16,2 0-8 15,-6 0 0-15,-1 0 0 0,-1 0 0 16,-1 0 0-1,1 0 0-15,0 0-8 16,3 0 8-16,-3 0 0 0,1 0 0 16,0 2 0-16,-1 2-8 15,6-2 8 1,-1 0 0-16,3-2-8 15,0 1 8 1,3-1 0-16,0 0 8 0,2 0-8 0,4 0 0 16,-1 0-8-16,2 0 8 0,-1 0 0 15,-1 0 8-15,3 0-8 16,-3 0 8-16,0-3 24 15,1 1-32 1,3-2-8-16,0 2 0 16,-2-2 8-16,4 0-8 0,-3-1 8 15,4 1-8-15,1-2 0 16,-3 1 8-16,-1 1 0 31,1 0 0-31,-3 0 0 0,-1 4 0 16,-4 0 0-16,3 0-8 15,-4 0 8 1,1 0 0-16,0 0 0 0,-1 0-40 0,4 0 40 15,-1 0 0-15,1 0 8 32,3 0-8-32,-5 0 8 0,4 0-8 15,-1 0 8-15,-1 0-8 0,-2 0 8 16,2 0-8-1,0 2 0-15,-2 0 0 0,1 2-16 0,-3-2 16 16,1 0 0 0,-5 0 8-1,1 0-8-15,-4-1 0 0,1 1 0 0,-3 0 8 16,-3 0-8-16,0-2 0 15,-2 2-8-15,-2 0 8 16,-2 1 0-16,-3-1 0 0,1 0-8 31,-2 0 8-31,0-2 0 16,-1 2-8-16,1-2 16 0,-2 2-16 15,-1 0 16-15,2-2-8 16,-3 2 0-16,1-2-8 0,-2 0 8 16,2 2 0-1,-5-2 8 1,2 0-8-16,-2 0 0 0,0 0 0 15,0 0 0-15,0 0 8 16,0 0 72-16,0 0-16 16,0 2 88-16,0-2 72 0,0 0-48 15,0 0-32-15,0 0-96 31,0 0-48-31,0 0 0 0,0 0-896 16,-2 0-1088-16,-15 0-3633 0</inkml:trace>
  <inkml:trace contextRef="#ctx0" brushRef="#br0" timeOffset="86167">13996 9022 3120 0,'0'-2'2177'0,"0"2"-1321"15,0 0 152-15,0 0 80 0,0 0-376 16,0 0-384-1,0 0-111 1,0 0-41-16,0 0 0 0,0 0-64 16,0 0 40-16,0 0-48 15,3-2 48-15,-1 2 24 0,1 0 16 16,0 0-24-16,1 0-40 15,-4 0-120 1,1 0 64-16,-1 0-16 16,0 0 0-16,0 0 72 0,0 0 128 15,0 0 232-15,0 0 144 16,0 0-64-16,0 0-88 0,0 0-119 15,0 0-137-15,0 0 32 16,0 0-32-16,0 0-88 16,0 0-64-1,0 0 24-15,0 0-32 16,0-2-64-16,0 2-112 0,0-2-56 15,0 0 8-15,3 0 112 16,1-1 0-16,-1 3-32 31,-1 0-40-31,-2 0-128 0,0 0 64 16,0 0 7-16,0 0 73 15,0 0 104-15,0 3 32 0,0-1 297 16,-5 0-105-16,1-2 88 16,1 0-48-16,2 0-80 15,1 0-8-15,0 0 128 0,0 0-112 16,0-4-192-1,0-3-112-15,0 1-48 16,0 3-16-16,0-1 0 16,0 4-16-1,4 0-16-15,-2 0-48 16,0 0-48-16,-2 0 79 0,0 0 65 15,0 7 64-15,0 1 96 16,0 1 80-16,0-3 64 16,-2-2 17-16,-3-2 143 0,0-2-8 0,5 0-64 15,0 0 0-15,0 0 88 31,0 0-96-31,0-8-224 0,0 0-88 16,0-1-56 0,0 4-48-16,0 1 0 0,0 2-32 0,4 2 48 15,-4 0-24-15,0 0-104 16,0 0 63-16,0 0 65 31,0 0 72-31,0 0 104 0,0 0 0 16,0 0 208-16,0 0 105 15,0 0 7-15,0 0-16 0,0 0-24 16,0 0-72-16,0 0-72 16,0 0-128-16,0 0 64 31,0 0-72-31,0 0-8 0,0 0-320 15,0 0-993-15,0 0-3456 0</inkml:trace>
  <inkml:trace contextRef="#ctx0" brushRef="#br0" timeOffset="93942">15731 7265 1136 0,'0'0'1080'15,"0"0"504"-15,0 0 41 16,0 0-297-16,4 0-208 0,-2 0 8 15,0 0-159 1,-2 0-233 0,0 0-104-16,4 0-128 0,-4 0 8 0,0 0-40 15,0 0-120-15,0 0-16 16,0 0-40-16,0 0-144 15,0 0 1-15,0 0-49 0,0 0-48 32,0 0-40-32,0 0-8 15,0 0 0 1,0 0 0-16,0 0-8 15,0 0 0-15,0 0-48 0,0 0 40 16,0 0-56-16,0 0 56 16,0 0-48-16,0 0 48 15,0 0 0-15,0 0 8 0,0 0-64 16,0 0 56-16,0 0 8 15,0 0 48-15,0 0 16 0,0 0 40 16,0 0 48-16,0 0 24 16,0 0-16-16,0 0-16 31,0 0-40-31,0 0-96 0,0 0-8 15,0 0-8-15,0 0-112 0,0 0 16 16,0 0-16-16,5 0 120 0,2 0-16 16,-6 0 8-16,-1 2 8 15,4 0-56-15,-4 0-48 16,0 2-16-1,0 0 64-15,0 0 56 16,0 1 152-16,-4-2 8 16,3-3 8-16,-9 0-32 0,8 0-56 0,-4 0-16 15,4 0 40-15,-1 0-96 31,3 0-8-15,0-2-48-16,0 1-120 0,0-1-56 0,3-1 48 16,5 1 24-16,4 2-32 15,-6 0-41-15,1 0 25 0,-1 0 16 31,-3 0 24-31,-3 0 8 16,0 2 64-16,0 3 88 0,0-2 40 31,0-1 240-31,0 0 56 0,-3-2-7 0,-3 0-105 0,1 0-64 16,2 0-32-16,-1 0-40 15,4 0 48-15,0 0-16 32,0 0-112-32,0 0-8 0,0 0-104 15,0 0-64 1,0 0 16-16,0 0 48 0,0 0 24 0,0 0-40 15,0 0 0-15,0 0-65 0,0 2 49 16,0 4-32 0,0 0 168-1,0-2 80-15,0-1 40 0,0-3 33 16,0 0 135-16,0 0 32 15,0 0-136-15,0 0-80 0,-1 0-16 16,1-3-88-16,0-1-104 16,0 2 16-16,0 0-48 15,0 0 32-15,0 0 16 16,0 2 24-16,5 0-32 15,-4 0-48-15,1 0 56 16,1 0 16 0,-3 0 15-16,0 0 49 0,0 0 8 0,0 0 97 15,0 0 63-15,0 0 192 16,0 0 8-1,0 0-112-15,0 0-104 16,0 0-96-16,0 0-40 16,0 0 0-16,0 0 72 0,0 0 16 15,0 0-24-15,0 0-64 31,0 0 0-31,0 0 0 0,0 0-8 16,0 0 0-16,0 0 0 16,0 0-160-16,0 0-488 15,0 0-1129-15,0 0-4808 0</inkml:trace>
  <inkml:trace contextRef="#ctx0" brushRef="#br0" timeOffset="97729">14439 7568 3168 0,'0'0'1585'16,"0"0"-313"-16,0 4 240 31,0 4-792-31,0-2-720 16,0 0-4129-1</inkml:trace>
  <inkml:trace contextRef="#ctx0" brushRef="#br0" timeOffset="105635">2259 12814 256 0,'0'0'3024'0,"0"0"-1455"15,0 0-265-15,0 0-136 16,0 0-344 0,0 0-448-16,0 0-208 0,0 0-80 15,0 0-72-15,0 0 48 0,0 0-48 16,0 0 96-16,0 0-16 15,0 0 120-15,0 0 89 16,0 0 111 0,0 0-104-16,0 0-88 15,0 0-96-15,0 0-64 0,0 0-64 16,0 0-8-16,0 0 8 15,0 0-8-15,0 0 8 16,0 0 64-16,0 0 40 0,0 0 48 31,0 0 64-31,0 0 40 16,0 0-96-16,0 0 16 0,0 0 32 15,0 0 48-15,0 0 104 16,0 0 24-16,0 0-40 16,0 0-160-16,0 0 0 0,0 0-64 31,0-2-120-31,0 0 0 15,0 2-56 17,0 0 8-32,0 0 32 0,0 0-64 0,0 0 32 0,0 0 40 15,0 0-88-15,0 0 24 16,0 0-32-16,0 0-32 0,-4 6-16 15,0 1 152-15,0 2 120 16,1-1-40-16,-2-2 24 0,4-3 40 16,1-3 8-1,0 0 32-15,0 0 1 0,0 0 7 0,0 0-56 16,0 0-48-1,0 0-80-15,0 0 64 16,0 0-72-16,0-1-96 16,0-1 0-16,0-2 32 0,1 2-64 15,1 2 40-15,4 0 7 16,-6 0-31-16,4 0 16 0,-4 0 0 31,0 0 24-31,0 0 24 16,0 0 48-16,0 0 96 0,0 0 136 15,0 0 57-15,0 0 39 16,0 0-88-16,-4 0-152 15,4 0-24-15,-3 0-8 0,0-8-48 32,1-1-8-32,2 0-8 15,0 1-120-15,0 2 24 0,0 1 88 16,0 1-120-16,2 4 64 15,4 0-56-15,2 0 8 0,-4 0 72 16,1 0-40-16,-2 0 16 16,-3 0-49-1,0 0 33-15,0 7 88 16,0 3 40-16,0-2 121 15,-5-3-1-15,2-1 32 0,-4-1 40 16,7-3-32 0,0 0-192-16,0 0 56 0,0 0-64 15,0 0 80-15,0 0-80 16,0 0 0-16,0-7-120 15,3 3 40-15,1 1-16 16,4 3-8-16,-5 0-56 0,2 0-56 16,0 0 31-16,-4 0 33 15,-1 9 48-15,0 2 104 0,0-3 80 31,0-1 40-31,0-3 33 16,0-4 7-16,0 0 120 0,-1 0-104 16,-1 0-72-16,-3 0-32 15,0 0-16-15,1 0 16 0,-1-4-24 31,5 3-32-31,0 1-16 16,0 0-56 0,0 0-8-16,0 0-72 0,0 0 80 0,0 0-64 15,0 0-176-15,0-6-601 16,0 0-1383-16,0 0-4033 0</inkml:trace>
  <inkml:trace contextRef="#ctx0" brushRef="#br0" timeOffset="107326">2393 12473 5009 0,'0'0'1824'15,"0"0"-424"-15,0 0 217 16,0 0-609 0,0 0-600-16,0 0-312 0,5 0-88 15,11-8 704-15,2-3-152 16,4 2-88-16,1-3-248 15,-2-1-64-15,0 4-144 0,0 1-16 16,-4 2-104-16,1-1-712 16,-2 3-696-16,-3 0-1353 0,-6 1-2176 0</inkml:trace>
  <inkml:trace contextRef="#ctx0" brushRef="#br0" timeOffset="107554">2511 12324 2496 0,'0'0'2585'16,"0"0"-825"-16,0 0 0 31,0 0-335-31,0 0-673 0,0 0-488 16,0 0-144-1,0 0 88-15,0 0 152 0,-2 128 8 0,8-91-144 16,-1-3-96-16,2-2-80 15,-1-4-48-15,1 3-248 32,-1-10-1248-32,-1-5-3081 0</inkml:trace>
  <inkml:trace contextRef="#ctx0" brushRef="#br0" timeOffset="108232">2675 12523 488 0,'0'0'2176'15,"0"0"-360"1,0 0-143-16,0 0-481 0,0 0-224 0,0 0-272 16,0 0-255-1,0 0-33-15,75-58-64 16,-67 43-32-16,1 0 40 0,-9-2-40 15,0 2 40-15,0-2 64 16,0 2-32-16,0 0-128 16,-16 6 0-16,3-1-72 0,0 5-8 31,-3 5-48-31,3 0-128 15,-3 11-136-15,0 13 136 0,2 6 16 16,1 4 88-16,5-2-8 0,6-4-16 16,2-5-80-16,0-4-96 15,0-5-16-15,6-6 96 31,2-4-88-31,4-2 56 0,-1-2 40 16,0 0 8-16,6-2 0 16,0-14-448-16,3-9-680 0,1 0-656 15,-4-5-905-15,-4 0-416 16,-1 2 577-16,-6 5 1408 15,-6 3 1120 1,0 8 1168-16,0 5 840 0,0 3 657 16,0 4-353-16,0 0-607 15,0 0-753-15,0 2-664 0,0 9-288 16,0 1 168-16,0 3-144 15,0-4-24 1,0 0-64 0,3-3 0-16,5-3-40 0,5-1-32 0,2 0 8 15,-1-2 24-15,6-2 32 16,-6 2 72-16,-1-2-8 15,-1 3-56-15,-6-3 56 0,-1 2-48 16,-2 0 48-16,-3 0 0 16,0 2 8-1,0 4 256-15,-3-1-104 16,-10 8-152-16,-10 2-352 15,6-2-2217-15,0-3-3984 0</inkml:trace>
  <inkml:trace contextRef="#ctx0" brushRef="#br0" timeOffset="108398">2903 12386 2712 0,'0'0'1368'15,"0"0"-95"-15,0 0-569 0,0 0-368 31,0 0-336-31,0 0-368 16,89-77-1633-16,-83 68-919 0</inkml:trace>
  <inkml:trace contextRef="#ctx0" brushRef="#br0" timeOffset="108687">2903 12386 1608 0,'-2'-136'2616'0,"2"136"-1343"0,0 12-257 0,0 6-104 31,0 7-296-31,7 2-176 16,4 1 56-16,1 0 33 0,0-3-41 16,0-3-264-16,-1-7-160 15,0-2-64-15,-3-7-48 0,4-2-32 16,-6-2-48-16,1-2 32 31,4 0 96-31,-1-2 72 0,3-15 256 16,3-10-328-16,-5 1-1473 15,-1 2-3320-15</inkml:trace>
  <inkml:trace contextRef="#ctx0" brushRef="#br0" timeOffset="109343">3074 12220 4176 0,'0'0'1465'0,"0"0"-921"16,0 0 0-16,0 0 0 0,0 0-96 15,0 0-160-15,45-32-184 16,-33 22-104-16,-6 4-576 16,-4 2-256-16,1 2-8 0,-3 2 488 15,0 0 160-15,0 0 192 31,0 0 216-31,0 8 176 16,0 2 64-16,-3 2 16 0,1 2-152 16,2 2-32-16,0 3-16 15,0 0 0-15,0 3 0 0,7 1-136 16,2-4-24-16,-1 0-64 15,-1-4-32 1,-2-2 48 0,0-4-16-16,-4 1-32 0,-1-3 56 0,0-3 8 15,0-2 24-15,0 0 80 16,0 0 41-16,-5 0-73 0,-3-2-144 15,-3 0-8 1,1 0-40 0,4 0 40-16,4 0 272 15,1 0 88-15,1 0-72 0,0 0-288 0,0-4-96 16,1 0 64-16,11-2 32 15,5-3 80-15,1 1-72 0,8-1-8 16,-2-2-32-16,-8 5-2297 16</inkml:trace>
  <inkml:trace contextRef="#ctx0" brushRef="#br0" timeOffset="115683">4342 15647 40 0,'0'0'1288'0,"-3"0"-88"16,0 0 136-16,1 0-39 0,2 0 167 15,0 0-112-15,0 0-200 16,0 0-103-16,0 0-177 16,0 0-232-16,0 0-40 0,0 0-128 0,0 0-128 15,0 0-96-15,0 0-40 16,0 0-32-16,0 0-48 15,0 0-128-15,0 0 8 0,0 0 72 16,0 0-32-16,0 0 57 16,0 0 39-1,0 0 88-15,0 0 24 16,0 0-24-16,0 0-96 0,0 0-88 15,0 0-48-15,0 0-80 16,0 0-48-16,0-2-48 31,0 0 40-31,0 0 128 0,0 2 0 16,0 0-32-16,0 0-80 15,0 0-16-15,0 0-64 16,0 0-25-16,0 0 41 0,0 0 184 16,0 0 104-16,0 0 72 15,0 0 17-15,0 0-17 0,0 0-56 31,0 0-40-15,0 0-80-16,0 0-32 16,0 0-216-16,0 0 64 15,0-4 111-15,5 0-23 16,-4 2-168-16,1 2-56 0,1 0-200 15,-3 0-72-15,0 0-24 0,0 8 360 16,0 0 256-16,-3-2 248 16,1-4 72-16,-2-2-64 0,2 0 72 15,-1 0-56-15,3 0-272 0,0 0-16 16,0-6-56-16,0 2 64 15,0 2-136 1,0 0-72-16,0 2-120 16,0 0 64-16,0 0 56 15,0 0 144-15,0 0 72 0,0 0 384 16,0 0 56-16,0 0-104 31,-4 0-128-31,-2 0-208 16,1 0-32-16,-3 0-632 0,2 0-704 15,2-2-4305-15</inkml:trace>
  <inkml:trace contextRef="#ctx0" brushRef="#br0" timeOffset="116654">4334 15647 968 0,'0'0'976'0,"0"0"-544"0,0 0-40 16,0 0 48-16,0 0-56 15,0 0-72-15,0 0 160 16,0 0 49-16,0 0-233 15,37-24-72-15,-34 22 136 16,-3 2 232 0,0 0 64-16,0 0 24 0,0 0-232 0,0 0-208 15,0 0-232-15,0 0-96 16,0 0-56-16,0 0 16 15,0 0 136-15,0 2 368 0,0 4 128 32,-5 0-80-32,-1-4-7 15,1 0-257-15,5-2 88 0,-5 0 40 16,5 0-176-16,0 0-104 15,0 0-48-15,0 0-16 0,0 0 56 16,0 0 8-16,5 0 0 16,0 0-64-1,-2 0-88-15,0 0 80 16,-3 2-40-16,0 4 64 15,0 2 48-15,0 1 256 16,-4-6-64-16,-3-1-24 0,-1-2-8 16,0 0-160-16,2 0 80 31,4-7-80-31,-1-6 8 0,3 1-8 15,0 2 0-15,0 4-8 0,0 2-8 16,3 2-32-16,2 2 40 16,1 0-96-16,1 0-80 0,-1 0-953 15,-4 0-4144-15</inkml:trace>
  <inkml:trace contextRef="#ctx0" brushRef="#br0" timeOffset="117126">4418 15214 2632 0,'0'0'3185'0,"0"0"-1641"0,0 0-592 15,0 0-248-15,0 0-183 16,0 0 735-16,0 0-272 0,94-42-288 16,-56 24-208-1,1-3-216-15,1 2-248 16,-6 0-24-16,-3 2-792 15,-4 0-872-15,-7 4-1625 0,-9 4-3360 16</inkml:trace>
  <inkml:trace contextRef="#ctx0" brushRef="#br0" timeOffset="117370">4599 14979 2592 0,'0'0'3241'0,"0"0"-1449"0,0 0-464 0,0 0-151 31,0 0-673-31,0 0-328 0,0 0 160 16,0 0 104-16,-5 109-104 15,10-68-192-15,-4 2-96 0,9-3 16 16,-2 0-64-16,3 1-800 16,1-14-1945-16,-1-7-5432 0</inkml:trace>
  <inkml:trace contextRef="#ctx0" brushRef="#br0" timeOffset="117770">4763 15197 2896 0,'0'0'736'16,"0"0"521"-16,0 0-89 16,0 0-256-16,0 0-112 0,0 0-312 31,112-41-144-16,-96 31-64-15,-5-3-144 0,-4 2-128 0,-2 1 128 16,-5-3-64-16,0 2 32 16,0 1-31-16,-8-3-65 0,-9 2 72 15,-2 0-80-15,-4 5-56 31,-1 2 0-31,6 4-41 16,-4 0 97 0,7 4 121-16,4 15 87 0,5-2-160 0,1 5 88 15,5 3 40-15,0-3-128 0,0 1 16 16,1-2-16-16,14-3-48 31,-2-2 0-31,0-6-72 16,4-2 64-16,-2-6 8 15,0-2-264-15,6 0-937 0,-7-14-583 0,1-4-2249 16</inkml:trace>
  <inkml:trace contextRef="#ctx0" brushRef="#br0" timeOffset="118044">4893 15027 2616 0,'0'0'2377'0,"0"0"-1217"0,0 0-472 16,0 0-96-16,0 0-352 15,0 0-240-15,9 72-72 16,4-61 64-16,3-5 0 0,-1 0-88 15,1-4 16-15,-3 0 32 0,0 0 40 16,-3-2-48-16,-2 1 56 16,1-1 8-16,-9 2 8 31,0 2-16-31,0 3 232 0,0 1 496 15,0 2-360-15,-11 2-368 16,-8 2-272 0,4-5-1696-16,4-2-3001 0</inkml:trace>
  <inkml:trace contextRef="#ctx0" brushRef="#br0" timeOffset="118259">4993 15080 1008 0,'0'0'1552'16,"0"0"-576"-16,0 0-296 0,0 0-312 16,0 0-280-16,0 0-88 15,0 0-184-15,123-71-1608 16,-109 61-903-16</inkml:trace>
  <inkml:trace contextRef="#ctx0" brushRef="#br0" timeOffset="118472">5028 14897 2272 0,'0'0'1344'0,"0"0"-271"0,0 0-161 31,15 123-472-31,-5-87 0 15,6-2-64-15,-5-6 40 16,0-2-56-16,1-7 88 0,-1-2-72 31,-3-5-240-31,0-7-8 0,0-2-128 0,5-3-408 0,-2-8-864 16,-1-6-1729-16</inkml:trace>
  <inkml:trace contextRef="#ctx0" brushRef="#br0" timeOffset="119256">5209 14922 800 0,'0'0'2720'0,"0"0"-1375"15,0 0-345-15,0 0 96 0,0 0-80 16,41-7-296-16,-22 7-200 0,2 0-231 31,-3 0-57-31,-1 0-128 0,-4 0 16 16,-3 12-32-16,-3 2 104 15,-6 6 152-15,-1 3 112 16,0 2-240-16,0 1-200 0,-8-1-16 15,-3-5-104-15,-4-3 8 16,4-2-8 0,3-5 88-16,0-3 16 15,0-1 0-15,4-3 0 16,4-1 448-16,0-2-184 0,0 0-264 15,0 0-56-15,0 0-248 16,15 0 304-16,4-9 24 16,4-2-24-16,0-4-72 0,6 0-1016 31,-7 3-1369-31,-4 3-2648 0</inkml:trace>
  <inkml:trace contextRef="#ctx0" brushRef="#br0" timeOffset="125482">5474 11771 3288 0,'0'0'1449'0,"0"0"335"16,61-20-648-1,-30 8-360-15,0-2-304 0,3-2-216 0,-4-2-104 32,-2 2-152-32,-6 2-464 15,-7 1-1008-15,-4 6-1449 0,-9 3-1534 0</inkml:trace>
  <inkml:trace contextRef="#ctx0" brushRef="#br0" timeOffset="125723">5597 11562 3472 0,'0'0'2081'15,"0"0"-697"-15,0 0-504 16,0 0-136-16,0 0 40 16,0 0-223-16,0 131 39 15,0-83-192 1,0 0 56-16,6 2-104 0,1-6-104 15,-2-2-152-15,1-8 32 0,0-6-80 16,3-5-56-16,-1-8-304 16,3-8-1032-16,-3-5-2793 15,2-2-2200-15</inkml:trace>
  <inkml:trace contextRef="#ctx0" brushRef="#br0" timeOffset="126093">5789 11865 1528 0,'0'0'2152'0,"0"0"-623"0,0 0-377 16,0 0 16-16,0 0-56 15,0 0-327-15,0 0-305 16,95-74-248-16,-88 60-40 0,-7 2 136 31,0-2 120-31,0 2-8 16,-5-2-216-16,-10 1-104 0,1 6-32 15,-6 1 16 1,9 4-8-16,-3 2 80 15,4 0 192-15,0 10-136 16,7 8-56-16,-2 5-24 0,5 4-24 16,0-1 0-16,0 0-8 15,0-2-56-15,8-6-64 0,2-2-8 16,1-6 0-1,2-4-64-15,-2-3-8 16,6-3-400-16,2-7-472 16,-1-11-1120-16,-2 0-2961 0</inkml:trace>
  <inkml:trace contextRef="#ctx0" brushRef="#br0" timeOffset="126346">5989 11669 3832 0,'0'0'2457'15,"0"0"-241"-15,0 0-615 16,0 0-889-16,0 0-392 0,0 0-200 15,0 0-120-15,-18 88-8 16,27-78-104-16,5-2 64 16,5-2 32-16,-6-2-48 0,5-2-8 15,-7-2 64-15,1 2 8 31,-6-2 8-31,1 2-8 0,-4 0 16 16,-3 0 40-16,0 4 88 16,0 2 376-16,-5 4-8 0,-13 4-512 15,-9 4-224-15,7-3-2016 16,3-8-4418-16</inkml:trace>
  <inkml:trace contextRef="#ctx0" brushRef="#br0" timeOffset="126549">6072 11757 1360 0,'0'0'2368'16,"0"0"-215"-16,0 0-577 16,0 0-520-16,0 0-544 0,0 0-272 15,111-47-143-15,-92 40-97 16,-2-1-369-16,-5-5-1023 15,-5 6-776 1,-2-3-1881-16</inkml:trace>
  <inkml:trace contextRef="#ctx0" brushRef="#br0" timeOffset="126763">6170 11578 96 0,'0'0'4625'0,"0"0"-2857"0,0 0-1064 0,0 0 112 15,0 0 264-15,0 0-111 0,15 125-281 16,-6-89-216-16,3-2-72 15,-6-6 40-15,2-4-8 16,0-5-64-16,-1-10-64 0,-4-3-72 16,2-4-152-1,0-2-80-15,1 0 0 16,5-10-96-16,2-12 96 15,16-16-784-15,-4 2-1848 0,2 4-4362 16</inkml:trace>
  <inkml:trace contextRef="#ctx0" brushRef="#br0" timeOffset="127532">6659 11482 1712 0,'0'0'4361'16,"0"0"-3169"-1,0 0-536-15,0 0 48 16,0 0 473-16,0 0-257 0,0 0-408 15,0 0-176 1,0 0 40-16,84 20-160 0,-72-10-88 0,-7 0 24 0,-2 3 96 31,-3 2 288-31,0 6 72 16,0-2-247-16,-16 3-153 15,-2-1-104-15,2-4-104 0,-4-4-128 32,7-5 128-32,4-4 0 0,1-4 0 15,4 0-72-15,4 0-136 16,0 0-305-16,0 0-191 15,5 0 344-15,10-4 296 0,1-2 64 16,5 2 0-16,-2 2 0 16,1 2-8-1,-1 0 0-15,-6 0-72 0,-5 2 8 0,-1 6 16 31,-3 3 56-31,-4 6 256 16,0-2 168-16,0 4-80 0,-6 1-72 16,-9-4-272-16,-1-5-40 0,5-2-632 15,0-9-552-15,1 0-2017 16,8-12-3744-1</inkml:trace>
  <inkml:trace contextRef="#ctx0" brushRef="#br0" timeOffset="128476">7018 11616 4304 0,'0'0'2321'0,"0"0"-577"16,0 0-111-16,0 0-657 16,0 0-560-16,-2-6-288 0,4 5-72 15,8-1 64 1,3 0-16-16,-1 2-24 0,0 0 80 15,-1 0-32-15,-4 0-72 0,-1 0-56 32,0 0-48-32,-4 4 48 0,-2 3 0 15,0 4 120-15,0 3 272 0,0-1-8 16,0 2-144-1,0-2-72-15,-5-2-56 16,0-1-48 0,1-1-16-16,0 0 8 0,1-1-8 15,3 0-48-15,0-1-8 16,0 0 8-16,0 1-8 0,0-2-72 0,0-2 64 15,0 0-32-15,0 0 48 16,0-3-8-16,3 2 8 16,-1 1 0-1,4 0 16-15,-4 0-16 16,4 2-400-16,-2 4-680 15,1 0-1929-15,-2-2-4080 0</inkml:trace>
  <inkml:trace contextRef="#ctx0" brushRef="#br0" timeOffset="129068">7154 11945 1176 0,'0'0'3024'0,"0"0"-1175"0,0 0-417 15,0 0-16 1,0 0-471-16,0 0-377 0,0 0-208 15,0 0-128 1,0 0-32-16,0 0-16 16,0 0-40-16,0 0-64 0,0 0-72 15,0 0 48-15,0 0-48 16,0 0 8-1,0 0 56-15,0 0 8 16,0 0 72-16,0 0 192 0,0 0 64 16,0 0-24-16,0 0-104 15,0 0-32-15,0 0-16 0,0 0-23 16,0 0-129-16,-2 0-80 15,0 0-16-15,2 0 16 16,0 0-48 0,0 0-65-16,0 0-79 15,0 0 8-15,0 0-16 0,0 0-24 16,0 0-64-16,0 0 88 15,0 2 136-15,0 0 48 32,2 2-64-32,-2-2 72 0,0-2 8 15,0 2 0-15,0-2 8 16,0 0 136-16,0 0 56 0,0 0 32 15,0 0-16-15,0 0-144 32,0 0-72-32,0 0-152 0,0 0-728 15,0 0-1632-15,0-6-5482 0</inkml:trace>
  <inkml:trace contextRef="#ctx0" brushRef="#br0" timeOffset="145145">2291 12914 3744 0,'0'0'1649'0,"0"0"-977"16,0 0 8-16,0 0 56 15,0 0-152-15,0 0 24 0,0 2 113 16,0-2 167-16,0 0 56 31,0 0-40-31,0 0-216 0,0 0-224 16,0 0-184-16,0 0-112 15,0 0-160 1,0 0-8-16,2 4-40 0,-1 2 40 0,7 2 72 16,-4-2-64-16,0 0 8 31,1 2 32-31,2-2 8 0,-1 2-48 15,1-2 48-15,-1 0 25 16,-1 0 7-16,0-2-8 16,0 0 0-16,-4 0 16 0,1-2-24 0,1-2 32 15,-3 0-32 1,0 2-8-16,0-2 16 0,0 2-72 15,2 0-8 1,3 2 0-16,3 6-656 16,1-2-1041-16,-2-2-3128 15</inkml:trace>
  <inkml:trace contextRef="#ctx0" brushRef="#br0" timeOffset="145563">2549 13286 3240 0,'0'0'2609'0,"0"0"-1273"0,0 0 136 16,0 0-127-16,0 0-585 16,0 0-360-16,0 0-64 15,0 0 80 1,8 39-104-16,-4-31 40 0,-1-2-16 15,2 0-24-15,-5 1-136 16,1-2-80-16,3 1-48 0,2 2 0 16,-6 0-40-1,5 0-8 1,1 0-168-16,-1 2-568 15,3 4-904-15,-1-2-1305 0,4-2-3112 0</inkml:trace>
  <inkml:trace contextRef="#ctx0" brushRef="#br0" timeOffset="145936">2779 13602 96 0,'0'0'1960'0,"0"0"-968"16,0 0 336-16,0 0-47 0,0 0-345 0,11 25-264 15,-9-18-200-15,4-1-80 16,-3 2-112-16,1-1-48 0,0 4-72 15,3-1-56-15,-1 0-48 16,2 0-48 0,-1-2 88-1,1 2-96-15,2 2-200 0,-2-2-1072 16,-3 0-1689-16</inkml:trace>
  <inkml:trace contextRef="#ctx0" brushRef="#br0" timeOffset="146332">3113 14001 144 0,'0'0'2400'0,"0"0"-960"16,0 0 177-16,0 0-217 16,0 0-488-16,0 0-256 0,0 0-16 0,18 38-239 15,-13-32 39 1,-4 2-64-1,4-3-40-15,-2 4-96 16,1-1 88-16,-3 0-152 0,2 2-88 16,-1 2-40-16,0 0-48 15,2 2-664-15,-4 2-1025 0,5-4-1079 16,2-2-2297-16</inkml:trace>
  <inkml:trace contextRef="#ctx0" brushRef="#br0" timeOffset="146763">3472 14482 1096 0,'0'0'1272'15,"0"0"-304"-15,0 0 457 16,0 0-409-16,0 0-256 0,0 0-136 16,0 0-104-16,0 0-152 15,29 52-144 1,-25-42-88-1,3-1-80-15,-2-4-56 0,1 5-128 0,1-4-968 32,-1 0-2233-32</inkml:trace>
  <inkml:trace contextRef="#ctx0" brushRef="#br0" timeOffset="147147">3746 14859 3208 0,'0'0'1777'0,"0"0"-1153"15,0 0 440-15,0 0-56 16,0 0-304 0,0 0-168-16,26 44-184 15,-16-34-95-15,-4 3-153 0,2-4-88 0,-1-1 48 16,1 0-64-16,0-1-296 15,-3-2-801 1,1-1-1247-16,-1 0-2417 0</inkml:trace>
  <inkml:trace contextRef="#ctx0" brushRef="#br0" timeOffset="147533">4022 15224 1360 0,'0'0'2136'16,"0"0"-1360"-16,0 0 137 16,0 0-25-16,0 0-264 0,0 0-416 15,0 0-48-15,37 66-112 0,-32-56-48 16,2-2-120-16,1-2-416 15,-3 3-672 1,1-2-921-16,-3-3-990 16</inkml:trace>
  <inkml:trace contextRef="#ctx0" brushRef="#br0" timeOffset="147834">4219 15474 3024 0,'0'0'1592'15,"0"0"-735"-15,0 0 191 16,0 0-256-16,0 0-440 0,0 0-144 16,0 0-144-1,16 26-64-15,-11-19-248 16,2 5-432-16,-2-4-944 0,-2-1-937 31</inkml:trace>
  <inkml:trace contextRef="#ctx0" brushRef="#br0" timeOffset="148019">4381 15707 1560 0,'0'0'2112'0,"0"0"-1360"0,0 0 33 15,0 0 159-15,0 0-368 0,0 0-56 16,42 83-296-16,-41-75-224 16,-1-7-224-16,0-1-1288 15,0 0-3929-15</inkml:trace>
  <inkml:trace contextRef="#ctx0" brushRef="#br0" timeOffset="150616">3221 14119 864 0,'0'0'672'0,"0"0"-104"16,0 0-8-1,0 0-120-15,0 0-184 16,5-2-80-16,-5 2-32 16,0 0-24-16,0 0 88 0,0 0 312 15,0 0 57-15,0 0 175 16,0 0 184-16,0 0-64 0,0 0 32 15,0 0-184-15,0 0-255 0,0 0-249 16,0 0-48 0,0 0-152-16,0 0 48 15,0 0-64-15,0 0-8 16,0 0-120-16,0 0 16 15,0 0-16-15,0 0 48 0,0 0 32 16,0 0-24 0,0 0 72-1,0 0-80-15,0 2 32 0,0 1 48 16,0 0 280-16,0-1 120 15,0-2 40-15,0 0 0 0,0 0-56 16,0 0-32-16,0 0-200 16,0 0-64-16,-5 0 32 15,5 0 32-15,0 0-152 0,0 0-184 31,0-2-200-31,0 0-88 16,0 1 216-16,0-2 104 0,0 3 0 16,5 0-32-16,-5 0 88 15,0 0 8-15,0 0 88 16,0 0 0-16,0 3 264 0,0 2 48 15,0 1-24 1,-5-2 8-16,2-2-32 16,0-2-56-16,-4 0-88 0,6 0-40 15,-3 0 160-15,4 0 8 16,0 0-88-16,-3-4-152 15,3 0-8-15,0-2-112 16,0 3-16-16,0-2 64 16,0 1-24-16,0 4 32 15,0 0 40-15,0 0-88 0,0 0 96 16,0 0 8-16,0 0 0 15,0 0 8-15,0 0 64 16,0 0 32 0,0 0 32-16,0 0 144 15,0 0 168-15,-5 0 0 0,2 0-119 16,0 0-201-16,-2 0-120 15,5 0 0-15,0 0-8 32,0 0 0-32,0 0 0 0,0 0-96 15,0-2-145 1,0 0-151-16,0 0-136 0,0 0 240 0,0-2 184 15,0 2 56-15,0 2-8 16,0 0 48-16,0 0 8 16,0 0 0-16,0 0 0 0,0 0 0 31,0 0-48-31,0 0-80 15,0 0 24-15,0 0 104 0,0 0 112 0,0 2 0 16,0-2 16-16,0 0-32 16,0 0-24-1,0 0-72 1,0 0 0-16,0 0-56 0,0 0 0 15,0 0-88-15,0 0-624 0,0 0-1040 16,0 0-2689-16</inkml:trace>
  <inkml:trace contextRef="#ctx0" brushRef="#br0" timeOffset="152165">1501 15101 1016 0,'0'0'1112'0,"0"0"192"0,0 0 217 15,0 0-57-15,0 0-280 16,0 0-88-16,0 0-79 15,0 0-257 1,0 0-336-16,0-2-176 0,0-2-144 16,0 1-104-16,5-5 16 15,6-3-16-15,1-1 56 0,6-3-56 16,-1-5-48-16,9-5-496 15,8-11-985-15,0 6-1215 0,-7 4-1289 16</inkml:trace>
  <inkml:trace contextRef="#ctx0" brushRef="#br0" timeOffset="152473">2180 14610 2456 0,'0'0'1208'0,"0"0"297"0,0 0-457 0,0 0-408 15,0 0-320-15,0 0-320 16,0 0-104-16,0 0-1648 15,109-46-2465 1</inkml:trace>
  <inkml:trace contextRef="#ctx0" brushRef="#br0" timeOffset="152841">2716 14357 440 0,'0'0'1752'31,"0"0"-56"-31,0 0-287 0,0 0-289 16,0 0-264-16,0 0-344 15,0 0-168-15,0 0-64 0,95-58-104 16,-80 49-40-16,-1-3-136 31,1 1-344-31,9-6-560 16,-2 4-816-16,1 1-905 0</inkml:trace>
  <inkml:trace contextRef="#ctx0" brushRef="#br0" timeOffset="153132">3195 14089 1920 0,'0'0'1624'0,"0"0"-431"0,0 0-177 16,0 0-104-16,0 0-392 31,0 0-288-15,0 0-232-16,44-24-64 0,-33 15-1272 0,-1 6-2745 0</inkml:trace>
  <inkml:trace contextRef="#ctx0" brushRef="#br0" timeOffset="153414">3565 13815 304 0,'0'0'1640'0,"0"0"-144"15,0 0 73-15,0 0-353 0,0 0-352 0,0 0-248 16,0 0-328 0,70-41-200-1,-57 33-24-15,6-4-64 16,4-4-264-16,15-10-544 0,-7 4-1432 15,-2 2-697 1</inkml:trace>
  <inkml:trace contextRef="#ctx0" brushRef="#br0" timeOffset="153681">4166 13399 696 0,'0'0'1576'16,"0"0"88"-16,0 0-55 0,0 0-201 15,0 0-32-15,0 0-239 16,0 0-201-1,69-47-320-15,-57 36-224 16,-3 3-216-16,4-4-176 0,0-2-176 16,7-8-832-16,1 4-1609 15,-5 2-3056-15</inkml:trace>
  <inkml:trace contextRef="#ctx0" brushRef="#br0" timeOffset="153956">4683 13100 1032 0,'0'0'1552'16,"0"0"32"-16,0 0-463 16,0 0-233-1,0 0-392-15,0 0-184 0,61-34-312 0,-42 22-48 16,-2 3-952-16,0 0-1473 0</inkml:trace>
  <inkml:trace contextRef="#ctx0" brushRef="#br0" timeOffset="154176">5172 12834 368 0,'0'0'1408'0,"0"0"-40"0,0 0-528 0,0 0-127 0,0 0-177 16,0 0-344-16,0 0-192 15,0 0-320-15,73-60-873 16,-62 49-607-16</inkml:trace>
  <inkml:trace contextRef="#ctx0" brushRef="#br0" timeOffset="154417">5469 12633 1240 0,'0'0'1264'0,"0"0"96"0,0 0-407 31,0 0-473-31,0 0-200 16,0 0-168-16,0 0-112 0,0 0-288 15,0 0-1121-15,97-78-1255 0</inkml:trace>
  <inkml:trace contextRef="#ctx0" brushRef="#br0" timeOffset="154670">5773 12433 776 0,'0'0'1200'15,"0"0"-200"-15,0 0 8 16,0 0-167-16,0 0-353 0,24-20-296 15,-17 12-152-15,1 0-40 16,-2-1-680-16,2 1-593 16,-3 3 1-1,1 1 296-15,-1 2 456 16,2 2 168-16,-6 0 160 0,3-2 128 15,-1 2 64-15,2-5 0 16,1 1-215-16</inkml:trace>
  <inkml:trace contextRef="#ctx0" brushRef="#br0" timeOffset="154841">5773 12433 496 0,'131'-103'640'0,"-125"103"-32"0,-3 0 104 16,-1 0-144-16,4-2-160 16,-4 0 128-16,4 0-232 15,-2-2-176-15,4 2-40 0,0-2-40 16,-2 1-40-16,4 1-8 15,-2-2-296 1,2-1-576-16,-4 1-912 0</inkml:trace>
  <inkml:trace contextRef="#ctx0" brushRef="#br0" timeOffset="155506">5645 12676 80 0,'0'0'96'16,"0"0"-96"-16</inkml:trace>
  <inkml:trace contextRef="#ctx0" brushRef="#br0" timeOffset="156564">5645 12676 24 0,'12'-81'600'0,"-12"81"-24"0,0-2 312 0,0 2 120 16,0-2-256-16,0 2 241 15,0 0 7-15,0 0 8 0,0 0-192 16,0 0-96-16,0 0-24 16,0 0-175-1,0 0-49-15,0 0 8 16,-2 0-16-16,2 0 8 15,0 0-40-15,0 0-144 0,0 0-80 16,0 0-40-16,0 4 32 16,0 0 32-16,-2 0 0 0,-1 0 0 15,3-2-24-15,-6 1-104 31,4-3 48-31,-1 0-152 16,-4 0-280-16,2 0-104 0,2-7-40 16,3-1 80-16,0 0 24 15,0 1 136-15,0 2 112 0,0 1-40 16,0 2 112-16,3 2-144 15,2 0 136 1,2 0 0-16,-7 0-56 16,0 0 64-16,0 0 48 0,0 0 248 15,0 0 168-15,0 0 64 16,0 0-24-16,0 0-264 15,0 0-144-15,-3 0-96 16,-1 0-48-16,3-2-16 16,-3-8-144-16,4-1 24 15,0 4-8 1,0-1 24-16,0 2 16 0,0 4-24 0,9 2 0 15,-3 0 160-15,2 0-104 0,-5 0 72 32,1 8 48-32,0 2 128 15,-4 0 208-15,0 0 16 0,0 2 112 16,0-4-120-1,-4-4-111-15,-3-2-97 0,1-2-48 0,1 0-88 16,2 0-88-16,-1-4 88 31,3-8-144-31,1 2 39 16,0-2-31-16,0 4 40 0,0 0 48 15,0 4 0-15,5 2-32 16,-2 2 8 0,-3 0 72-16,0 0-152 15,0 0 104-15,0 0 48 16,0 2 360-16,0 4 49 0,0 0-57 15,-3-4-56-15,-2 0-16 0,1-2-208 16,1 0-72-16,-2 0-120 16,1 0 40-1,2-4-296-15,2 0 120 0,0 0-1 16,0 0 65-1,0 4 104-15,0 0-8 0,0 0 88 16,2 0-144-16,2 0 144 0,-4 0-40 16,0 0-24-16,0 0 72 15,0 0 344-15,0 2 193 16,0 2-65-1,-6 0-120-15,-4 0-256 16,4-2-40-16,6-1-56 16,0 4-888-16,0-1-1505 0,0 0-6793 0</inkml:trace>
  <inkml:trace contextRef="#ctx0" brushRef="#br0" timeOffset="157025">5873 12725 4016 0,'0'0'2233'16,"0"0"-1625"-16,0 0 432 16,0 0 481-16,0 0-385 0,0 0-208 31,0 0-184-31,111-36-384 15,-88 23-104 1,-4-4-256-16,-1 6-304 0,-7-4-920 0,1 7-1313 16,-9 2-2376-16</inkml:trace>
  <inkml:trace contextRef="#ctx0" brushRef="#br0" timeOffset="157281">5994 12551 624 0,'0'0'5193'0,"0"0"-3241"15,0 0-480 1,0 0-127-16,0 0-697 16,0 0-248-16,0 0 280 0,0 0 104 15,0 97-248-15,3-65-152 16,2 0-7-16,-2 0-49 15,-1-2-128-15,-2-2-64 16,2-7-136-16,2-4-32 16,1-6-680-16,2-11-1273 15,-1 0-2352-15,-1 0-2128 0</inkml:trace>
  <inkml:trace contextRef="#ctx0" brushRef="#br0" timeOffset="157763">6160 12789 624 0,'0'0'2288'0,"0"0"-1248"15,0 0 265-15,0 0-97 16,0 0-216-16,0 0 136 16,54-13-287-16,-40 3-297 15,1-3-168 1,-4 4-192-16,-4-2-8 15,-1 3-64-15,-3 0-16 0,-3 3 8 0,0-1 32 16,0-1-64-16,-5 1-64 16,-6 0-8-16,-5 2-8 15,-2 1-120-15,0 1-48 16,4 2-80-1,-1 0 256-15,6 2 200 0,1 11 104 16,3 8 72-16,1-2 8 0,4 5-56 16,0-3-144-16,0-1-64 31,0-2-24-31,7-4-16 15,3-2-72 1,-2-5 0-16,3-1 80 0,2-1 32 0,3-3-112 16,0-2 72-16,-1 0-48 0,1 0-32 15,-2-2-488-15,6-18-592 16,-7 3-904-16,-2 0-2994 0</inkml:trace>
  <inkml:trace contextRef="#ctx0" brushRef="#br0" timeOffset="158254">6372 12561 1792 0,'0'0'4697'0,"0"0"-2657"0,0 0-71 0,0 0-553 16,0 0-840-16,0 0-256 16,-31 72-120-16,30-48-184 15,1-1-16-15,0-8-8 16,0 0-56-16,0-6 56 15,6-3-64-15,5-2-88 16,1-2-200-16,1-2 88 0,1 0 40 16,2 0 56-16,2 0-88 0,-7 0 64 31,1 0-8-31,-4 0 96 15,-3 0 16-15,-2 7 48 16,-3-3-80-16,0 3 128 0,0 3 304 31,0 3 112-31,-8 0-48 0,-4 2-176 0,4-1-192 16,-3-5-24-1,3-2-1032-15,0-7-1393 16,1 0-4440-16</inkml:trace>
  <inkml:trace contextRef="#ctx0" brushRef="#br0" timeOffset="158448">6472 12682 200 0,'0'0'4953'15,"0"0"-2673"-15,0 0-247 0,0 0-697 16,0 0-552-1,0 0-320 1,0 0-272-16,0 0-192 0,118-59-192 0,-102 53-528 16,0-2-632-16,-4 0-945 15,-9 0-1776-15</inkml:trace>
  <inkml:trace contextRef="#ctx0" brushRef="#br0" timeOffset="158756">6514 12499 24 0,'0'0'5009'0,"0"0"-4201"15,0 0 16-15,0 0 552 0,0 0-328 16,28 122-431-16,-22-92-153 15,4 1-24-15,-1-5-56 0,-1-1-16 16,4-3 168-16,-4-1 128 16,-2-6-56-16,1 0-120 0,2-5-248 31,-4-5-87-31,-1-1-105 15,4-4-32-15,-2 0-16 0,2 0-129 16,3-6-447-16,12-26-728 0,-4 2-1384 16,-2 0-4466-16</inkml:trace>
  <inkml:trace contextRef="#ctx0" brushRef="#br0" timeOffset="159826">6931 12489 1664 0,'0'0'4401'0,"0"0"-2969"16,0 0-584-16,0 0-136 16,0 0-464-16,0 0 89 0,0 0 343 15,34-3-120-15,-21 3-16 16,1 0-88-16,-3 0-72 0,-3 0-96 15,-1 0-112 1,-2 0-88-16,-4 0 0 16,3 3-80-16,-4 9 144 15,0 1 128-15,0 6-56 0,-5-4-96 16,-7 2-128-16,1-3-160 15,-2-2 8-15,2-4 32 16,0-2 32 0,4-2 80-16,2-1 0 0,4-1 0 15,1-2-112-15,0 0-104 16,0 0-40-16,0 0-152 0,5 0 240 31,7 0 80-31,1 0 96 16,2 0 0-1,-1 0 0-15,-2 0 0 0,1 0 0 0,-2 1 0 16,-1 3 0-16,1-2-8 0,-3 4-64 15,-1 0 72-15,-3 0-8 16,1 6 0-16,-2 2 8 31,-3 4 72-31,0 5 80 0,0 0 184 31,-12 1 32-31,-1-1-144 0,0-4-64 0,1-4-32 0,1-6-128 16,-5-9-216-16,5 0-904 16,3 0-2001-16</inkml:trace>
  <inkml:trace contextRef="#ctx0" brushRef="#br0" timeOffset="170399">5684 12644 1456 0,'0'0'1824'16,"0"0"-680"-16,0 0 1 0,0 0-249 31,0 0-536-31,0 0-360 16,0 0-336-16,0 0-1392 15,0 0-3032-15</inkml:trace>
  <inkml:trace contextRef="#ctx0" brushRef="#br0" timeOffset="172161">2454 12823 2536 0,'0'0'2088'0,"0"0"-1095"16,0 0 39-16,0 0-8 0,0 0-280 16,0 0-272-1,0 0-328-15,3 0-144 16,2 0-48-16,2 0 48 0,2 0 360 15,1 0 9-15,0 0-9 16,1 0 72-16,2 0-120 16,3 0-192-16,-1 0 16 15,1 0-32-15,2 0-24 16,3 0 16-16,-4 0 16 15,3 0-104-15,-1-4-8 0,15-5-16 16,-7 1-1120 0,-2 1-2977-16</inkml:trace>
  <inkml:trace contextRef="#ctx0" brushRef="#br0" timeOffset="172744">3709 12746 1560 0,'0'0'1408'16,"0"0"-288"-16,0 0 193 0,0 0-177 15,0 0-304-15,39 0-368 16,-30 0-112-16,4 0-48 0,0 0-128 31,3-2 32-31,-3 2-80 16,5 0 32-16,-7-2 0 15,2 2-55-15,0 0-9 0,2-2-48 16,-2-2-40-16,0-1 8 16,3 1 72-16,0-2-88 0,3 0-128 31,9 1-673-31,-4-2-1359 15,-5 3-3673-15</inkml:trace>
  <inkml:trace contextRef="#ctx0" brushRef="#br0" timeOffset="173171">4539 12667 184 0,'0'0'1384'0,"0"0"-352"0,0 0 40 15,0 0 97-15,0 0-353 0,0 0-168 32,0 0-48-32,71 2-152 15,-58-2-136-15,0 0-80 16,3 0 72-16,-5 0-168 0,1 0-56 15,-4 0-32 1,3 0 8-16,-3 0-56 0,-1 0-520 0,-3 0-2552 0</inkml:trace>
  <inkml:trace contextRef="#ctx0" brushRef="#br0" timeOffset="173570">5149 12619 1584 0,'0'0'1232'0,"0"0"-424"16,0 0 393-16,0 0-81 16,0 0-288-16,0 0-360 0,0 0-88 15,47 2-128-15,-39 0-96 16,-1-2-8-16,4 0-72 0,-6 0-56 15,5 0-24 1,-2 0-72-16,-2 0-872 16,1-2-984-16,1-2-1121 15</inkml:trace>
  <inkml:trace contextRef="#ctx0" brushRef="#br0" timeOffset="174043">5639 12571 592 0,'0'0'1248'0,"0"0"-328"0,0 0 440 32,0 0-159-32,0 0-369 0,0 0-296 0,0 0 192 0,14-2-128 15,-10 2-176 1,0-2-88-1,1 2-128-15,-2 0-88 0,-1-2-32 16,0 2-64-16,-2-4-24 16,0-2-808-16,0 2-1736 0</inkml:trace>
  <inkml:trace contextRef="#ctx0" brushRef="#br0" timeOffset="174506">5639 12571 1976 0,'43'46'1248'16,"-44"-46"136"-16,-2 0-135 0,-1 0-153 16,3 2-160-16,-3 6-24 0,-4 2-103 31,0 4-33-31,-1 4-248 0,1 2-56 0,-4 3-240 0,1 1-136 15,0-3-96-15,-1 4-200 16,-4 3-800-16,5-4-1825 0,0-7-4000 16</inkml:trace>
  <inkml:trace contextRef="#ctx0" brushRef="#br0" timeOffset="174931">5380 13373 4136 0,'0'0'1825'0,"0"0"-1313"16,0 0-88-16,0 0 200 0,0 0-312 15,0 0-184-15,0 0-32 32,0 0-96-32,0 0-40 0,-13 92-256 15,5-79-328-15,0-2-520 16,2 1-881-16,-1-3-1295 15</inkml:trace>
  <inkml:trace contextRef="#ctx0" brushRef="#br0" timeOffset="175239">5191 13762 2624 0,'0'0'1576'0,"0"0"-583"16,0 0 327-16,0 0-224 15,-29 64-272-15,25-50-336 0,-3 1-216 16,2-2-87-16,2 2-97 16,-5 0-24-16,5 0-64 0,-4 0-417 0,-2 10-367 31,2-5-1080-31,-3-5-2657 15</inkml:trace>
  <inkml:trace contextRef="#ctx0" brushRef="#br0" timeOffset="175529">4912 14498 784 0,'0'0'1424'16,"0"0"-904"-16,0 0-152 16,0 0-160-1,0 0-208-15,0 0-1112 0</inkml:trace>
  <inkml:trace contextRef="#ctx0" brushRef="#br0" timeOffset="175831">4705 14926 984 0,'0'0'1280'0,"0"0"-552"31,0 0-152-31,0 0-24 0,0 0-64 16,0 0-271-16,0 0-121 16,-43 101-96-16,33-85-545 15,-1-1-735-15</inkml:trace>
  <inkml:trace contextRef="#ctx0" brushRef="#br0" timeOffset="176072">4542 15206 1240 0,'0'0'2248'15,"0"0"-791"-15,0 0-377 16,0 0-224-16,0 0-280 15,0 0-200-15,-27 64-216 0,24-52-160 32,-2 1-304-32,-2 2-608 0,2 2-1561 15,-3-4-1607-15</inkml:trace>
  <inkml:trace contextRef="#ctx0" brushRef="#br0" timeOffset="176285">4442 15459 720 0,'0'0'2280'0,"0"0"-768"0,0 0-367 31,0 0-105-31,0 0-80 16,0 0-368-16,0 0-304 0,0 0-152 15,0 0-136-15,-18 88-56 0,17-76-664 16,-6 8-760-16,2-4-585 16,5-4-647-16</inkml:trace>
  <inkml:trace contextRef="#ctx0" brushRef="#br0" timeOffset="176457">4400 15649 1424 0,'0'0'1392'15,"0"0"513"-15,0 0-401 16,0 0-776-16,-14 18 8 0,10-12-144 15,0 2-224 1,2 0-248-16,-3 2 16 0,3 2-136 0,-1 1-176 16,-3 4-808-16,4-2-1232 15</inkml:trace>
  <inkml:trace contextRef="#ctx0" brushRef="#br0" timeOffset="180035">5091 14156 128 0,'0'0'2000'16,"0"0"-824"-16,0 0-152 0,0 0 73 15,0 0-553-15,0 0-184 0,0 0-200 16,0 0-88-1,0-2 32 1,0 2 104-16,0 0-120 0,0 0 16 16,0 0 16-16,0 0 16 15,-1 0 48-15,1 0-64 16,0 0 16-16,0 0 40 0,0 0-48 0,0 0-64 31,0 0-64-15,0 0 8-16,0 0 72 0,0 0-64 0,0 0 48 15,0 0 40-15,0 0 168 16,0 0 192-16,0 0 185 15,0 0-25-15,0 0-104 0,0 0-64 16,0 0-168-16,-2 0-208 0,-4 0-80 31,1 0-728-31,-3 0-680 16,3 0-3473-16</inkml:trace>
  <inkml:trace contextRef="#ctx0" brushRef="#br0" timeOffset="182910">9397 15142 1568 0,'0'0'4433'0,"0"0"-2849"16,0 0-184-16,0 0 257 16,0 0-465-16,-5 2-408 15,5-2-168-15,0 2-48 0,0-2-63 16,0 0-153-16,0 0-192 15,0 0-64-15,0 0-88 0,0 0-8 16,0 0-8-16,0 0-64 16,0 0-24-16,0 0-16 31,0 0-8-31,0 0 40 0,0 0 72 15,0 0 8-15,0 0 48 16,0 0 32-16,0 0 24 16,-3 0-16-16,1 0 16 0,-4 2 104 31,-1-2-104-31,2 0-32 0,-1 0-72 15,3 0-8-15,1 0 0 0,2 0 8 16,0 0-72-16,0 0-8 16,0-4-16-1,0 2 0 1,0 2-16-16,0 0 40 0,0 0-72 0,0 0-16 15,0 0-8-15,0 0-49 16,0 0 65-16,0 0 152 0,0 0 64 16,0 0 89-16,0 0 23 15,0 0-8-15,0 0-8 16,0 0-160-16,0 0-208 0,0 0 16 31,0-2 96-31,0-3 15 0,0 3 73 16,5-2 0-16,1 4-96 15,-4-1 0-15,3 1-40 16,-4 0 32-16,-1 0-88 0,4 0-32 15,-4 7 224-15,0 2 8 32,0-1 80-17,0-2 24-15,0-3-24 0,-4 1-8 0,-2-4 8 16,1 0-16-16,5 0 144 15,-3 0 48-15,3 0 17 0,0 0-241 16,0 0-32-16,0 0-721 16,0 0-1391-1,0-7-5426-15</inkml:trace>
  <inkml:trace contextRef="#ctx0" brushRef="#br0" timeOffset="183356">9474 14751 5033 0,'0'0'2912'31,"0"0"-1744"-31,0 0-343 0,0 0 783 16,0 0-48-16,0 0-463 0,0 0-441 15,141-77-176-15,-106 58-264 16,2-6-80-1,-6 5-136-15,-5 2-416 0,-7 2-744 16,-7 2-873 0,-8 5-1864-16,-4 4-2400 0</inkml:trace>
  <inkml:trace contextRef="#ctx0" brushRef="#br0" timeOffset="183583">9634 14534 3224 0,'0'0'2481'15,"0"0"-1273"-15,0 0 384 0,0 0-55 16,0 0-457-16,0 0-320 31,5 111-168-31,1-77-120 0,-1 0-168 16,-1 2-56-16,-1-4-144 15,-2-2 16-15,4-6-120 16,0-2-448-16,3-8-1480 0,-8-8-3961 0</inkml:trace>
  <inkml:trace contextRef="#ctx0" brushRef="#br0" timeOffset="184016">9776 14777 4624 0,'0'0'1249'0,"0"0"-33"16,0 0 424-16,0 0-247 16,0 0-401-16,0 0-424 15,0 0-240-15,99-43-104 16,-93 34-16-16,1-3-136 15,-2-1 8-15,-4 0 8 16,-1-4 0 0,0 0-88-16,0-2-176 0,-8 4-24 0,-3 0-136 15,-1 7 104-15,-4 6 0 16,2 2 112-1,2 4 40-15,-4 17 32 16,3 2-32-16,4 3 80 0,1 0 0 16,4 1 120-1,1-3 16-15,3-3 24 0,0 0-8 16,0-3 0-16,0-6-48 0,8-3-56 31,4-4 8-31,-1-1-56 16,3-4 0-16,-1 0-8 15,2 0-128-15,3-18-584 0,-1-3-824 16,-2 0-3393-16</inkml:trace>
  <inkml:trace contextRef="#ctx0" brushRef="#br0" timeOffset="184338">10012 14512 864 0,'0'0'5049'0,"0"0"-2905"0,0 0-239 0,0 0-905 16,0 0-696-1,0 0-168-15,0 0-16 16,-34 111-120-16,34-89-64 0,0-5-16 15,15-5-136-15,1-1-104 0,2-5 24 16,-2-3-40 0,-2-1 112-16,2 0 88 15,-3-2 56-15,-1 0 64 16,-3 0 16-16,-1 0 0 15,0 0 0-15,-6 0 24 0,0 0-24 16,-2 0 0-16,0 6 384 16,0 3 208-16,0 4 56 15,-4 4-312-15,-15 6-336 0,0-2-1376 31,3-5-4394-31</inkml:trace>
  <inkml:trace contextRef="#ctx0" brushRef="#br0" timeOffset="184549">10115 14636 80 0,'0'0'4272'0,"0"0"-2263"15,0 0-369-15,0 0-480 16,0 0-335-16,0 0-433 0,110-70-392 15,-90 54-32 17,2 0-993-17,-9 5-1671-15,-2 0-2673 16</inkml:trace>
  <inkml:trace contextRef="#ctx0" brushRef="#br0" timeOffset="184819">10209 14492 416 0,'0'0'5769'0,"0"0"-4793"15,0 0-640-15,0 0 464 0,0 0-288 16,0 0-136-16,23 114 129 31,-15-88-65-15,1 1 0-16,-2-3 64 0,-2-7-144 15,-2-4 64-15,0-5-32 0,-3-4 16 16,2-3-120-16,-2-1-96 0,3 0-56 31,0 0-80-31,5 0-48 16,2-3 8-16,5-13-16 15,2-8-384-15,12-23-864 0,-3 7-1849 16,0 2-4896-16</inkml:trace>
  <inkml:trace contextRef="#ctx0" brushRef="#br0" timeOffset="185265">10501 14282 7297 0,'0'0'2617'15,"0"0"-1433"-15,0 0 32 16,0 0-704-16,0 0-288 16,0 0 64-16,0 102-24 0,0-68-56 15,0-2-120-15,0 0-16 16,0-2-56-16,0-4 73 0,0 0-41 15,0-5-40-15,0-6-8 32,0-3 0-32,2-5-80 15,4-1-25-15,-2-5-23 0,4 1 0 16,3-2 0-16,0 0 128 15,2 0 88 1,5 0 88-16,1-9-24 0,1-4-23 0,-1-1-129 16,4-2-8-1,-4 0-289-15,4-2-495 16,-1-1-848-16,-5 4-1369 0,-8 3-3848 15</inkml:trace>
  <inkml:trace contextRef="#ctx0" brushRef="#br0" timeOffset="185480">10614 14331 8401 0,'0'0'2121'0,"0"0"-1449"0,0 0-32 0,0 0 168 15,-24 131-168-15,19-77-296 0,2 6-176 16,-5 0-160-16,2-2-8 16,-14 10-792-16,4-15-2136 15,-3-13-7066-15</inkml:trace>
  <inkml:trace contextRef="#ctx0" brushRef="#br0" timeOffset="187315">2320 12864 568 0,'0'0'5249'15,"0"0"-3553"-15,0 0-344 16,0 0 89-16,0 0-457 15,0 0-416-15,0 0-296 0,3 0-272 16,2 0 56 0,2 0 48-16,2 0 160 0,3 0 56 0,-1 2 40 31,3 0-24-31,-2 2-64 15,4 0-88-15,2 0 25 16,1 1-81-16,0 2-64 0,1-3 40 16,2 2-96-16,-2-2 40 15,-1 0-40 1,4 2 48-16,-10-5-8 0,4 4-40 15,-5-3 0-15,-1 0 0 16,0 0 8-16,-3 0-8 16,-3 0 48-16,5 0-8 0,-2 0-48 15,3 0-120-15,-3 0-368 16,1 0-473-1,8 2-583-15,-4-2-1105 0,2-1-2296 16</inkml:trace>
  <inkml:trace contextRef="#ctx0" brushRef="#br0" timeOffset="187669">3239 13177 2784 0,'0'0'936'16,"0"0"665"-16,0 0-145 0,0 0-24 0,0 0-159 15,0 0-401 1,26 15-200-16,-18-11-168 0,2 3-232 15,-2-3-120-15,3 0-32 0,0 0-72 16,1-1-48-16,-1 3-16 16,3 1-1040-16,1-1-1641 15,-4 0-3064 1</inkml:trace>
  <inkml:trace contextRef="#ctx0" brushRef="#br0" timeOffset="187946">3807 13473 1456 0,'0'0'1456'0,"0"0"-232"16,0 0 113-1,0 0-321-15,0 0-416 0,0 0-376 0,0 0-40 31,0 0-184-31,0 0-80 0,118 48-952 16,-90-42-873-16,-9-2-343 0</inkml:trace>
  <inkml:trace contextRef="#ctx0" brushRef="#br0" timeOffset="188191">4294 13670 1872 0,'0'0'1304'0,"0"0"-512"16,0 0 297-16,0 0-249 0,0 0-328 15,0 0-224-15,0 0-136 16,77 52-104-16,-61-46-48 0,0-2-168 15,10 4-856-15,-2-4-817 16,-7 0-327 0</inkml:trace>
  <inkml:trace contextRef="#ctx0" brushRef="#br0" timeOffset="188390">4794 13892 960 0,'0'0'936'0,"0"0"-48"16,0 0-128-16,0 0-24 0,0 0-135 16,0 0-273-16,0 0-176 0,121 59-88 15,-96-55-64 1,-8-1-624-1,1-1-1513-15</inkml:trace>
  <inkml:trace contextRef="#ctx0" brushRef="#br0" timeOffset="188588">5246 14047 2536 0,'0'0'1064'0,"0"0"-536"0,0 0 361 16,0 0-113-16,0 0-312 31,0 0-304-31,0 0-160 0,50 26-576 16,-40-24-1785-16</inkml:trace>
  <inkml:trace contextRef="#ctx0" brushRef="#br0" timeOffset="188781">5451 14117 1320 0,'0'0'1784'15,"0"0"-400"-15,0 0-183 16,0 0-225-16,0 0-448 16,0 0-320-1,0 0-208-15,81 37-128 0,-55-35-1096 16,-10-1-1177-16,2-1-383 15</inkml:trace>
  <inkml:trace contextRef="#ctx0" brushRef="#br0" timeOffset="188940">5923 14229 624 0,'0'0'912'0,"0"0"-336"0,0 0-264 31,0 0-280-31,0 0-32 15,0 0-1080-15</inkml:trace>
  <inkml:trace contextRef="#ctx0" brushRef="#br0" timeOffset="189241">6372 14295 128 0,'0'0'1712'15,"0"0"-264"-15,0 0 41 16,0 0-113-16,39 13-240 0,-31-9-464 16,3 0-360-16,0 0-136 15,2 0-176-15,8-1-752 0,-5-1-1480 16,-3 0-2569-16</inkml:trace>
  <inkml:trace contextRef="#ctx0" brushRef="#br0" timeOffset="189524">7079 14532 904 0,'0'0'1752'31,"0"0"-808"-16,0 0-376-15,0 0 65 0,0 0-33 0,0 0-184 16,0 0-288-16,0 0-56 0,0 0-16 16,0 0-56-16,120 42-880 0,-107-42-1241 15</inkml:trace>
  <inkml:trace contextRef="#ctx0" brushRef="#br0" timeOffset="189819">7638 14664 1384 0,'0'0'1616'0,"0"0"-736"47,0 0 169-47,0 0-113 0,0 0-176 15,0 0-272 1,129 49-224-16,-109-43-120 0,1 0-104 15,0-3-40-15,0 3-664 0,4 7-608 16,-2-5-601-16,-7-1-495 0</inkml:trace>
  <inkml:trace contextRef="#ctx0" brushRef="#br0" timeOffset="190044">8197 14835 1072 0,'0'0'1448'0,"0"0"-368"0,0 0 169 15,0 0-137 1,0 0-504-16,0 0-344 0,69 44-264 0,-46-36-448 15,-5-1-1160-15,-4-2-1193 16</inkml:trace>
  <inkml:trace contextRef="#ctx0" brushRef="#br0" timeOffset="190288">8691 15007 512 0,'0'0'1656'0,"0"0"-728"0,0 0-408 16,0 0-256-16,0 0-264 31,0 0-280-31,0 0-696 0,0 0-864 0</inkml:trace>
  <inkml:trace contextRef="#ctx0" brushRef="#br0" timeOffset="190519">8995 15112 280 0,'0'0'1256'0,"0"0"-376"0,0 0-16 0,0 0-48 16,0 0-280-16,0 0-319 15,63 28-217-15,-49-22-104 0,-3 0-961 16,1-2-1207-16</inkml:trace>
  <inkml:trace contextRef="#ctx0" brushRef="#br0" timeOffset="190736">9259 15180 1064 0,'0'0'1416'15,"0"0"-432"-15,0 0 297 16,0 0-313-16,0 0-112 16,0 0-440-16,0 0-184 0,54 17-72 0,-43-14-160 15,-4 1-320 1,9 0-608-1,-3-2-713-15,-2 2-583 0</inkml:trace>
  <inkml:trace contextRef="#ctx0" brushRef="#br0" timeOffset="191217">9516 15272 1512 0,'0'0'2840'15,"0"0"-1895"-15,0 0-177 16,0 0 336-16,0 0-384 0,0 0-336 16,0 0-240-1,0 0-144 1,26 21-136-1,-21-18-752-15,1-1-984 16,-2 2-865-16</inkml:trace>
  <inkml:trace contextRef="#ctx0" brushRef="#br0" timeOffset="192015">10161 15511 1320 0,'0'0'3064'0,"0"0"-1847"0,0 0-489 16,0 0 128-1,0 0-280-15,0 0-320 16,0 0-256-16,35 36-224 16,-28-30-1184-16,1-4-1505 0</inkml:trace>
  <inkml:trace contextRef="#ctx0" brushRef="#br0" timeOffset="192248">10456 15651 800 0,'0'0'992'15,"0"0"-656"-15,0 0-256 0,0 0-80 32,0 0-720-32</inkml:trace>
  <inkml:trace contextRef="#ctx0" brushRef="#br0" timeOffset="192408">10697 15717 1112 0,'0'0'1600'16,"0"0"-1104"-16,0 0-288 0,0 0-208 16,0 0-424-16,0 0-1312 0</inkml:trace>
  <inkml:trace contextRef="#ctx0" brushRef="#br0" timeOffset="192589">10989 15841 128 0,'0'0'552'0,"0"0"-552"0,0 0-64 16</inkml:trace>
  <inkml:trace contextRef="#ctx0" brushRef="#br0" timeOffset="192766">11331 15922 232 0,'0'0'1272'16,"0"0"-648"-16,0 0-120 15,0 0-88-15,0 0-224 0,0 0-192 0,0 0-808 16,46 24-1623-16</inkml:trace>
  <inkml:trace contextRef="#ctx0" brushRef="#br0" timeOffset="192911">11554 15967 1040 0,'0'0'1432'0,"0"0"-544"0,0 0 128 0,0 0-175 15,0 0-489-15,0 0-352 16,117 51-328-16,-93-43-1609 0,0-1-1271 15</inkml:trace>
  <inkml:trace contextRef="#ctx0" brushRef="#br0" timeOffset="193087">11948 16097 1408 0,'0'0'1008'0,"0"0"-120"0,0 0 32 16,0 0 145-16,0 0-369 16,0 0-96-16,0 0-312 15,0 0-288-15,0 0-80 0,0 0-648 16,121 39-560-1,-109-39-489-15,-7 0-391 16</inkml:trace>
  <inkml:trace contextRef="#ctx0" brushRef="#br0" timeOffset="193269">12165 16152 160 0,'0'0'664'0,"0"0"104"15,0 0-16-15,0 0-200 16,0 0-352-16,0 0-200 15,0 0-104 1,39 20-568-16,-31-18-560 0</inkml:trace>
  <inkml:trace contextRef="#ctx0" brushRef="#br0" timeOffset="193891">10782 15655 544 0,'0'0'344'0,"0"0"-112"0,0 0 216 31,0 0 424-31,0 0 104 16,0 0-152-16,0 0-183 0,0 0 31 0,-85-26 136 15,85 26-56-15,0 0-352 16,0 0-400-16,0 0-80 15,0 0-424-15,0 0-16 16,0-4-144 0,0 0-849-16,0 0-743 15</inkml:trace>
  <inkml:trace contextRef="#ctx0" brushRef="#br0" timeOffset="196694">9416 15238 3472 0,'0'0'1737'16,"0"0"-777"-16,0 0 112 15,0 0-288 1,0 0-376 0,0-4-256-16,0 2 136 0,-5 0 152 15,4 0-47-15,1 0-209 0,0 2-80 16,0 0-104-16,0 0 0 0,0 0-80 15,0 0-16-15,0 0-40 32,0 0-24-32,0 0-65 15,0 0 97-15,0 0-16 0,0 0 144 16,0 4 136-16,0-2 377 15,0 2-17-15,-2-4-104 16,-1 0-32-16,-2 0 32 0,3 0-96 47,-2 0 16-47,2 0 248 0,-1-4-392 15,1-4-168-15,2 0-80 16,0 2 8-16,0 0 72 0,0 2 0 31,0 4-8-31,0 0-40 0,0 0-40 0,0 0-40 16,0 0-16-16,0 0-8 0,0 0 24 15,0 2 128-15,0 6 152 16,-5-2 120-16,0 0-56 0,2-2-40 16,0-2-8-16,1-2-40 15,2 0 40-15,0 0-96 16,0 0-56-1,0 0-16-15,0 0-280 0,0 0-72 16,0 0 176-16,2 0 168 16,3 0-72-16,-4 0 72 0,-1 0 0 15,0 0 8-15,0 0 56 16,0 0 176-1,0 0 168-15,0 0-48 16,0 0-352-16,-3 0-88 0,-5-4-1744 16,-3-4-6162-16</inkml:trace>
  <inkml:trace contextRef="#ctx0" brushRef="#br0" timeOffset="198111">5736 12619 160 0,'0'0'3144'16,"0"0"-1415"-16,0 0-777 0,0 0 64 16,0 0-120-16,1 0-280 15,1 0-256-15,1 0 0 16,4 0 241-16,-1 0 207 0,4 6-240 15,-2 2-40-15,3 0-88 32,-3 0-56-32,2 2-48 0,1 2-112 15,-3 0-40-15,4 2-104 16,-1 1-16-16,2-2-56 15,1 4-8-15,-1-2-112 0,2 6-584 16,1 7-744-16,2-6-1401 16,-7-1-3720-1</inkml:trace>
  <inkml:trace contextRef="#ctx0" brushRef="#br0" timeOffset="198451">6458 13143 1568 0,'0'0'1872'15,"0"0"-623"1,0 0 135-1,0 0-144-15,0 0-424 16,0 0-256-16,0 0-240 0,0 0-144 16,45 36-72-16,-34-29-104 15,0 3-224-15,12 7-712 0,0-1-1360 31,-4-2-2465-31</inkml:trace>
  <inkml:trace contextRef="#ctx0" brushRef="#br0" timeOffset="198708">6978 13437 128 0,'0'0'1608'15,"0"0"-304"-15,0 0 32 0,0 0-247 0,0 0-17 47,0 0-424-47,0 0-104 16,0 0-336-16,50 49-64 15,-42-38-144-15,9 6-720 0,-2-4-1192 16,0 2-1057-16</inkml:trace>
  <inkml:trace contextRef="#ctx0" brushRef="#br0" timeOffset="198925">7531 13834 288 0,'0'0'1776'0,"0"0"-976"16,0 0-280-16,0 0-160 0,0 0-88 0,0 0-144 15,49 36-128 1,-38-25-1080-1,-3-2-1712-15</inkml:trace>
  <inkml:trace contextRef="#ctx0" brushRef="#br0" timeOffset="199152">8063 14177 1400 0,'0'0'1648'0,"0"0"-1072"16,0 0-208-16,0 0-56 0,0 0-112 15,0 0-144-15,79 60-56 16,-63-49-776-1,-3 0-368-15</inkml:trace>
  <inkml:trace contextRef="#ctx0" brushRef="#br0" timeOffset="199384">8407 14446 1360 0,'0'0'1080'0,"0"0"-424"0,0 0-48 15,0 0-88-15,0 0-128 16,0 0-159-16,0 0-49 16,0 0-184-1,90 94-216-15,-74-77-409 0,4-4-335 16,2 6-312-16,-1-6 168 15</inkml:trace>
  <inkml:trace contextRef="#ctx0" brushRef="#br0" timeOffset="199578">8788 14698 280 0,'0'0'1048'0,"0"0"64"16,0 0-80-16,0 0 0 16,0 0-343-16,0 0-257 0,0 0-224 31,84 47-80-31,-71-43-64 31,-2 0-64-31,4 0-296 16,2 3-897-16,-2 0-631 0</inkml:trace>
  <inkml:trace contextRef="#ctx0" brushRef="#br0" timeOffset="199740">9158 14899 776 0,'0'0'1208'15,"0"0"136"-15,0 0-80 16,0 0-287-16,0 0-473 15,0 0-296-15,0 0-136 16,0 0-72 0,79 78-1120-16,-69-67-1721 15</inkml:trace>
  <inkml:trace contextRef="#ctx0" brushRef="#br0" timeOffset="199902">9447 15090 2288 0,'0'0'1024'15,"0"0"-664"-15,0 0-360 16,0 0-496-16,0 0-568 16,0 0-512-16</inkml:trace>
  <inkml:trace contextRef="#ctx0" brushRef="#br0" timeOffset="200013">9447 15090 416 0,'116'114'944'0,"-109"-108"-32"16,-1-2 184-16,2 0-224 0,-5-2-415 31,2-2-249-31,-2 0-208 15,-1 0-625-15,-2 0-2231 0</inkml:trace>
  <inkml:trace contextRef="#ctx0" brushRef="#br0" timeOffset="201236">4518 15709 744 0,'0'0'3136'15,"0"0"-1927"-15,0 0-417 0,0 0 128 16,0 0 192-16,47 0-104 16,-31-2-95-16,3-2-241 0,4 0-128 31,1-1 80-31,5-4-168 15,4-1-200-15,-1 0-136 16,3-2-120-16,6-2-128 0,17-2-784 16,-6 4-1593-16,-9 2-2704 0</inkml:trace>
  <inkml:trace contextRef="#ctx0" brushRef="#br0" timeOffset="201477">5516 15543 1096 0,'0'0'1800'15,"0"0"-272"-15,0 0-135 0,0 0-209 16,0 0-32-16,0 0-304 15,0 0-351 1,0 0-177 0,81 2-240-16,-68-2-80 0,13 0-1017 15,-7-2-999-15,4-7-1225 0</inkml:trace>
  <inkml:trace contextRef="#ctx0" brushRef="#br0" timeOffset="201646">6033 15451 1280 0,'0'0'1248'0,"0"0"-152"16,0 0-128-1,0 0-655 1,0 0-313-16,0 0-473 0,0 0-2423 15</inkml:trace>
  <inkml:trace contextRef="#ctx0" brushRef="#br0" timeOffset="201834">6553 15449 80 0,'0'0'784'16,"0"0"-368"-16,0 0-320 0,0 0-96 15,0 0-360-15,76-15-240 0</inkml:trace>
  <inkml:trace contextRef="#ctx0" brushRef="#br0" timeOffset="202027">6924 15419 856 0,'0'0'1360'16,"0"0"-192"-16,0 0-72 0,0 0-287 31,0 0-409-31,0 0-208 16,0 0-136-16,0 0-56 0,87 8-920 15,-64-18-617-15,-4-3-1039 0</inkml:trace>
  <inkml:trace contextRef="#ctx0" brushRef="#br0" timeOffset="202194">7322 15346 408 0,'0'0'1472'0,"0"0"-312"0,0 0-192 15,0 0-23-15,0 0-185 16,0 0-88 0,0 0-312-16,71 0-248 15,-60 0-112-15,13 0-272 16,-1-2-768-16,-7-2-1145 15</inkml:trace>
  <inkml:trace contextRef="#ctx0" brushRef="#br0" timeOffset="202371">7845 15280 1016 0,'0'0'1360'0,"0"0"-608"16,0 0-304-16,0 0-240 15,0 0-208-15,0 0-472 16,0 0-424-16,95-24-1152 0</inkml:trace>
  <inkml:trace contextRef="#ctx0" brushRef="#br0" timeOffset="202559">8321 15197 1112 0,'0'0'1256'0,"0"0"-208"15,0 0 144-15,0 0-143 16,0 0-113-16,0 0-320 15,0 0-328 1,121-7-184-16,-103 3-104 0,1-4-72 16,4 0-832-16,16-6-536 15,-8 2-441-15,-1-1-183 0</inkml:trace>
  <inkml:trace contextRef="#ctx0" brushRef="#br0" timeOffset="202705">8841 15080 336 0,'0'0'784'0,"0"0"-136"31,0 0-80-31,0 0-216 16,0 0-168-16,0 0-184 16,0 0-496-16,0 0-920 0</inkml:trace>
  <inkml:trace contextRef="#ctx0" brushRef="#br0" timeOffset="203157">9476 15097 1008 0,'0'0'0'0</inkml:trace>
  <inkml:trace contextRef="#ctx0" brushRef="#br0" timeOffset="204433">10314 12128 3016 0,'0'0'3937'0,"0"0"-2649"16,0 0 369-16,0 0 391 0,0 0-416 15,81 0-535-15,-55-4-289 16,3-7-256-16,1 0-304 0,-1-4-64 15,-1 0-184 1,-6 1-384 0,-7 1-960-16,-5 2-737 0,-5 0-1904 15,-5 3-1784-15</inkml:trace>
  <inkml:trace contextRef="#ctx0" brushRef="#br0" timeOffset="204646">10448 11968 1304 0,'0'0'4201'0,"0"0"-2601"0,0 0-160 15,0 0-103-15,0 0-241 0,0 0-120 16,0 117-192-16,8-82-312 31,3-3-104-31,1-2-208 0,-6-2-160 31,1-2-8-31,-1-2-1000 16,-1-7-1984-16,-3-8-5226 0</inkml:trace>
  <inkml:trace contextRef="#ctx0" brushRef="#br0" timeOffset="205016">10579 12186 696 0,'0'0'4289'15,"0"0"-2089"-15,0 0-320 16,0 0-327-1,0 0-369-15,0 0-416 0,118-50-392 16,-96 36-168-16,-2 2-32 16,-6 0 56-16,-1 1-104 15,-6 3-56-15,-6 3 0 0,-1-1 40 16,0-2 17-1,0 1-129-15,-8-1-73 16,-8 3-23-16,2 3 88 0,-3 0-40 16,6 2 48-16,-5 0 152 15,5 2 57-15,1 9-145 31,0 6 48-31,4 0-16 0,6 4-40 16,0-3-8-16,0 2-40 0,0-2 48 16,6-4-56-16,10 0 0 15,-1-4 0-15,1-4-16 16,0-6-665-16,10 0-671 0,-7-4-1056 15,-4-10-2929 1</inkml:trace>
  <inkml:trace contextRef="#ctx0" brushRef="#br0" timeOffset="205316">10855 12019 392 0,'0'0'5113'0,"0"0"-2657"16,0 0-399-16,0 0-865 16,0 0-472-1,0 0-360-15,0 0-184 0,0 0-160 16,-24 98-8-16,35-81 0 15,2-6-8-15,5 0 0 16,-5-3-8-16,3-4-64 16,-3 0-8-1,1-2 32 1,-2-2 48-16,-4 0 0 15,-3 0 0-15,-2 0 0 0,-3 2 0 16,0 0 216-16,0 2 256 16,0 4 56-16,-12 4-216 15,-4 4-312-15,-10 2-792 0,9-6-1880 16,4-4-4450-1</inkml:trace>
  <inkml:trace contextRef="#ctx0" brushRef="#br0" timeOffset="205484">10968 12096 3808 0,'0'0'2473'0,"0"0"-625"16,0 0-591-16,0 0-673 0,0 0-304 15,121-52-136-15,-97 44-144 0,-3 0-680 16,-6 3-1193-16,-5 1-2128 0</inkml:trace>
  <inkml:trace contextRef="#ctx0" brushRef="#br0" timeOffset="205741">11067 11961 56 0,'0'0'4801'15,"0"0"-2641"1,0 0-808 0,0 0-127-16,0 0-553 15,0 0-272-15,0 0 152 0,0 0 64 0,13 103-136 16,-2-75-96-16,0-5 128 15,-4 0-224-15,2-7-64 0,-2-4-40 32,-2-2 65-32,-1-4-73 15,0-4-104-15,2-2-64 16,2 0-8-16,2 0 0 31,6-14-256-31,15-18-625 0,-1 0-1151 0,-5 4-3049 16</inkml:trace>
  <inkml:trace contextRef="#ctx0" brushRef="#br0" timeOffset="206344">11666 11757 5113 0,'0'0'3216'16,"0"0"-983"-16,0 0-561 0,0 0-600 0,0 0-239 15,0 0-225-15,-18 96-248 16,18-73-216-1,5-6-80 1,6 0-56-16,2-6-8 0,0-1-8 16,3-1 8-16,-5-5-24 0,6-1-24 15,-3 1-8-15,-3-2-16 16,6 0 64-16,0-2-8 0,-1 2-80 31,-1 2-112-31,1 1 80 16,-3-1 72-16,0 2-8 15,-3-1 64-15,-2 1-8 0,-3 0 0 31,-1-1 0-31,1-1-8 16,-5-2 0-16,0 2 16 0,0 0 280 16,0 1 200-16,0 1 144 0,-3 5-144 31,-10-1-104-31,-5 4-176 0,-6 0-200 0,-7 1-16 0,-14 2-1064 15,10-6-1049-15,1-2-3504 16</inkml:trace>
  <inkml:trace contextRef="#ctx0" brushRef="#br0" timeOffset="206613">11687 11743 4993 0,'0'0'2256'0,"0"0"-728"31,0 0-175-31,0 0-553 16,0 0-344-16,0 0-272 0,0 0-184 16,118-10-1072-1,-101 10-4065-15</inkml:trace>
  <inkml:trace contextRef="#ctx0" brushRef="#br0" timeOffset="239683">5256 12776 5353 0,'0'0'1792'15,"0"0"-1200"1,0 0 32-16,0 0 152 0,0 0-303 15,0 0-321-15,0 0-48 0,0 0 8 16,0 0-104-16,0 0 8 16,0 0-16-16,0 0-184 0,2-2-1145 15,1 2-1183-15,2-4-2793 0</inkml:trace>
  <inkml:trace contextRef="#ctx0" brushRef="#br0" timeOffset="240232">5879 12394 616 0,'0'0'1600'0,"-4072"0"-408"16,8144 0 145-16,-4072 0 335 15,0 0 344-15,0 0-271 0,5 0-585 0,-5 0-600 16,0 0-560-16,0 0-96 15,0 0-1408-15,-5 0-4698 0</inkml:trace>
  <inkml:trace contextRef="#ctx0" brushRef="#br0" timeOffset="249334">11264 15762 2720 0,'0'0'3969'0,"0"0"-3585"15,0 0-304-15,1 15 24 0,-1-6-56 16,2-3-48-16,-2-2-40 16,3-1-504-16,-3-3 144 15,0 2 256 1,0-2 144-16,0 2 136 15,0-2 248-15,0 0 144 0,0 2-192 16,0-2-160-16,0 0-88 16,0 2-80-16,0-2-8 15,0 2-8-15,0 2 0 0,0 1 8 16,0 1 160-16,0 1 8 31,0 1 128-15,-3 3-176-16,-4-3 16 0,3-2 24 0,2-3 40 15,0-1-24-15,2-2-176 16,0 0 0-16,0 0-168 0,0 0 160 15,0 0-56-15,0 0-80 32,0 0-16-32,0 0 112 0,0 0 40 15,4 0-48-15,0 0 0 0,3 0-16 16,-2 0-8-16,-4 0 80 15,4 0 8-15,-2 0 56 0,-3 0 112 16,2 0 32 0,-2 0 0-16,0 0-48 15,0 0-72-15,0 0-88 16,0-7 0-16,0-3 113 15,0-3-105-15,0 2-8 0,2 3 0 16,-2 6 0-16,4 0 0 16,-4 2-105-1,0 0-7-15,0 0 32 16,0 10 80-16,0-1 136 15,0-1-32-15,0-1 57 16,0-3-9-16,0-4 24 0,0 0-48 0,0 0-80 31,0 0-48-31,0 0 192 16,0 0-112-16,0 0-72 15,0 0 56-15,0 0-64 0,0 0-8 16,0 0 8-16,0 0 48 16,0 0 80-16,0 0 48 0,0 0 24 15,0 0 56-15,0 0-64 31,0 0-48-31,0 0-136 16,0 0 40-16,0-2-48 0,0-2 0 0,-4-1 0 16,2 5 0-16,2-2 0 15,0 2 8 1,-2 0-8-16,2 0 0 0,-3 0 48 15,-2 0 144 1,2 7 32-16,-7 3-144 16,4-1-80-16,-1-1 80 0,1-3-32 0,4-3 32 15,2-2-80-15,0 0-80 16,0 0-88-16,0 0 8 15,0 0-24 1,0 0 0-16,0 0 88 16,0 0 0-16,0 0-8 15,0 0-136-15,0 0-32 0,0 0 112 16,0 0 160-16,0 2 0 0,0-2 8 31,0 0 72-31,0 0 16 16,0 0-96-16,0 0 0 15,0-4-48-15,0-11 48 0,2 2 96 16,0 0-96-16,-2 5 0 15,4 5 72-15,-4 3 64 0,0 0-120 32,0 0 144-32,0 0 24 15,0 7-32-15,0 6 32 16,0 1-64-16,0-5-48 0,0-2 160 15,0-3-80-15,-4-4 8 16,4 0 96-16,0 0 0 0,0 0-72 16,0 0-104-1,0 0-72-15,0 0-8 16,0 0-128-16,0 0 64 15,0 0 64-15,0 0 80 0,0 0 16 16,0 0 0-16,0-7 120 16,-4-1-24-16,0-1-192 0,-6-6-400 15,2 5-184 1,-4 1-1632-16</inkml:trace>
  <inkml:trace contextRef="#ctx0" brushRef="#br0" timeOffset="251985">11834 16110 1528 0,'0'0'1552'0,"0"0"-1120"0,0 0 352 16,0 0 217-16,1 0-233 0,-1 0-64 15,0 0-120-15,0 2-152 16,0 2-96-16,4 3 376 16,-4 1 81-1,0 1 71-15,0-1-384 16,0 1-240-16,0-7-80 0,0 0-160 15,0-2 0-15,1 0-440 16,-1 0-320-16,5-2 32 16,-3-9 463-16,4 1 265 0,-1 1 24 31,0 0-16-31,-4 3 48 15,1 4-48-15,1 2-8 0,-3 0 193 16,0 0 159-16,0 0 112 16,0 0-8-16,0 0-64 31,0 0 48-31,0 0-240 0,0 0-80 15,0 0-56-15,0-2-64 16,0-2-152-16,0-3 96 0,0 1-56 16,0-1 40-16,0 1 0 0,0 4 64 15,0 0 8-15,0 2-128 16,0-2 56-16,0-2 72 15,5-1 64 1,-2-2 64-16,2-1 16 16,-5 4-8-16,0 0 24 0,2 2 168 15,-2 2 200-15,0 0-144 0,0 0-120 16,0 0-112-16,0 0 16 15,0 8-168 1,0 0 16-16,0-1 56 16,0-4-72-16,0-3 0 15,0 2-8-15,0-2 0 16,0 0-96-16,0 0-80 0,0 0 40 15,0 0 64-15,0 0 48 0,0 0 16 32,0 0 16-32,0 0 0 15,0 0 40-15,0 0-40 16,0 0 104-16,0 4 16 0,-2 2 144 15,-4 2-256-15,1-1 64 16,0-1-72-16,3-5 104 0,2-1-104 31,0 0 81-31,0 0 47 16,0 0-128-16,0 0-72 15,0 0-65-15,0 0-39 0,0-1 56 16,0-3 32 0,0-3 16-16,0 1 56 0,0 4 16 0,0 2-8 15,0 0-16 1,0 0-80-16,0 0 48 15,0 0 56-15,0 0 0 16,0 0 8-16,0 0 88 0,0 0-88 16,0 0 0-16,0 0-8 15,0 0 0-15,0 0 0 16,0 0 72-16,0 0-72 15,0 0 96-15,0 2-88 16,0-2 120-16,0 0-128 16,0 0 120-16,0 0-120 0,0 0 8 15,0 0 80-15,0 0-80 16,0 0-8-1,0 0-168-15,0 0-176 16,0 0 16-16,0-12 104 16,0-4 96-16,0-2-160 0,2 0 40 15,1 6 120-15,-1 4 16 16,-2 6 112-16,0 2 0 15,0 0 104 1,0 0-8-16,0 0 136 16,0 4-72-16,0 6-40 15,0 0-40-15,-2 1-8 0,-1-6 168 16,1-1-72-16,1 0-16 15,1-4-64-15,0 0-16 0,0 0 0 32,0 0-72-32,0 0-32 0,0 0-16 15,0 0 96-15,0 0-96 16,0 0 32-16,0 0 8 0,0 0-80 15,-3-2-592-15,-4-9-1848 16</inkml:trace>
  <inkml:trace contextRef="#ctx0" brushRef="#br0" timeOffset="257643">5737 12603 2712 0,'0'0'2617'16,"0"0"-1529"-16,0 0-808 0,0 0 144 16,0 0 352-16,0 0 0 15,0 0-296-15,0 0-175 0,0 0 79 31,0 0 112-15,0 0-64-16,0 0-200 0,0 0-152 0,0 0-80 16,12 2-328-16,-4 7-1249 15,0-2-3360-15</inkml:trace>
  <inkml:trace contextRef="#ctx0" brushRef="#br0" timeOffset="258071">8384 14333 3088 0,'0'0'1424'0,"0"0"-615"0,0 0 159 16,0 0 200 0,0 0 32-1,0 0-431-15,58 87-321 0,-50-80-448 16,4 2-32-16,-6-5-1865 15,2-2-4056-15</inkml:trace>
  <inkml:trace contextRef="#ctx0" brushRef="#br0" timeOffset="258228">9004 14679 3696 0,'0'0'0'0,"0"0"-920"15,0 0-1855 1</inkml:trace>
  <inkml:trace contextRef="#ctx0" brushRef="#br0" timeOffset="258409">9668 15050 1280 0,'0'0'1120'0,"0"0"-808"15,0 0-296-15,0 0-16 16,115 60-536 0,-88-54-640-16</inkml:trace>
  <inkml:trace contextRef="#ctx0" brushRef="#br0" timeOffset="258559">10261 15186 1088 0,'0'0'752'0,"0"0"-192"0,0 0 248 15,0 0-104-15,122 72-184 0,-99-60-320 16,1-2-200-16,13-2-232 16,-9-3-1064-16,-2-3-928 0</inkml:trace>
  <inkml:trace contextRef="#ctx0" brushRef="#br0" timeOffset="258741">10921 15447 760 0,'0'0'808'15,"0"0"-88"1,0 0-144-16,0 0-216 0,0 0-88 16,120 48-200-16,-101-41-72 0,5 6-376 15,-3-1-800-15,-6-3-839 0</inkml:trace>
  <inkml:trace contextRef="#ctx0" brushRef="#br0" timeOffset="259106">11784 15958 184 0,'0'0'1040'0,"0"0"-520"0,0 0-176 16,0 0 128-16,0 0 144 15,0 0-8-15,0 0-328 0,100 56-280 16,-89-50-336 0,-1-2-1264-16</inkml:trace>
  <inkml:trace contextRef="#ctx0" brushRef="#br0" timeOffset="259237">11989 16028 992 0,'0'0'0'0</inkml:trace>
  <inkml:trace contextRef="#ctx0" brushRef="#br0" timeOffset="260787">9234 12238 3408 0,'0'0'2025'0,"0"0"-561"16,0 0 448-16,0 0-71 0,0 0-505 15,0 0-440-15,0 0-272 32,0 9-224-32,-5 2-400 0,-7 11-72 15,-15 26-1024-15,4-3-2000 16,-4-2-5226-16</inkml:trace>
  <inkml:trace contextRef="#ctx0" brushRef="#br0" timeOffset="260951">8885 13070 3384 0,'0'0'0'0,"0"0"-760"15,0 0-1144-15</inkml:trace>
  <inkml:trace contextRef="#ctx0" brushRef="#br0" timeOffset="261118">8748 13459 1792 0,'0'0'2592'0,"0"0"-1679"0,0 0-913 31,0 0-240-31,-70 109-777 15,52-82-1751-15</inkml:trace>
  <inkml:trace contextRef="#ctx0" brushRef="#br0" timeOffset="261222">8547 13956 1672 0,'0'0'1088'16,"0"0"-1088"-16,0 0-864 0</inkml:trace>
  <inkml:trace contextRef="#ctx0" brushRef="#br0" timeOffset="261406">8365 14514 4584 0,'0'0'977'16,"0"0"-761"0,0 0 40-1,0 0 56-15,0 0-312 0,0 0-336 0,0 0-1769 16,-18 116-1127-16</inkml:trace>
  <inkml:trace contextRef="#ctx0" brushRef="#br0" timeOffset="261527">8315 14867 1712 0,'0'0'2216'16,"0"0"-1608"-16,0 0-608 0,0 0-336 16,0 0-1080-16</inkml:trace>
  <inkml:trace contextRef="#ctx0" brushRef="#br0" timeOffset="261854">7963 15899 1640 0,'0'0'3929'15,"0"0"-2977"1,0 0-640-16,0 0-88 16,0 0-224-16,0 0-880 0,0 0-1801 15</inkml:trace>
  <inkml:trace contextRef="#ctx0" brushRef="#br0" timeOffset="262022">7611 16547 280 0,'0'0'1888'0,"0"0"-1888"16,0 0-2024-16</inkml:trace>
  <inkml:trace contextRef="#ctx0" brushRef="#br0" timeOffset="262252">7520 17027 96 0,'0'0'840'15,"0"0"232"-15,0 0-392 0,-24 108-264 32,13-71-80-32,1-7-336 15,2-7-880-15</inkml:trace>
  <inkml:trace contextRef="#ctx0" brushRef="#br0" timeOffset="264408">9088 12699 1816 0,'0'0'2072'15,"0"0"-807"-15,0 0 407 0,0 0-136 16,0 0-287-16,0 0-369 16,0 0-240-16,0 0-208 0,0 0-192 31,0 0-72-31,0 0-88 15,0 0-80-15,0 0 0 16,0 0 8-16,0 0 0 0,0 0 48 16,0 0-48-16,0 0 96 0,0 0 88 15,0 0 112 1,0 0-184-1,-5 2-112-15,-6 0 88 16,5 1-88-16,1-3 40 0,-2 0 56 16,6 0-56-16,-6 0-48 0,2 0 0 15,5 0 0-15,0 0 0 0,0 0-8 16,0 0 8-16,0 0 8 15,0 0 0 1,0 0 120-16,0 0-48 16,0 0-32-16,0 0 24 15,0 0 56-15,0 0 8 0,0 0 56 16,-4 0 49-16,4 0-41 15,-2 0-48-15,2 0-32 0,-5 0-40 32,4 0-80-32,-4-3-32 15,0-5-96 1,3 2 24-16,-1 2-8 0,3 2 48 0,0 2-8 15,0 0-72-15,0 0-33 16,0 0 113-16,10 0 64 0,-1 2 0 31,-1 2 0-31,-6 0 88 16,3 0-80-16,-5-2 0 0,0-2 145 15,0 2 87-15,0-2 88 16,0 0-328-16,-7 0-865 16,1 0-2079-16</inkml:trace>
  <inkml:trace contextRef="#ctx0" brushRef="#br0" timeOffset="264827">9495 12674 3528 0,'0'0'4753'0,"0"0"-2624"0,0 0-697 31,0 0-176-31,0 0-712 16,0 0-376-16,0 0 65 0,0 0 95 15,0 0-224-15,84 2 40 16,-58-9-56-16,-3 1-88 15,-1-2-128 1,-7 1-617-16,-4-2-679 16,-6 1-656-1,-5 2-1001-15,0 0-1480 16</inkml:trace>
  <inkml:trace contextRef="#ctx0" brushRef="#br0" timeOffset="264998">9592 12559 1816 0,'0'0'3185'0,"0"0"-729"15,0 0-135-15,0 0-745 0,-6 0-600 16,6 10-544-1,0 12-152-15,0 10 8 16,0 8 88-16,0 5-88 16,0 0-119-16,0-3-81 31,3-1-24-31,7-7-64 0,-2 4-240 0,1-8-1257 0,-2-10-3592 15</inkml:trace>
  <inkml:trace contextRef="#ctx0" brushRef="#br0" timeOffset="265417">9746 12848 1592 0,'0'0'1776'0,"0"0"-528"31,0 0-71-31,0 0 111 16,0 0-224-16,0 0-512 0,0 0-216 16,0 0-32-16,113-38-71 0,-105 23 87 15,-5-2 72-15,2-2-136 16,-5 0-136-16,0-2-8 15,0 3-64 1,-12 2 24-16,0 5 32 16,0 2 112-1,-1 7 104-15,0 2 224 0,2 0-104 0,-3 8-264 0,2 12-24 31,1 6-104-31,6 3-48 16,0 1 128-16,5-2-16 0,0-4-112 16,0-4 0-16,5-4 0 15,6-6 0-15,1-2 0 16,4-5-8-16,0-3-344 0,2 0-392 15,4-13-360-15,-2-10-1385 16,-4 2-2848-16</inkml:trace>
  <inkml:trace contextRef="#ctx0" brushRef="#br0" timeOffset="265718">9917 12631 3168 0,'0'0'2081'0,"0"0"-169"31,0 0-16-31,0 0-951 16,0 0-601-16,0 0-216 15,0 0-64-15,-26 81-64 0,32-64 0 16,6-2 0-16,1-6 0 16,-2-3 0-16,3-2-72 0,-2 1 16 15,-1-3-24 1,4 0 16-16,-4-2 48 15,-1 2 0-15,-1 2-32 16,-2-2-16-16,-1 0 16 0,-3 1 48 16,-3 1 56-16,0 5 472 15,0 1 248-15,-14 3-456 16,-10 8-320-16,1-3-1104 15,4-6-4689-15</inkml:trace>
  <inkml:trace contextRef="#ctx0" brushRef="#br0" timeOffset="265947">10001 12708 4600 0,'0'0'1537'16,"0"0"-289"-16,0 0-176 0,0 0-224 31,0 0-303-31,0 0-289 16,103-47-160-16,-90 39-96 15,-3 1-528-15,-2 0-481 0,3-5-551 16,-6 2-1169-16,1 2-1207 0</inkml:trace>
  <inkml:trace contextRef="#ctx0" brushRef="#br0" timeOffset="266201">10086 12561 3816 0,'0'0'2233'16,"0"0"-1369"-16,0 0 176 16,0 0 0-1,0 0-343-15,7 122-305 0,-1-90-192 16,4 1-16-1,1-1 16-15,1-4-96 0,-1-2 24 0,-3-5 32 47,2-2 24-47,-2-6-16 0,-3-4-24 16,1-7-56-1,-1-2 24-15,1 0-8 0,1-4-104 16,2-37-128-16,0 4-736 0,-3-1-2377 16</inkml:trace>
  <inkml:trace contextRef="#ctx0" brushRef="#br0" timeOffset="267005">10584 12501 2776 0,'0'0'2537'0,"0"0"-1081"15,0 0 24-15,0 0-167 16,0 22-345-16,0-8-224 15,0 2-256-15,5 0-232 0,3 2-24 16,3 0-48-16,0-2-64 16,5-2-72-1,-1-1-40-15,-2-4 40 0,3-1-32 16,2-2 32-16,-7 1-48 15,2-3-64-15,-2-1 56 16,1 1-56-16,-6-2 16 0,4 0 32 16,-5 2 8-16,-1-2-8 15,-2 0 8-15,0 0-8 16,-2-2 16-1,0 0 8-15,0 3 0 0,0-3 176 16,0 0 216-16,0 2 16 16,-2 0-264-16,-8 3-88 0,2 3 16 15,-6 0-72-15,2 5 56 31,-2-2-56-31,-2 4-8 32,-2-3 8-32,2-3-8 0,0 2-304 0,0-7-400 0,-7-4-912 0,5 0-1393 15,5-11-3512-15</inkml:trace>
  <inkml:trace contextRef="#ctx0" brushRef="#br0" timeOffset="267297">10613 12465 4384 0,'0'0'2049'16,"0"0"-881"0,0 0 448-1,0 0-479-15,0 0-217 0,0 0-264 0,0 0-280 16,0 0-224-16,90 0-152 31,-66 0-40-31,-6 2-1096 0,-3 0-2065 0</inkml:trace>
  <inkml:trace contextRef="#ctx0" brushRef="#br0" timeOffset="273834">9129 12663 432 0,'0'0'848'0,"0"0"-40"15,0 0-128-15,0 0-16 0,0 0-104 16,0 0-144-16,0 0-168 16,0 0-111-16,-4-4-33 15,4 2 8 1,-3 0 96-16,0 2 72 15,1-2-24-15,-1 2 32 16,0 0 24-16,0 0-128 0,3 0-104 16,-2 0-32-16,2 0 160 15,0 0-40-15,0 0-48 0,0 0-8 31,0 0-16-31,0 0 16 16,0 0-40-16,0 0-64 16,0 0 0-16,0 0 0 0,0 0-8 15,0 0 0-15,0 0 80 16,0 0 128-16,0 0 16 0,0 0-48 15,0 0-40 1,0 0-64-16,-5-2-72 16,4 0-912-16,-4-1-5049 15</inkml:trace>
  <inkml:trace contextRef="#ctx0" brushRef="#br0" timeOffset="283365">2322 12917 16 0,'5'-1'2920'0,"-1"-3"-1720"0,0 2-95 16,2-2-433-16,4 4-272 15,-9-2-88-15,3 2-160 0,-4 0-152 16,0 0 0-16,0 0 96 31,0 0 496-31,0 0 192 0,0 0 72 16,0 0-271-16,0 2-33 15,-5-2-8-15,0 0-288 0,3 0-96 16,-1 0-32 0,1 0-24-16,2 0-96 0,0 0-8 31,0 0 0-31,0 0 0 0,0 0 64 0,0 0 8 15,-4 0-64-15,4 0-8 16,-4 4-104-16,0 2-8 0,-3 4 112 16,-1 0 80-1,0-2 32 1,1 0-48-16,3-6 24 15,2 0 16-15,0-2 0 0,-1 0-104 0,2 0-8 16,-3 0-176-16,3-12-40 16,1-4 168-16,0 0-104 0,0-2 160 46,0 4-8-46,0 4 8 16,6 4-48-16,1 6-16 16,1 0-80-16,-3 0 8 0,1 0 56 15,-3 4 64-15,-1 2 16 0,-2 2 144 16,0-3 200-16,0 2 136 15,-5-1 64 1,-3-4-104-16,-2 0-80 0,2-2-160 0,-3 0-72 16,3 0-128-16,-4-12-72 15,4-4 64-15,0-5 8 16,7 2 0-16,1 0-72 0,0 4 64 15,9 4-64-15,11 7-80 32,-1 4 48-32,1 0-40 0,1 0 88 15,-7 13-8-15,-3 3 64 16,-1 2 64-16,-10 1 16 0,0 2 120 15,0-1 56-15,0-6-16 0,-11-2 64 16,-1-6-31 0,0-6-17-1,-3 0-48 1,-3 0-40-16,-3-6-120 0,-1-12 32 0,1-1-80 15,3 2 0-15,7 2 0 0,7 6 0 16,4 5-8-16,0 0-120 0,2 2 0 31,11 2 72-31,3 0 0 16,-3 0 48-1,-2 0-40-15,-4 0 32 0,-4 2 8 0,-3 8-72 16,0 1 80-16,0 6 184 16,-7-2-8-16,-9 0-48 0,3-3-24 31,-1-4 16-31,3-6-40 0,1-2-64 15,0 0-16-15,4 0 0 16,-4-14-96 0,4-4 88-16,4-2-72 0,2-3 24 0,0 6-112 15,13 2 32-15,11 8-40 31,2 7 96-31,1 0-8 0,1 4-24 16,-2 14 24-16,-10 3 7 16,-6 2 81-16,-6 1 0 15,-4-2 8-15,0-4 48 0,-8 0 89 16,-9-6 15-16,0-6 16 15,-2-4 32 1,0-2 64-16,1 0-144 0,2-10 0 16,-2-10-128-16,5-2-8 15,7-4 0-15,2 2-64 16,4 3 64-16,0 6-80 0,10 3 0 15,3 5 32 1,0 3-24-16,3 4-24 16,-3 0 96-16,1 0-80 0,-5 4 80 15,-5 7 8-15,-2 3 0 16,-2 0 64-16,0 4 72 15,-11 0 40 1,-9-4 0-16,6-4 88 16,1-6 0-16,6-2 24 0,7-2-288 15,0 0-264-15,4-14-1793 16,9 0-5200-16</inkml:trace>
  <inkml:trace contextRef="#ctx0" brushRef="#br0" timeOffset="285022">5661 12671 1408 0,'0'0'1616'0,"0"0"-1096"15,0 0 136-15,0 0 225 0,0 0-353 16,0 0-200-16,0 0 88 16,0 0 216-16,0 0 152 15,0-4 296-15,0-2-47 0,-8-2-817 31,-1 1-216-31,1-2 96 32,-2 1-8-32,3 2-24 0,4 2 48 15,2 4 136-15,1 0-248 16,0 0-48-16,0 0-184 0,0 0 104 0,0 6 128 15,4 0 0-15,1 0 8 16,-5 1 64-16,0-5-24 16,0-2 176-16,0 0 520 0,0 0 192 15,-3 0-576-15,-5-2-288 16,-2-13 0-16,4-2-72 0,1-4-72 15,3 1 64 1,2 6-48-16,0 4-24 16,2 6-16-16,14 4 16 15,0 0-40-15,-1 0 32 0,-1 12-16 16,-4 4 104-16,0 2 72 15,-5 2-16-15,-5-2 48 0,0-1 16 32,-4-4 160-32,-9-3 32 15,-4-6-32-15,0-4 48 0,3 0-96 16,-2 0-103-16,8-14-49 15,0-2-72-15,8-2-8 0,0 2-48 16,3 0 40-16,15 4-49 31,4 2 49-31,-1 6-8 16,3 4-40-16,-7 0-16 0,0 0-8 15,-5 2-16-15,-7 10 48 16,-5 2-72-16,0 5 120 0,-2-2 256 16,-19 3-104-16,-2-6 17 31,2-3-17-31,0-7 160 15,5-4 40-15,3 0-120 0,7-9-32 0,-2-7-152 16,8-2-48-16,0 0-8 16,0 0-64-16,9 2 64 0,9 6-48 15,5 4-40 1,-1 4-8-1,-1 2-24-15,0 0 32 16,-1 8-32-16,-7 6 24 0,-4 0 16 16,-7 0 32-16,-2 0 56 0,0-2 184 15,-13-4 40-15,-8-4-120 0,-3-4-24 47,-2 0-16-47,5-14 40 16,-2-10 32-1,7-2-64-15,10 2-72 0,1 4 0 0,5 4-8 16,0 5-80-16,6 6-40 0,11 3 40 15,4 2-48-15,-4 0 56 16,1 0-24-16,-3 3 96 16,-6 6 0-16,-4-1-32 0,-5 0 32 31,0 1-136-31,-27 10-160 15,-2-3-1793-15,-2 0-7321 0</inkml:trace>
  <inkml:trace contextRef="#ctx0" brushRef="#br0" timeOffset="286888">4442 15807 1736 0,'0'0'3289'0,"0"0"-2113"16,0 0-648-1,0 0 200-15,0 0-264 16,0 0-240-16,0 0-56 0,0 0-64 16,31 4-40-16,-26 3-56 15,1-1 88 1,-4-2-8-16,-1-2-72 0,-1-1 88 0,0-1 8 31,2 0 72-31,-2 0-184 16,0 0-32-16,3 0-176 0,0 0-304 15,1 0 408-15,0 0 104 16,0 0 0-16,1 0 8 15,-5 0 0-15,0 0 64 0,0 0 528 32,0 2 689-32,-13 4-745 15,-2-2-368-15,-1-4 288 0,-2 0-144 0,2 0-168 16,0-8 328-16,9-5-344 15,-1-6-136-15,8 4 0 16,0 0-72-16,0 2 48 31,20 2-104-15,-1 3 48-16,9 4 72 15,-1 4-16-15,-1 0-48 0,-7 4-16 0,1 15 88 16,-12 2 0-16,-3 5 104 16,-5 0 128-1,0-1 40-15,-5-8 72 0,-13-4-48 0,-1-9-96 16,-4-4-48-16,-1 0 56 15,-4-10 185-15,6-12-177 0,4-7-144 16,5 1-72-16,11 0 0 16,2 0 0-16,0 7-72 15,20 2 0 1,2 4 24-16,6 2 40 15,-2 7-8-15,1 6-40 0,-6 0-129 16,-6 2 89-16,-7 17 96 16,-8 4 48-16,0 5 65 31,-13-2-41-31,-10-5 24 0,-4-8-16 15,-6-9 16 1,1-4 232-16,1 0 8 0,2-21-32 0,5-5-8 16,6-5-288-16,9 1-8 15,9 2 0-15,0 6-96 0,8 4-56 16,16 6 72-16,2 4 80 15,8 6-128 1,-7 2 120-16,-1 0-160 16,-5 22 16-16,-11 7 72 0,-10 7 80 15,0 3 0-15,-10-1-48 16,-14-6 48-16,-7-9 24 15,5-12 32-15,4-9 72 16,2-2 64-16,6-6-192 16,6-13 0-1,8-5-96-15,0-3 96 0,6 5-88 0,18 3 24 16,5 4-8-16,2 7 56 31,1 4-32-31,-7 4-56 16,-6 0 96-16,-8 4-80 0,-7 10-208 15,-9 4-193-15,-16-2-1135 16,-8-5-4841-1</inkml:trace>
  <inkml:trace contextRef="#ctx0" brushRef="#br0" timeOffset="288476">9394 15188 1240 0,'0'0'2152'31,"0"0"-1472"-31,0 0 145 16,0 0 559-16,0 0-320 16,-2 32-208-16,-9-22-416 0,-1-4 184 15,1-4 161-15,0-2-385 16,4 0 48-16,6-4-448 0,1-12-80 31,0-2-184-31,0 2 88 0,16-1 40 16,0 10-16-16,2 3 72 15,3 4-48-15,-2 0 48 0,-1 5-40 16,-2 12 120-16,-8 2 8 15,-2 2 80-15,-6-3 16 16,0-2 56-16,0-4 296 16,-12-6 56-16,-6-4-144 31,2-2 272-16,-2-4 24-15,5-14-360 0,2-6-296 0,4-5 40 16,6 4-40-16,1 1 16 16,0 5-24-16,1 8 0 0,14 7-128 15,-1 4-56-15,4 0-24 16,0 15 200-16,-2 10 8 0,-3 5 192 15,-3 2-64 1,-10 0-16-16,0-4-40 0,0-6 24 0,-9-6 40 31,-3-7 64-31,-6-9-48 16,2 0 72-16,-2-11 33 15,5-13-201-15,2-8-56 0,4-6 0 16,7 2 0-16,0 2-8 16,0 6-40-1,16 7-8-15,4 12-49 0,1 7-15 16,-2 2 8-16,0 2-16 15,-1 16 128-15,-2 3 56 16,-11 8 104-16,-5 3 32 0,0-2-7 16,-1 0-41-16,-19-8-16 15,6-6 216-15,-2-11 384 16,9-5-152-1,-4-9-528-15,6-19-48 0,5-8-256 16,0-4-72-16,0 0-16 16,16 5 16-16,-3 10 176 0,5 10 72 15,-2 11-48-15,2 4-48 31,-5 0 48-31,-2 15 32 16,-5 4 96-16,-2 8 128 0,-4 1 8 16,-4 0 32-16,-13 0-8 0,-3-6-32 15,-2-6-56-15,2-8 232 16,4-8-128-16,-2 0-176 31,-1-30-248-15,3-6-1097-16,0-2-3296 0</inkml:trace>
  <inkml:trace contextRef="#ctx0" brushRef="#br0" timeOffset="290003">9095 12706 3136 0,'0'0'1408'0,"0"0"-335"0,0 0 239 15,0 0-496-15,0 0-400 16,0 0-168-16,13-3-96 31,-13 3-136-31,0 0 64 0,0 5 881 16,-7 4 103-16,-6 3-608 15,-3-3 72-15,2-5 312 0,-3-4-248 16,5 0-64-16,2-2-128 16,3-11-191-16,7 1-209 15,0-2-8 1,0-2-48-16,18 0-16 0,5 0 16 15,1 4 31-15,5 4 17 16,-10 4-64-16,4 4 0 0,-13 0-8 16,-1 0 0-16,-7 0-8 15,-2 4 88 1,0 9 352-1,-11 0 73-15,-10 2-161 0,-5-4-64 0,-2-5 168 32,4-6 32-32,2 0 64 15,4-4-80-15,5-12-264 0,3-2-120 16,9-2-88-16,1 2-72 15,0 2 48-15,19 4 0 16,4 2 56 0,4 4-96-16,-1 6-64 15,0 0 32-15,-5 2-72 0,-2 14 8 16,-6 7 96-16,-10 2 80 15,-3 3-8-15,0 0 0 16,-5-6 80-16,-14-6 8 0,0-5 8 16,1-11 56-16,-3 0 32 15,6-4 272-15,-1-15-240 0,10-5-136 16,-1 0-88-16,7-1-32 15,0 2-32-15,15 5-96 32,7 8 16-32,6 6 0 0,-2 4 32 15,1 0-57-15,-4 18 89 0,-5 4-88 16,-10 4 0-16,-4 2 16 15,-4-1 48-15,0-8 88 0,-8-2 104 16,-11-6 80 0,-2-7 288-1,0-4 104-15,-2 0 32 0,4-8 1 16,3-9-305-16,9-2-200 15,7 1 0-15,0 2-104 16,0 2-8-16,12 4 32 0,4 2 8 16,3 4 16-1,2 1 8-15,-5 3 40 16,-3 0-40-16,-5 0-32 0,-3 0 8 15,-3 0 72-15,-2 0 64 16,0 0 240-16,-5-2 192 16,-10-1-344-16,-1 1-152 0,-1-2-120 31,0 0-720-31,8 2-2225 0</inkml:trace>
  <inkml:trace contextRef="#ctx0" brushRef="#br0" timeOffset="295174">13919 7255 1032 0,'0'0'1344'15,"0"0"-624"-15,0 0-72 16,0 0 16-16,0 0-175 0,0 0-281 15,0 0-208-15,1-4-40 16,4 2 40-16,-2 0 16 0,0 0-8 31,2 0-8-31,-1 0 8 16,-1 2-8-16,2-2-56 15,1 0-24-15,-1-4-128 0,1 0-345 16,-6 0-623-16</inkml:trace>
  <inkml:trace contextRef="#ctx0" brushRef="#br0" timeOffset="296781">14647 7706 4064 0,'0'0'1433'0,"0"0"-1433"16,0 0-312-16,0 0-1697 0</inkml:trace>
  <inkml:trace contextRef="#ctx0" brushRef="#br0" timeOffset="298505">17297 9033 3880 0,'0'0'2969'0,"0"0"-1697"16,0 0-632-16,0 0 225 15,0 0-377-15,2 0-488 0,20 2-1305 16,2 11-423-16,1-1-1241 15</inkml:trace>
  <inkml:trace contextRef="#ctx0" brushRef="#br0" timeOffset="299100">18579 8963 3424 0,'0'0'2401'16,"0"0"-1769"-16,0 0-632 16,0 0-80-16,0 0-1144 15,0 0-993-15</inkml:trace>
  <inkml:trace contextRef="#ctx0" brushRef="#br0" timeOffset="299826">18960 8400 3712 0,'0'0'2785'0,"0"0"-1769"16,0 0-24-16,0 0 665 0,0 0-705 15,0 0-904-15,0 0-48 16,0 4-1440-16,0-4-2945 0</inkml:trace>
  <inkml:trace contextRef="#ctx0" brushRef="#br0" timeOffset="300995">20533 7223 5193 0,'0'0'1672'0,"0"0"-1136"16,0 0 448-16,0 0-96 0,0 0-567 31,0 0-321-31,0 0-417 16,0 0-983-16,10 36-2897 0</inkml:trace>
  <inkml:trace contextRef="#ctx0" brushRef="#br0" timeOffset="301626">21372 8156 3440 0,'0'0'4641'0,"0"0"-3921"0,0 0-488 0,0 0 897 16,0 0-385-16,0 0-504 16,0 7-240-1,4-1-592 1,-2 0-1529-16,-2 1-3728 0</inkml:trace>
  <inkml:trace contextRef="#ctx0" brushRef="#br0" timeOffset="302123">22452 9178 6649 0,'0'0'1608'16,"0"0"-1608"-16,0 0-432 0,0 0-4065 15</inkml:trace>
  <inkml:trace contextRef="#ctx0" brushRef="#br0" timeOffset="311329">8636 9732 3624 0,'0'0'4273'16,"0"0"-3105"-1,0 5-511-15,0 1 527 0,0 5-152 0,0 1-248 16,0 4-288-16,-10 0-16 15,4 2 201-15,-2 1 47 16,-2 2-136 0,2-1-128-16,-6 2 8 0,4 0-112 15,-5 0-32 1,1 1-32-16,-1-4-72 0,2-1-120 0,-3-2-8 15,3-1 0-15,0-6-16 16,-3-1 48 0,2 1-8-16,-2-3 80 15,-7-1 41-15,-1 1-121 16,-7 0-16-16,-1 1 48 31,-9-1-80-31,3 1 16 0,-3 1-40 0,1 1-48 0,1-1 0 0,4-2 0 31,-1 1 0-31,1-1 8 16,2 1 64-16,-1-3-56 15,0 0 40-15,0-2-56 0,-4-2 72 16,4 2 32-16,-2-2-104 16,2 2-8-16,4 1 0 0,1 1-40 31,0 1 48-31,1-1 48 15,2-2 24-15,2 0-72 0,-3-2 0 16,-1 0 8-16,-3 0-8 16,-4 0 0-1,-1 0 0-15,1-2-8 16,1 0 8-16,6 0-8 0,1 2 8 15,4-2-8-15,1 2 8 16,2-3 0-16,1-1 8 16,-4 1-8-16,1-3-8 0,-6-2 8 0,3-3 0 15,-8 0 48 1,1-1-40-1,-2-3-8-15,-2 2 0 16,6-2 0-16,-4 4 8 0,3-6-8 16,4 2 8-16,-7-4-8 15,3-2-72-15,4-2-64 0,-4-3-40 16,8-2-88-16,2 0 16 31,4-4 72-31,-1 0 48 0,2 0 63 16,0-2 57-16,-2 0 8 15,3 0-8-15,-4-2 8 0,4 1 0 16,-1-1 0-16,8-2-8 15,0 0-56-15,5-5 0 32,3 2-24-17,0 1 8-15,0-1 0 0,8 3 72 0,6 6-104 16,1 2 104-16,4 4-72 0,-2 3 8 15,5-2 24-15,2-3 48 16,5-2 0 0,7 0 0-16,3 0-72 15,4 2 24-15,4 1 0 16,6 3 48-16,1 3-64 0,2 2 48 15,-1 4 16-15,3-2-8 0,2 6 8 16,-5 0 48-16,-2 1-32 16,4 3-8-1,-7 1 32-15,3 1-32 16,-3 3-8-16,-5 2 0 0,5 0 0 31,-3 0-8-31,2 0-64 0,-2 11 72 0,1-4 0 0,-1 5 56 16,0-1-56-16,-4-2 0 31,-4 1 0-31,0 1 0 0,-5-2-8 15,-4 1 0-15,1 1 8 16,-3-1 0 0,2 1-56-16,1 2 48 0,3 0 8 0,0 2 8 15,0-1 48-15,-4 0-48 31,1 0-8-31,-8-3 8 0,-1 2 8 16,-2-3-16-16,-3-2 16 16,0 2-16-16,-1-2 0 0,-3 0 8 31,0 2-8-31,-1-2 8 0,0-2-8 0,-1 2 8 15,0-2 64 1,-3 2-64-16,-3-2 0 0,2 2 40 16,1 0 8-16,-5-1-40 15,2-2-8-15,0-1 8 0,-4 2 32 16,4-2-40-1,-2 0 112-15,1 1-120 16,1 1 0 0,1-1 8-16,-1 3 48 0,1 2 40 0,1 0-40 15,-1 0-56-15,1 3 0 16,-3-2 0-16,3-1 0 0,-1 3 8 15,4-5 80 1,-8 1-88 0,4-3 0-16,-3 3-16 15,2-3 16-15,-2 0-8 0,2-1 16 16,2 1-16-16,-4 3 16 0,0-1-8 15,2 1 64-15,0 2-8 16,1 1-56-16,-1-1 0 31,2 0 0-31,-6 1 73 0,6-5-73 16,-7 4 40-16,3-3-40 15,-1 0 0-15,1 2 48 0,0-2-48 16,-3 0 0-16,0 0 56 16,0 0-56-16,0-2 0 31,3 2 0-31,-3-2 16 0,0-2-8 15,0 1 40-15,0-2-40 0,0 1 40 16,0-2-40-16,0 4 0 0,0-2-8 16,0 2 8-16,0 1-16 15,0-3 8 1,0 1 0-1,0-1 0-15,0 0 40 16,0 0-40 0,0 0-8-16,0-2 8 0,0 1 0 15,0 1 0-15,0-2 0 0,0 1 0 16,0 1 0-16,0 0 0 15,0 2 8-15,0 1 8 16,0-1-16-16,0-1 8 16,0 1-16-16,0 0 16 0,0 3-16 15,-3-1 16-15,3-1-8 0,0 1 0 16,-3 1 0-16,0-1-8 31,1-1 0-31,-1-3 0 0,3 0-40 16,0-2-16-1,0 1 56-15,0-1 0 0,0 0-8 0,0-2 8 16,0 2 8-16,0 0-8 15,0 2-48-15,0-2 8 32,0 0-41-32,-3 0-31 0,3-2 16 15,0 1 32-15,-4-1 72 16,4 0 8-16,-1 0 0 15,1 2 64-15,-4 0-72 0,1 2-8 16,0 3 0-16,1-1 8 16,-2 0-64-1,0 0 56-15,1-1-56 0,3 0-88 16,0-1 72-16,0-4 72 15,0 2 0-15,0-2-64 16,0 0 64-16,0 0-72 0,0 0-40 16,0-2-912-1,0-12-1817-15,-5 2-5528 16</inkml:trace>
  <inkml:trace contextRef="#ctx0" brushRef="#br0" timeOffset="317718">9019 9613 4000 0,'0'0'2153'0,"0"0"-1425"16,3 0 56-16,-1 0 256 0,-1 0 97 0,4 0-489 15,2 0-48 1,2 0-168-16,3 0 8 15,-1 0-88 1,3 2 32-16,4-2-32 0,3 0-32 16,-1 0 8-16,2 0-24 15,2 0-55-15,1 0-65 0,4 0-56 16,0 0-24-16,5 0 8 15,0 0-32 1,1 0 24-16,2 0-96 31,2 0 56-31,0 0-56 0,0 0 40 0,-2 0-40 0,-2 0 8 16,2 0 0-16,-3 0-8 15,0 0 40-15,-3 0-40 0,1 0-8 32,-3 0 8-32,-5 0 0 15,1 0-8 1,-4 4 0-16,-7 0 0 0,-2-1 0 0,-6 1-8 15,0-1 8-15,-2-1-8 0,-3 4 8 16,-1 2 0-16,2 1 8 16,-2 2 104-1,0 1-40-15,0 3 0 16,0-2-48-16,0 2-16 15,0 0 56-15,0 4-64 0,0-2 0 16,-3 8 48-16,-4-1 40 16,2 4-24-16,1 2 40 15,-3 0-56-15,2 0-40 16,-1 2 0-16,1-2 0 15,3-1 8-15,1-1-8 16,-3 0 40 0,4-1-24-16,0 1-16 0,0 0 0 0,0 1-8 15,0-1 8 1,0 0 0-16,0 0-8 15,0 0 0-15,0 2 0 16,0 0 16-16,0 1-8 0,0-1 0 16,-8 0 0-1,4-2 0-15,-3-5 0 0,1 1 40 0,1-1-40 31,0-3-8-31,3 3 8 32,-3 2 16-32,5 1-24 15,-6 4 0-15,4 4 16 16,-2 2-16-16,-1 3 8 0,-2 3 8 15,1 1-8-15,-2 2 8 0,1-1-8 0,2 0 0 16,-1 0-8-16,1-2 16 16,0 0-16-16,-1-4 80 15,1 0-64-15,2 0-16 0,-4-1 0 16,2-1 72-16,2-4-72 15,-2-2-56 1,2 0 48-16,0-4 8 16,0 3 0-16,3-4 0 0,-2 1 0 15,2 0 0-15,0 0 0 16,0 3-8-16,-5-3-40 0,4 0 48 15,1-3 56-15,0 0-56 16,0-3-8 0,-4-2 8-16,4-2 0 15,0-4 0-15,-1 2-16 16,1 0 16-16,0 4 16 0,0 0-16 15,0 4 0-15,-5 0 8 16,5 3-8-16,-2-8 0 0,2 0 56 31,-1-6-56-31,1-3 0 16,0-4 8-16,0-4-8 15,0 2 0-15,0-2 64 0,0 3-64 16,-4 1-8-16,4 5-88 16,-4 3 96-16,0 3 0 0,1-2 8 31,-2 0 96-31,4-5-96 15,-1-3-8-15,2-1 48 0,0-2-48 16,0-2 0-16,0 4 0 0,0 3 0 16,0 3-112-16,0 8 112 15,0 4-56-15,0 0 56 16,0 0 0-1,0-6 0 1,0-4 16 0,0-4 16-16,0-6-32 0,0 0 8 15,0-2 32-15,0 0-32 0,0 0 96 16,0 0-88-16,0 0 128 15,0 0-136-15,-5 0 88 0,-4-8-96 16,-4-1-48-16,1 2-96 31,4-3-56-31,2 0 24 0,-2 0-16 0,4 0-32 0,-2-2 48 16,1-2 24-16,0-2 56 0,-3-2-48 31,2-3-32-31,-6 0 88 16,1-3-56-16,-3 3 64 15,1 2 72 1,1 0 8-16,1 5 0 0,0 2 0 0,-1 2 8 15,4 0 0-15,-1 2 0 32,2 0-8-32,1 1 48 0,-2 0 16 15,3 3 48-15,0 0-24 16,0 2 104-16,5 2-32 0,0 0-80 15,0 0-72-15,0 0-8 16,0 0 0-16,0 0-8 16,0 0 8-1,0 0-168-15,0 0-16 0,0 4-112 16,12 9 176-16,4 2 120 15,3 3 0-15,4 4 80 0,1 2 64 16,0-2-32 0,2-1 40-16,-2 0-64 15,-1 0 16-15,-1-1-8 16,-2-3 8-16,-1 4-56 0,-1-4 8 15,0 0-48-15,-4-6 8 16,-4 2-16-16,-2-7 16 0,-2-2-16 16,-4-2 16-1,-2 0 88 1,0-2-32-16,0 0 96 0,0 0 32 15,0 0 120-15,0 0 200 16,0 0-200-16,0 0-112 0,0 0-80 16,0 0-120-16,0 0 0 15,0 0-8-15,0 0 8 31,0 0-16-31,0 0 8 0,0 0-8 16,0 0-48-16,0 0-8 16,0 0-8-16,0 0 16 0,0 0-16 15,0 0 0-15,5 0 8 16,1-6 0-16,7-8 64 15,2-2 0 1,3-5 56-16,1-2-48 0,4-1 0 16,1-2-16-16,3-1 8 15,2 1 0-15,-4 3 8 0,-1 2-8 16,-3 5-32-16,-7 4 32 15,-2 5 0 1,-1-2 0 0,-5 5-40-16,1 0 40 0,-2 0 8 0,-4 2 40 15,4 2-40-15,-5-2-8 16,0 2 0-16,0 0 0 0,0 0 88 15,0 0 0-15,0 0 88 32,0 0-80-32,0 0 64 15,0 0-64-15,0 0-48 0,0 0-32 16,0 0-8-16,0 0 0 0,0 0-8 15,0 0 0-15,0 0-192 32,0 0-712-32,0 0-1160 15,-11 8-3361-15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3:23:22.3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13134 9415 3408 0,'0'0'2633'15,"0"0"-1361"-15,0 0 0 16,0 0 233-16,0 0-401 16,0 0-408-16,0 0-256 0,0 0-144 15,0 0-16-15,0 0-40 16,0 0 32-16,0 0-32 0,0 0-16 15,0 0 33-15,0 0-9 16,0 0-48-16,0 0-64 16,0 0 16-16,0 0-80 0,0 0 8 15,0 0-64-15,0 0-8 31,0 0 0-31,0 0 64 0,0 0-64 16,0 0 0-16,0 0 0 16,0 0 40-16,0 0-32 0,0 0-8 15,0 0-8-15,0 0 0 0,0 2-8 16,0 4 8-1,3 5 8 1,3 0 80-16,6 3 48 0,-4 0 0 16,3 2-32-16,0 2-16 15,2 2-24-15,2 0-48 0,-1-1-8 16,-4 0 0-16,3-3 0 0,-2-2 8 31,-1-1-8-15,-2-4 8-16,-3-1-8 0,0-4 40 0,-2 0-40 15,-3-1 48-15,3-1-48 16,-3-2 0-16,0 2-8 15,0-2 8-15,2 0-8 0,-2 2 0 32,0-2 0-17,0 0 0-15,0 0 0 0,3 0 8 0,-3 0 0 16,0 0 0-16,0 0 0 15,0 0-8-15,0 0 0 0,0 0-8 16,0 0 8-16,0 0 0 31,0 0 64-31,0 0-56 0,0 0 0 16,0 0 56-16,2 0-56 15,-1 0 88-15,4-6 64 16,6-9 64-16,1-5-56 0,1-1-168 16,4-8 8-16,3-1 104 15,2-2-104 1,-1-2 112-16,4 0-72 15,-3 1-48 1,-2 6 0-16,1 1 72 16,-4 3-64-16,-2 5 40 15,-4 2-48-15,2 5 56 0,-8 0-48 0,1 5-8 16,-1 2 0-16,-1 1 0 15,-1 1-56 1,-3 2 56 0,0 0 8-16,0 0 0 0,0 0 56 15,0 0 64-15,0 0 48 16,0 0 0-16,0 0-56 0,0 0-120 15,0 0-120-15,0 0-880 0,0 9-1136 16,-7 3-3754-16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3:23:38.4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14468 5416 5761 0,'0'0'4201'0,"0"0"-3457"0,0 0-488 16,0 0 256-16,0 0 240 0,0 0-72 16,1 0-360-16,6 0-176 31,2 0-88-31,11 0 192 15,4 0 145 1,12 0-73-16,10 4-168 0,1-2 32 0,10 0 40 16,4 2-40-16,0-2-176 0,4 2 40 15,3 3-40-15,1-2 0 31,2 1 96-31,0 2 40 16,-3-1 48-16,-3 1-192 0,1-1 48 16,-1-1 24-16,9 2-8 31,5-3-16-31,8-3 408 0,7-2-40 0,4 0-112 15,20 0-24-15,21 0 40 16,26 0 0-16,9 0-176 16,-6 0-40-16,-8-2 48 0,-16-3-104 15,-4-1 48 1,-2 2 0-16,-3-2-96 0,1-1 80 0,1-2-31 15,1-1 23 1,-4 1-24-16,0 1 8 16,0-3-56-16,0 3-8 15,3-1 8-15,5 2 8 0,-24 1 40 16,-18 2-48-1,-24 2-16-15,-8 2 16 0,14 0 8 0,14 0 8 32,10 0-8-32,-1 0-8 15,0 6 0-15,-10 5-40 0,2-2 40 16,-6 3 8-16,-3-1-8 15,-7-2 8-15,-5-1-8 32,-11-2 8-32,-10 1-8 0,-10-3 0 15,-11 0 16-15,-12-3-16 16,-9 1 8-16,-6-2-16 0,-6 2-104 15,-1-2-625-15,-32 4-751 16,-10 0-984-16,-16 2-9643 0</inkml:trace>
  <inkml:trace contextRef="#ctx0" brushRef="#br0" timeOffset="2893">3157 6553 6241 0,'0'0'2056'0,"0"0"-1560"16,0 0-320-16,0 0-64 0,0 0 193 31,0 0-49-31,0 0-168 16,0 0-40-16,4 0 32 0,3 0-8 16,4 0 344-16,5 2-24 15,7 2 8-15,-2-2-144 16,8 2-16-16,5 0-40 0,5 0-48 15,3 1 8 1,5-1 16-16,1 1-24 16,5-1-64-16,1 0 8 0,4 0-72 15,-7-2 72-15,3 0 8 16,-1-2 32-1,4 0-16 1,-4 0 8-16,2 0-24 0,1 0 0 31,-6 0 336-31,2 0-63 0,-5 0-209 0,-5 0-32 0,-3 0 40 0,1 0-120 16,-1 0 56-16,4 0-48 15,-1 0 8-15,0 0-72 16,0 0 8 0,0 0 72-16,-1 0 16 15,-3 2-48 1,1 1-40-16,-2-3 0 0,0 2 40 0,-1-2-16 15,-1 0 16-15,1 2-24 16,-4-2-16-16,1 0-8 0,-1 2-48 47,0-2 48-47,4 0 56 15,1 0-40 1,-3 0-16-16,0 0 16 0,1 0-16 0,-1 0 8 16,0 0 0-16,2 0 0 15,1 0-8-15,-2 0 8 0,4 0 0 16,3 0 40-16,6 0 208 0,-1-4-72 15,5-1 40-15,1 1 48 16,5 0-64 0,-4 2-104-16,2-2-16 0,-1 2-80 0,-2 0 40 15,1-1 8-15,2 1-8 16,2-2 0-1,4-1 16-15,-1-3 88 0,0 0-16 16,1 1 24-16,-2-4 16 16,-2 5-96-16,-3-2-72 15,-4 2-8 1,-4 3 8-16,-5-2 0 0,-3 1 0 15,-4 0 72-15,-2 2-80 16,-3-2 0-16,-4 2 0 16,0 0 8-16,2 0 0 0,-4 0 72 15,-5-2-80-15,4 3 0 16,-2-2 48-1,0 1-48-15,-5 0 0 16,5 2 8-16,-3 0 0 16,-1 0-8-16,3 0 8 15,-2 0-8-15,6 0 0 0,-2 0 0 16,1 0 0-16,4 0 0 15,-1 0 0-15,2 0-8 16,-1 0 0 0,2 0 8-16,4 0-8 15,-3 0 0-15,1 2 8 16,3-2 0-16,0 0 0 0,-2 0 0 0,5 0 0 15,-1 0 0-15,-1 0 0 16,1 0 16-16,-1 0-16 16,2 0 0-1,-3 0 0-15,2 0-8 16,-2-2 8-16,0 0 0 15,-2 2 0-15,2 0 0 0,0 0 0 0,0 0-8 16,-2 0 8-16,2 0-8 16,-3 0 8-1,-1 6-8 1,-1 0 0-16,-1 0 0 0,-2-2 8 15,1 0-8-15,-1 0 0 16,1 0 8-16,4-2 8 0,-2 3 0 16,4-2 48-16,-6-1-56 0,5 2 0 31,-4 0-8-16,-1 0 16-15,1 0-8 0,1 2 0 16,1-1 8-16,1 0-8 0,1 1 0 16,4-2 0-16,1 0-8 15,5 2 16-15,2-1-8 0,2 1 8 16,1-3 0-16,3 1 0 31,2 2-8-15,5-2 0-16,-3 3-8 0,5-3 8 0,0 0 0 15,4 1 0-15,-1-3 8 16,1 2-8-16,1-2 0 0,2-2 8 15,2 2-56 1,2 0 48-16,-2-2-8 16,1 2 0-1,4 1 0-15,-4-1 8 0,7-2 40 0,-3 0-40 16,-1 0 0-16,-5 0 0 15,-3 0 0-15,1 0 0 0,-4 0 8 16,-1 0-8 0,-2-5 8-16,0 1 48 15,-5 2-56 1,1 0 0-16,-1 0-8 0,-1 0 8 0,-1 0 0 15,-1 0 0-15,4-1 0 16,-7 1 0 0,3-4 0-16,-2 1 0 31,-3-1 0-31,2 2 8 31,-2-2-8-31,-1 3-16 0,-2 1 16 16,3 0-8-16,0 2-32 15,4 0 40-15,1 0 0 0,8 0-8 16,-1 0 8-16,2 0 0 15,1 0-8-15,-2 0-24 16,-1 0 32-16,-4 0-8 16,0 0 8-1,-3 0 56-15,4 0-56 16,1 2-8-16,4 0 8 0,3-2 8 15,-1 0 8-15,4 0 64 0,-4 0-24 16,-3 0 8-16,-5 0-64 16,-2 0 8-16,-9 0 0 0,-5 0 0 15,-5 1-8-15,-3 3 8 16,-3 0-8-16,-2 0 0 0,-1 2 8 15,-4-1 56-15,-4-3-56 0,-4 2 48 16,-5-4-48-16,1 2-8 16,-4-2 56-16,-3 1-48 0,0 1-8 15,-10 12-992-15,-19 1-1464 31,-13 0-4610-31</inkml:trace>
  <inkml:trace contextRef="#ctx0" brushRef="#br0" timeOffset="11019">6976 8693 1384 0,'0'0'3064'0,"0"0"-1511"0,0 0-785 15,0 0 192-15,0 0 264 0,0 0-127 16,0 0-481-16,0 0-304 16,0 0-88-1,0 0-72-15,0 0-48 16,0 0-56-16,0 0-48 15,0 0 16-15,0 0-8 16,0 0 64-16,0 0-24 0,0 0 32 0,0 0-72 16,0 0 48-1,0 0-48-15,0 1 56 16,0 3 24-16,0 1 8 15,0-1 64-15,0 0 16 16,0 2 8-16,2-2-64 16,1 2-40-16,-2 0 0 0,4 2-8 0,0 0 0 31,0 2-72-31,-2 0 72 15,2 2-24-15,0-2 0 16,-4-2-40-16,3 2 88 0,-3-4-88 16,1 3 88-16,3-4 32 15,-5 1 0 1,0 2 72-16,0 0 57 15,0 3 47-15,0-2-56 16,0 1-64-16,0 1 16 16,0-4 8-16,-5 3-40 0,-2 1-16 15,1-2-40-15,-2 1-24 16,-2 3 0-16,1-2-16 15,-1 1 48-15,-5 3-64 16,4 0 64-16,-7 2 16 16,2-2-8-16,-6 6-8 15,-1-1-24-15,0-2 56 0,1 2 16 16,-3 0-80-16,1-2-16 15,0 0-24-15,0 0 72 16,-4 0-72-16,1 1-48 16,3-2 0-1,-5 2 0-15,0-4 64 0,1 0-16 16,-3-4 8-16,-1 2 24 0,-3-3-32 15,1-3 24-15,-2-1 8 16,1 0-8 0,1-1-8-1,3 1-56-15,2-2 128 0,1-2-64 16,6 1-8-16,1 1-56 0,0-2 64 15,1 0-24-15,-2-2 0 16,2 2-40-16,-5-2 0 0,0 0-8 31,1 0 8-31,-2 0 0 16,-1 0 48-16,-2 0-8 15,1-4 24-15,-2-2-64 0,-1 1 40 16,2-1-40-16,-2 0 0 16,2-1 0-16,0 1-8 0,0-1-64 31,0-1 64-31,2-1-8 15,1 1 0 1,-2-1 8-16,2 1 0 0,-1-3 64 0,-2 1-64 0,-2 1 16 16,1-4-16-16,-8 3-8 15,6-2 8-15,-2 2 0 16,3 0 8-1,1 0-8-15,1 0 8 0,-4 2 1 16,4-2-9 0,0 0-17-16,0 2 17 0,2 0 0 0,-2 0 0 15,1-2-64-15,1 2 56 16,-4-2-160-1,5 2-88-15,-1-2-56 16,3 2 88-16,1-1 96 16,0 4 72-16,1-3-56 31,2 2 16-31,-2 0-8 0,2-1 56 0,-1 0 48 0,2-1 0 0,-4 0 0 31,2-3 0-31,-1 0 0 16,-1-1-80-16,2-3-112 15,3 0 192-15,1-2-80 0,4 1 80 16,-3-2 8-1,4 2-8-15,3 0-16 0,-1 0-32 32,3 0 40-32,-1-2 0 0,4-3-136 15,-1-4 72-15,3-7-112 16,2-2-40-16,0-3 176 0,0-1 48 15,0 1-56-15,7 1 48 16,-1 6 0-16,0 1 8 16,-1 7 0-1,-1 7 8-15,0 0 0 0,1 5-8 16,0 1-8-16,3-2-8 15,3 1-40-15,1-1-8 0,4-4 64 0,3-1-8 32,7-4-8-32,8 0 16 15,2-5 16-15,9 2 40 16,-3 1-56-16,0-1-24 0,0 8 16 15,-5 2 8-15,-2 4 0 16,1 3 56-16,1 2-48 0,-1 2-8 16,1 0 0-16,-2-1 8 31,2 3 0-31,-3-2 0 0,5 2-8 15,0-2 0-15,-2 0 0 16,3 2 0-16,1 0 8 0,-7 0-8 16,1 0 0-16,-1 0 0 15,2 0 0-15,-4 0 0 31,2 0-8-31,1 0 0 0,-4 4 8 16,3 3 0-16,0-1 0 16,1 0 8-16,1-1-8 0,1 1 0 15,-3 1 0-15,2-1 0 16,2 0-8-16,-5-1 8 15,2 1 0 1,-1 3 0 0,-3-3 0-16,1 0 56 0,-1-1-56 0,-1 1 0 15,-1 3-8-15,1-1 0 0,-1 0 0 16,0-1 8-16,1 4 0 15,1-3 0 1,-4 2 8 0,3-2 0-16,-3 2 0 0,2-2-8 15,0-1 0-15,0 0 8 0,0 1-8 16,-3 0 8-16,-3-2-8 0,-1 2 16 15,-2-2 24-15,-1 2-40 32,0 0-8-32,-1 1 8 0,0 0-8 15,0 1 8-15,0 1 8 31,-1-2-8-31,1 1 8 0,1 1-8 16,-2-2 0-16,-3 1 0 16,6 3 8-16,-6-4-8 15,2 3 8-15,-1 1-8 0,-1-4 8 16,-1 3 0-16,-2 1 16 15,2-4-8-15,-1 1-16 16,-3-1 0 0,-1-1 8-16,4-3 0 15,-7-1 0-15,1 0-8 16,-4 1 0-16,1-3 8 0,-1-2-8 15,-2 0 8-15,1 2 8 0,-1-2 0 16,0 0 0-16,0 2-8 0,0-2 32 31,0 0-24-31,0 0 32 0,0 0-40 16,0 0 0-1,0 0 48-15,0 2-56 0,8 2-552 0,-1 2-1353 16,-2-3-3736 0</inkml:trace>
  <inkml:trace contextRef="#ctx0" brushRef="#br0" timeOffset="14143">8701 10006 6041 0,'0'0'2000'0,"0"0"-1216"15,0 0 441-15,0 0-249 16,-63 23-32-16,45-14-64 0,0 1-352 16,2 5-248-16,-5 2-24 15,-3 2 57-15,-4 3-17 0,-6 1 16 31,-3 3-40-31,-5 3 8 16,-5-3 72 0,-6-2-72-16,-8-3-56 15,1 0 56-15,-3-3 64 16,-3-4 0-16,1 0-112 0,2-2 16 15,-1 0-48-15,2 0-112 0,-4-2-32 16,-2 3-48-16,-3-2 0 16,0 3 0-16,2-1 8 0,3-2 32 15,7-1 0-15,8-3 32 0,4-1 88 31,7-4 40-31,1-2-71 16,-3 1 23-16,3-1 32 0,-5 0 176 16,1 0-216-16,-7 0-80 15,-4 0-24-15,-2 0-40 0,-2-5 0 16,0 1 80-16,1-3-88 31,4 3 0-15,4 2 48-16,7-2-48 0,4 2-8 0,4 0 8 15,6 0 8-15,-4 0-8 16,3 2-48-16,-2-1 40 0,-4 1-80 15,-4-2 88-15,2 0-64 32,-10 0 56-32,-2 0-120 0,3 2 72 15,-4 0-8-15,6 0 16 16,2 0-16-16,3 0 56 15,4 0 16-15,-1 0-16 0,1 0 8 0,-1 0-56 16,-6 0 48 0,-3 0-56-1,-2 0 56-15,-11 0-80 0,1-2-32 31,1-1 72-31,4-1 48 0,5 0 56 0,7-2-56 16,6-1 0-16,3-6 8 0,2 1 40 16,5-1-48-1,2-2 0-15,-1 0 0 16,4-4 0-16,-1-1-16 0,1-2 8 15,-1-4-32 1,1-2 32-16,1-6 8 0,2-2-56 16,-2-5 40-16,2 0 16 0,5 1-8 31,6-1-48-31,-3 5 48 0,6 4 0 15,1-2 0-15,1 2-40 16,0-2 32-16,0 0-57 16,1 0-39-16,9 4 104 0,5 0-64 15,2 0 24-15,6 0-48 31,8 0-24-31,6 1 40 0,2 5-96 16,7 0 128-16,3 4-40 16,6 0 88-16,0 2 0 15,0 0 8 1,1 0-8-16,-9 4 0 0,-2-1 0 0,-1 2 0 15,-4 0 8 1,2 2 0-16,3-1 40 16,-3-1-40-16,5 4 0 0,-5-1-8 15,3 1 0-15,5 1 8 16,2-1-8-16,5 0 16 15,1-1 88-15,-3 2-104 16,-2 3 16-16,-1 1-16 16,-4-1 0-16,-1 5 8 15,3-2 0-15,3 2 8 0,1-2-8 16,4-2 136-16,1-2-64 15,3 0 56-15,-4-1-88 0,3 0-40 32,-1 1 40-32,-7 0-48 15,4 4 56-15,-7 0-8 0,2 2-32 16,-1 0-16-16,-1 0 8 31,0 0-8-31,-1 0 0 0,1 0 8 16,-2 0 0-1,-1 0 0-15,2 0 1 0,-4 0 7 16,-3 0-8-16,-2 0 0 0,-4 4-8 15,-1 0 0-15,-4 0 0 16,3 0 0-16,-3 0-49 0,1 3 49 16,-1-4 0-16,-1 3 0 15,-1 0 0-15,4 0 0 31,-6 3 0-31,4-2-56 0,-5 1 56 0,3 2-8 16,-4 1-8-16,3 0 16 16,-1 2 0-16,-1-1 32 0,2-1-16 15,1 2 16 1,-5-2-24-1,2 2 1-15,0-1-9 0,-2-1-9 16,-1 2 9-16,-1-1-48 0,1-1 48 16,-2 2 8-16,1 1 0 15,-2-2 0-15,1 0-8 0,-2 2 8 31,0-4-8-31,-1 2 8 16,-2 0 0 0,4 0-8-16,-6 0 0 0,2 0 9 0,1 0-9 15,-1 1 0-15,0-4 8 0,-2 3-8 16,1-1 8-16,-2-2 0 15,0 1-8-15,1 1 64 32,-4-4-64-32,1 3 64 0,1 1-64 15,-1-1 16-15,-1-1-16 16,-2 2 0-16,1-1 8 0,-2-3-8 15,-1 1 8-15,2-1-16 32,-4-1 16-32,-3-2-8 15,-1-2 8-15,3-2 0 0,-3 2 8 31,0-2 40-31,0 0-8 0,0 0 0 16,0 0-40-16,0 0-8 0,0 0 0 16,0 0 0-16,0 0 8 15,0 2-8-15,0-2-40 16,0 1 40-16,2 1 0 0,-2 2 8 15,0 0 88-15,2 1-88 16,-2-3-8-16,0 0 56 0,0 0-8 16,0-2-40-1,0 0 64-15,0 0-24 16,0 0 0-16,0 2 24 15,0-2 16-15,0 4 8 0,0 2 0 32,-8 4-48-32,-2 0-40 0,-1 0 8 15,-2 2-16-15,5-2 16 16,-4 2-8-16,-2-2 32 15,6 0-40-15,-8 0 0 0,4-2 8 16,1-2 0-16,3 0 0 16,-2 0 0-16,2 0 8 0,-2 3-16 15,1-2-8 1,-1 1 8-1,0 2 0-15,2-2 0 16,-1 2 0-16,1 0 0 0,-1-1 0 16,0-2 24-16,4-1-24 15,0-2-16-15,2 0 16 0,-2 0 0 16,2-1-8-16,3 1 8 15,0-2-72-15,-3 2 56 16,-1-1 32 0,3-1 16-16,-1 0-24 0,2 0 0 15,-2-2 0-15,-1 0-8 16,0 2-432-16,1 0-376 0,-9 9-753 15,5-3-663 1,-6 1-3321 0</inkml:trace>
  <inkml:trace contextRef="#ctx0" brushRef="#br0" timeOffset="17765">7280 8815 4136 0,'0'0'2009'0,"0"0"-1329"16,45 0 424-16,-19 0 248 15,4 0-79 1,6 0-297-16,-1 0-280 16,1 0-136-16,-1 0-72 0,-1-6-80 15,0 0-47-15,-3-1-89 16,1-4 24-16,-4 3 16 0,-2-2-136 15,-4 2-8 1,-2 0-88 0,-3 0-32-16,1 0-48 0,8-4-120 15,-4 2-1153-15,-4 2-3496 0</inkml:trace>
  <inkml:trace contextRef="#ctx0" brushRef="#br0" timeOffset="18713">8969 9846 3368 0,'0'0'1985'0,"0"0"-953"0,0 0-144 15,0 0 120-15,0 0 16 16,0 0 57-16,0 0-233 0,60 0-24 16,-35 0 16-16,8 0-48 15,-3 0-159-15,6 0-193 47,-5 0-88-47,2 0-48 0,-3 0-128 16,-1 0-72-16,1 0-104 15,12-2-32-15,-5-10-1897 16,-11 2-5592-16</inkml:trace>
  <inkml:trace contextRef="#ctx0" brushRef="#br0" timeOffset="27096">1161 9495 4584 0,'0'0'5330'0,"-7"0"-3346"16,7 0-496-16,0 0 137 15,0 0-9-15,0 0-304 16,0 0-536-16,0 0-575 0,18-4-185 15,13-12 272 1,15-4 264 0,1-6-184-16,10-3 24 0,-6 1-248 0,-4 2-24 15,-5 3-120-15,-5 2 0 16,-3 6-560-16,-5 0-1313 15,-4 2-815-15,-6 2-1409 0,-9 3-2576 16</inkml:trace>
  <inkml:trace contextRef="#ctx0" brushRef="#br0" timeOffset="27311">1448 9144 6953 0,'0'0'3289'16,"0"0"-1657"-16,0 0-464 15,0 0-480-15,0 0-191 16,-6 106 279-16,6-46 80 0,-2 11-224 16,-1-1-224-16,3-2-184 31,0-4-176-31,0-6-48 15,0-3-440-15,11 1-1200 0,0-14-1097 0,2-14-3256 16</inkml:trace>
  <inkml:trace contextRef="#ctx0" brushRef="#br0" timeOffset="27922">1571 9683 1736 0,'0'0'3265'16,"0"0"-1105"-16,0 0 209 0,0 0-617 15,0 0-184-15,0 0-408 0,0 0-463 31,127-104-329-31,-107 72-112 16,-4 0-136 0,-3 2-8-16,-2 2-64 0,-11 2 32 0,0 3 8 15,0 6-8-15,0 2-24 0,-10 5 24 16,1 7-80-16,-3 3-96 31,-2 0-40-31,-1 20 64 16,-2 8 0-16,2 8 72 0,-3 0 120 15,10-2 56 1,2-4-72-16,6-6-96 0,0-4-8 0,0-6-72 15,3-6 16-15,12-8-464 32,4 0-544-32,7-12-289 15,-4-20 1-15,6-8-1025 0,-1-6-655 16,-6-3 151-16,-5 6 873 15,-3 7 1656-15,-6 10 352 0,-4 9 1800 0,-3 9 1321 16,0 8-113 0,0 0-1007-1,-6 4-689-15,-6 15-832 16,1 3-216-16,6 1-48 0,0-2-48 15,5-8-168-15,0-2-80 16,10-5-56-16,8-4-72 0,1-2-136 16,4 0 112-1,-1 0 232-15,1 0-56 16,-4 0 40-16,-1 6-112 15,0 6 48-15,-12 4 80 0,2 2 128 16,-8 5 264-16,0 8 136 16,-3-1-200-1,-15 0-200-15,-4 2-128 16,4-8-1168-16,3-9-3409 0</inkml:trace>
  <inkml:trace contextRef="#ctx0" brushRef="#br0" timeOffset="28113">1960 9493 2472 0,'0'0'5209'16,"0"0"-3272"-16,0 0-121 15,0 0-568-15,0 0-512 0,0 0-328 16,121-98-408-16,-93 82-96 15,-1-2-880 1,5-3-424-16,-9 6-2489 16,-9 0-1280-16</inkml:trace>
  <inkml:trace contextRef="#ctx0" brushRef="#br0" timeOffset="28531">2065 9140 5953 0,'0'0'1528'15,"0"0"-1088"-15,0 0 912 0,0 0 377 0,0 149-161 16,0-83-416-16,0 4-247 31,0-4-337-31,0-6-176 0,6-10-88 16,4-12-16-16,1-11-288 15,1-12-56-15,2-6-192 0,2-9-576 16,2 0-273-16,5-17 81 31,-4-13 168-31,9-8-312 16,-3-3-208-1,3-2 575-15,-1 7 601 0,-2 6 184 0,-1 11 16 16,-8 12 64-16,-2 7 192 0,-7 0 305 16,3 2 135-16,-4 12 32 15,-6 2 224-15,0 2-168 31,2-4-176-31,-2-2-280 0,0-4-336 16,3-4-136 0,0-4-880-16,-3 0-536 15,0-14-617-15,0-32-215 0,0 2-465 16,0-1 201-16</inkml:trace>
  <inkml:trace contextRef="#ctx0" brushRef="#br0" timeOffset="29282">2385 9248 1664 0,'0'0'4649'0,"0"0"-2857"16,0 0-1616-1,0 0-176-15,0 39 840 0,8-14 265 0,3-1-329 0,2 1-328 31,2-3-272-31,-1-7-80 16,1-2-88-16,2-7-8 16,3-6-104-16,2 0-264 0,3-4-240 15,-1-16-24 1,-2-7-585-16,-5 1-159 0,-9-2 88 0,-2 5 144 31,-6 0 663-31,0 7 481 16,0 4 1361-16,-11 5 247 0,3 5 192 15,1 0-351-15,2 2-433 16,-1 0-168-16,1 0-48 15,5 0-224-15,-5 0-143 0,5 0-121 32,-1-2-120-32,-3-3-192 15,3-1-16-15,-4 0-96 0,2 0-104 16,-2 1 128-16,5 3 80 15,-3 2 0-15,3 0-136 0,0 0-80 16,0 0-81-16,0 3 49 16,3 11 216-16,5 5 40 15,2 7 96 1,-2 10 160-16,1 7 9 0,-1 16 7 15,4 9-48-15,-1 10 16 16,0 7 200-16,2-2-112 16,5 2-96-1,3-5-112-15,2-2-56 0,1-3-56 16,2-3-8-16,3-4 48 15,0-2-48-15,0-2 0 0,-2-6-8 16,-2-8-40-16,-6-10-64 16,-3-8 8-16,-5-11 0 0,-11-10 104 31,0-5 48-31,0-3 128 15,-6-3 40-15,-15 0-216 0,-2 0 40 16,-2-7-40-16,-3-4-72 16,4-4 24-16,0 1 40 15,1-4 8-15,4 2 8 0,1-2-8 16,2-1 8-16,3-2 0 31,0 1 80-31,2-2 96 0,1 0 152 16,2-6 208-16,3-8 128 15,3-11-64-15,2-13-127 16,10-27-193-16,34-35-184 0,28-27-104 15,11 0-488 1,-19 37-1769 0,-17 36-3704-16</inkml:trace>
  <inkml:trace contextRef="#ctx0" brushRef="#br0" timeOffset="31536">3331 9427 2616 0,'0'0'1776'0,"0"0"-511"0,0 0 47 16,0 0-24-16,0 0-192 16,0 0-183-1,-6 2-225-15,6-2-120 16,0 0 40-1,0 0 8-15,0 0-168 0,0 0-128 0,0 0-64 16,0 0 25-16,0 0-9 16,0 0 16-16,0 0-16 15,0 0-48-15,0 0-72 16,0 0 104-16,0-8-184 15,24-11 80 1,6-7 208-16,17-8 48 0,10-6-256 0,3 1-144 16,6-2 104-16,-8 5-112 15,0 4 80 1,-6 4-72-16,-15 8 0 15,-5 4-8-15,-11 4-8 16,-3 6 8-16,-7-1 0 16,-1 4 8-1,-5-1 0-15,-2 0 56 0,0 2-56 0,-1 0 32 0,1-2-40 31,-1-2-408-31,-1-8-576 16,-1 2-1257-16,0 1-3880 0</inkml:trace>
  <inkml:trace contextRef="#ctx0" brushRef="#br0" timeOffset="32014">3814 8960 6673 0,'0'0'2592'16,"0"0"-807"-16,0 0-97 0,0 0-416 15,0 0-599-15,-3 0-673 16,3 0-8-16,21 0-136 31,8 0 144-31,9 3 176 0,0 3 16 16,0-2-56-16,-2 3-32 15,-10-3-40-15,-2 2-16 0,-5 0-48 16,-6-3 16-16,-5 1-8 16,0 0 8-16,-6 1 0 31,0-3 104-31,-2-2 104 0,0 2 360 15,0 2 288-15,0 2-48 0,-8 8-80 16,-10 8-720-16,-21 24-24 0,8-2-1808 16,-3-6-2705-16</inkml:trace>
  <inkml:trace contextRef="#ctx0" brushRef="#br0" timeOffset="32869">3488 9771 2656 0,'0'0'4513'16,"0"0"-2617"-16,0 0-263 0,0 0 87 16,0 0-208-16,0 0-399 15,0 0-257-15,-10 0-224 16,10 0-64-16,0 0-160 0,0 0-88 31,0 0-208-31,0 0-104 0,0 0 0 16,0 0-8-16,0 0-112 15,5 0-40-15,14 0 152 0,15 6 72 16,2 1 0-16,12 3 72 15,-1 3-88 1,6 2 88 0,4 0-48-16,-4 2 40 0,-6-2-24 15,-2 2-104-15,-8-3 48 16,-1-2-8-16,-14-2-40 0,1-2 0 15,-4 0-8-15,-7 0 0 16,-1-4 0-16,-3 0 0 31,2-2 0-15,-5 0 8-16,-1-2 0 0,-2 0 0 15,-2 2 0-15,2-2 65 16,-2 0-1-16,0 0 8 0,0 0-80 16,0 0-176-16,0 0-521 15,0 0-599-15,-8 0-616 16,-4 0-6962-16</inkml:trace>
  <inkml:trace contextRef="#ctx0" brushRef="#br0" timeOffset="33358">3995 9700 1192 0,'0'0'4745'31,"0"0"-2969"-31,0 0-256 0,0 0-63 16,0 0-281-16,0 0-320 15,0 0-400-15,0 0-304 0,-5 9-96 16,23 8-40-16,4 5 240 0,7 5 104 15,-1 3-23 1,6 2-185 0,-4-2-56-16,1 1 0 0,-3-3-48 15,-3-4-40-15,-5-2 48 16,-6-6 8-16,-2-2-8 0,-6-6 24 15,-1-2-8-15,-3-4 224 16,-2 0 264 0,0-2 392-16,0 2 216 15,0-2 25-15,-5 5-121 0,-13 1-288 16,-6 5-784-16,-30 13-1328 15,3-1-2489 1,4-6-5001-16</inkml:trace>
  <inkml:trace contextRef="#ctx0" brushRef="#br0" timeOffset="39437">8563 10439 5433 0,'-11'-2'2728'0,"3"2"-991"0,-6 0-305 16,-1 0-80-16,5 10-480 0,-1 18-400 15,0 12-455-15,4 5 151 16,4-1-8-16,3-2-64 0,0-6 0 15,0-10-96-15,3-8-48 16,7-5 48 0,1-8-128-16,5-3 120 0,-3-2-48 0,5-2 8 15,-3-18-96-15,2-10 88 31,-2-6-89-31,-1 0-87 16,-2 2 72-16,-4 10 152 0,-2 12 0 16,-1 12-184-16,2 0-168 0,4 16 48 15,2 12 312-15,1 0 96 16,2 0 152-16,1-6-16 31,4-8-152-31,-2-8-56 0,0-6 24 16,2 0 0-16,-3-14 88 0,-2-8 96 15,-8-4 41-15,-1-2-49 0,-7-5-40 16,0 3-56-1,-7 4 24-15,-10 7-152 16,-1 4-248 0,0 11-321-16,5 4-311 0,5 0-1024 15,8 11-601-15,0-1 193 16,0-3 399-16,11-3 569 0,1-2 944 0,4-2 400 15,0 0 392 17,-3 0 648-32,-2-4 241 0,2-1 23 15,-6 3-8-15,4 2-336 0,-1 0-183 16,-2 0-281-16,3 9-64 15,-5 12 136-15,1 5 48 0,-2 2-80 16,-5-3-72-16,3 0-176 31,-3-9-32-31,0-6-104 0,2-6-80 16,-2-4-24-16,3 0 24 15,0-4-56-15,5-17 216 0,0-6-79 16,3-5-49-16,2-5-96 16,0 3 56-16,0 8-64 15,-1 7-8-15,2 8-64 16,-3 11-88-1,-3 0 79-15,4 2 81 16,-6 16 89-16,4 5 111 0,-7-1 24 16,2-1-128-16,1 0-96 0,-2-6-64 15,-1-2-1001 1,2-5-1191-1,-2-6-3329-15</inkml:trace>
  <inkml:trace contextRef="#ctx0" brushRef="#br0" timeOffset="39645">9066 10471 3896 0,'0'0'2961'16,"0"0"-1033"0,0 0-119-16,0 0-449 0,0 0-392 0,0 0-480 15,0 0-280-15,0 0-128 0,122-35-80 16,-99 31-216-16,-4-2-224 31,-1-1-928-31,-3-3-1065 0,-7 3-687 16,-5-2-2009-1</inkml:trace>
  <inkml:trace contextRef="#ctx0" brushRef="#br0" timeOffset="40274">9169 10261 3744 0,'0'0'2305'0,"0"0"-17"0,0 0-7 15,0 0-817-15,0 0-928 16,0 0-480-16,0 0 224 0,0 0 224 15,-16 144 32-15,19-94-87 16,5-1-217-16,0-12-176 16,4-5-56-1,-1-11 0-15,-1-8-80 0,-2-6-528 16,0-5-353-16,0-2-255 15,-3-2 376-15,1-16 552 16,2-8-72 0,3-7-232-16,-4-2 184 15,3 1 135-15,1 3 73 16,-3 9 192-16,3 9 8 0,1 7 0 0,-1 6 80 15,0 0-80-15,1 13 120 16,-6 10 249-16,2 5 359 0,-5 2-224 16,-1-2-240-16,1-5-136 15,-1-6-72-15,-1-7-56 16,3-7-24-1,-3-3 24-15,2 0-8 16,1-11 8-16,1-12-72 0,1-5 72 16,4-2-184-16,-2-2-120 15,1 4-64 1,0 7 240-1,-3 6 24-15,4 9 8 0,-4 6-120 16,-1 0-121-16,1 10 337 16,-4 10 369-16,3 5 87 15,-4-4-120-15,4-1-64 0,2-3-128 16,4-7-144-16,0-5-72 31,1-5 72-31,1 0 0 0,4 0-16 16,0-11 8-16,-1-6 8 15,-5 2 80-15,-3 0-32 0,-3 2 192 16,-5 0 496-16,0 3 72 0,0 3-48 15,-7 1-296 1,-9 1-311 0,2 3-153-16,-6 2-537 0,-1 2-727 15,5 12-584-15,5-2-2161 16</inkml:trace>
  <inkml:trace contextRef="#ctx0" brushRef="#br0" timeOffset="40572">9718 10163 4672 0,'0'0'4177'0,"0"0"-2888"16,0 0-433-16,0 0-512 0,0 0 168 15,0 0 176-15,11 144-96 16,-6-87-88-16,-3-6-120 0,3-4-135 16,0-9-65-16,-1-10-8 31,3-9-56-31,-1-6 16 0,2-7-32 15,-4-6-56 1,4 0-48-16,3-2 0 0,5-17 0 16,4-4-200-16,17-16-1209 0,-10 7-1559 0,1 4-5098 15</inkml:trace>
  <inkml:trace contextRef="#ctx0" brushRef="#br0" timeOffset="40954">10135 10022 6057 0,'0'0'2600'0,"0"0"-1791"0,0 0 247 0,0 0 472 16,0 0-248-16,5 139-327 0,-2-81-337 31,0 4-112-31,-3 2-224 0,3-2-112 16,-1-1-64-16,4-3-32 15,-1 0-72-15,5-3 8 16,-2-2 56-1,3-6 72-15,-3-10 0 0,0-7-80 0,-4-7-8 32,1-10 8-32,-5-3-8 0,0-8 8 15,0 1 64-15,0-3 144 16,0 0 656-16,-2 0 129 15,-16 0-737-15,-4-3-208 16,-6-7-104-16,-3-3-769 0,-17-21-983 16,8 4-656-16,6 0-3722 0</inkml:trace>
  <inkml:trace contextRef="#ctx0" brushRef="#br0" timeOffset="41242">10093 10347 3120 0,'0'0'4161'0,"0"0"-3177"0,0 0 177 31,0 0 79-31,0 0-440 15,0 0-280-15,0 0-216 0,121-34-208 16,-102 32-88-16,-3 0-8 16,-3 2-48-16,-1 0-256 0,-1 0-104 15,-5 12 64-15,1-2-216 31,-2 2-504-31,0-4-593 0,-2-4-2512 16</inkml:trace>
  <inkml:trace contextRef="#ctx0" brushRef="#br0" timeOffset="42017">10358 10078 4865 0,'0'0'2256'15,"0"0"-1704"-15,0 0 936 16,0 0 193-16,11 117-353 16,-11-63-280-1,0 6-280-15,0-3-191 16,3-8-145-16,0-9-184 0,1-7-144 15,2-10-104 1,4-6 0-16,-2-11-176 16,3-6-600-16,0 0-417 15,1-4 289-15,-4-19 240 31,3-1-312-31,-4-1 8 0,-3 1 439 0,-2 5 385 0,1 9 144 16,-1 9 80-16,3 1 233 0,1 5 279 31,4 14 288-31,-2 0 0 16,2 0-136-16,1-4-280 0,-1-4-288 15,1-7-120-15,3-4-48 16,-5 0 152-16,2 0 312 0,-5-13-127 16,2-2-153-16,-6-6-88 31,-2 2-32-31,0-4-24 15,0 1-48-15,0 5-88 0,-2 0-176 16,-2 7 39-16,4 7 105 16,0 3-352-16,0 0-592 0,0 0 448 0,4 5 432 15,1 5 176 1,5 0 8-1,-4-3 8-15,-1-4 0 16,2-3-8-16,-1 0-8 0,1 0 8 16,2-5 0-16,3-10 8 15,-1-2-8-15,3-2-16 0,3-1-48 16,0 4 56-1,-5 6 0-15,1 10-104 16,-2 0 112-16,-1 8 248 16,-1 14 264-16,1 2 56 0,-2 0-96 15,2-1-80-15,-4-10-184 31,4-3-80-31,-4-5-56 0,1-5-72 16,-2 0 0-16,-2 0 185 16,2-21-89-16,-2-5-96 15,-3-22-761-15,-11 6-1159 0,-10 4-5746 0</inkml:trace>
  <inkml:trace contextRef="#ctx0" brushRef="#br0" timeOffset="42534">9852 10396 4520 0,'0'0'2417'0,"0"0"-569"0,0 0 17 16,0 0-489-16,0 0-496 31,0 0-328-31,0 0 177 16,47-15-209-16,-23 9-288 15,5 2-232-15,5 4-128 0,-8 0-2065 0,-10 0-8065 16</inkml:trace>
  <inkml:trace contextRef="#ctx0" brushRef="#br0" timeOffset="45681">8935 8295 5937 0,'0'0'4137'15,"0"0"-2745"1,0 0-104-16,0 0-24 15,0 0-351-15,-123-23-321 16,92 23-344-16,2 10-152 16,2 20-96-16,4 12-56 0,6 8 40 15,5 1 8-15,11-8-40 0,1-5-24 16,0-10-56-16,1-7 112 31,11-12-96-31,-3-3-32 16,3-6 48-16,-1 0-8 0,0-2 104 15,2-17 0-15,0-11 128 16,0-11-8-1,-2-7-112-15,-1-4-8 16,-5-4 0-16,-5-1-72 16,0 6-32-16,0 2 88 0,0 10 0 15,-8 7 16-15,4 9 0 0,-4 10 56 16,8 6-40-16,-3 5-8 15,3 2-8-15,0 7-280 0,0 18 32 32,7 9 128-32,6 7 120 15,3 2 48-15,-2-5 24 0,2-3-72 16,2-8-16-16,0-6 0 0,0-7 0 15,-1-6-80-15,0-6-184 16,-1-2-81 0,-3 0-151-1,0-10 336-15,1-8 72 0,-6-4 104 16,0-3 104-16,-3 8-40 15,-5 2 16-15,0 7 280 0,0 8 241 16,0 0-145-16,0 0-448 0,0 17 64 31,0 9-72-31,-8 4 224 16,-2 4 0-16,2-2-32 15,2-5-80-15,6-10-112 0,0-2-40 16,0-8 24-16,0-3-40 16,0-2-48-16,0-2-200 0,3 0-144 15,7-8 112-15,-4-12 336 31,2-6 32-31,2-4-24 16,-5 3-8-16,-2 6 0 0,2 7 24 16,-5 8 24-16,0 6 8 0,3 0-56 15,0 2-336-15,2 14 336 16,6 4 24-1,-4 2 64-15,-1 0-24 16,4-2 24-16,-2-2-88 16,-1-6-136-16,2-3-401 0,-2-6-535 15,-4-3-360-15,-1 0-457 0,-1 0 257 16,-1-5 984-16,0-12 264 15,5 4 384 1,-5-2 336-16,2 3 360 16,4 2 264-16,-1 0 73 15,6 2-233-15,2 0-336 0,7 2-168 16,-3-2-168-16,1 0-56 15,0 0 0 1,0-2-72-16,-5 0 0 16,-1-2-400-16,-5 0-216 15,-2-2-192-15,-2-1-121 0,-3 0 121 16,0 0 312-1,0 0 264-15,-8-2 232 0,-3 6 24 0,3 1 256 32,1 3 240-32,2 7 400 15,0 0 1-15,4 0-473 16,1 17-264-16,-5 9-64 0,3 6 200 15,1 4-16-15,-3 2-32 16,4-4-32-16,0-6-168 0,0-4-72 16,0-5-8-1,0-10-336-15,12-1-736 16,-4-8-737-16,14 0-327 15,-7-6-601-15,0-8 249 0</inkml:trace>
  <inkml:trace contextRef="#ctx0" brushRef="#br0" timeOffset="46016">9343 8297 1632 0,'0'0'2544'16,"0"0"57"-16,0 0-297 15,0 0-799-15,0 0-1049 16,0 0-448-16,-8 37 232 0,2-13-24 16,1 0 8-16,5-4-96 31,0-2-40-31,0-6-88 15,0-4-80-15,0-6-8 0,0-2-240 16,0 0-488-16,7 0 144 0,5-15-113 16,-3-6-167-16,-1-1-216 15,-2 0 128-15,2 4 488 31,-6 6 416-31,3 6 136 0,-4 4 496 16,2 2-48-16,-1 0-352 16,3 2 360-16,1 8 528 0,1 2-24 15,1-2-39-15,0 2-345 16,0-2-264-16,3 0-208 15,1-2-104-15,10 0-784 0,-2-4-1697 32,2-4-3200-32</inkml:trace>
  <inkml:trace contextRef="#ctx0" brushRef="#br0" timeOffset="46572">9757 8099 6465 0,'0'0'2937'0,"0"0"-1713"0,0 0-512 0,-2 10-448 15,2 10 88-15,5 10 288 0,6 8-80 16,1 5-48-16,-4 5-7 16,0 0-217-16,-2 0-64 15,2 0-88-15,-4-6-88 0,0-4-40 16,1-6 0-16,-3-8 40 15,0-7 48 1,1-8-48-16,-3-5-40 0,0-2 296 0,0-2 384 16,0 0 240-16,-3 0-8 15,-10 0-624-15,-2 0-128 0,-4-7-168 31,-7-3-88-31,-2-3-768 32,-1 2-648-32,5-4-681 0,0-1-511 0,11 0-593 15,3 0-1104-15,7 0 2721 16,3 0 1672-16,0 2 840 15,0 4 1200-15,0 2 161 0,0 3-201 16,0-2-495-16,13-1-297 16,5 0-104-16,1-2-176 0,5-2-343 15,9-2-305 1,-3-2-128-16,6 0-152 15,-1-2-344-15,-1-1-761 16,-5 2-687-16,2-4-825 0,-7 4-2088 16,-6 0 729-16</inkml:trace>
  <inkml:trace contextRef="#ctx0" brushRef="#br0" timeOffset="47411">9981 8129 2232 0,'0'0'2352'0,"0"0"-391"0,0 0-153 16,0 0-199-16,0 0-321 15,0 0-176-15,0 0-600 0,0 0-512 16,0 0-184-16,0 0 184 15,-11 19 480-15,19 17 120 32,-1 2-55-32,-1-2-89 0,-1-6-176 15,1-4-48-15,1-6-232 16,-1-8-8-16,1-6-168 0,-1-4-552 15,1-2-473-15,-3 0-287 16,1-4 584-16,2-12 448 16,-6-6-601-1,3 2 33-15,-3 2 352 0,4 7 408 16,-5 11 144-16,5 0-192 15,1 11 312-15,1 12 1040 0,1 4 144 16,2-3-175-16,-1-2-289 16,-1-6-328-1,2-4-264 1,0-8-40-16,-2-4-88 15,0 0 8-15,2-2 368 16,-2-16-64-16,0-2-64 16,-3-2-136-16,-2 0-56 0,-3 1-56 15,0 6 8-15,0 3 24 16,-5 3-32-16,-6 4-64 31,-1 5-88-31,1 0-16 0,3 0-120 0,2 0-72 0,2 0 8 16,3 0-424-16,1 0-737 0,0 0-135 15,0 0-16-15,0 0 359 31,13 0 673-31,0 2 448 0,3-1 168 16,3 5 16 0,-4 1 104-16,1-1 304 0,-2 2 216 0,-2-2 57 15,-1-3 55-15,-3-1-64 16,2-2-136-16,-4 0-56 31,1 0-24-31,2-2 208 0,-1-9-240 16,2-3-328-16,-2 0-96 0,-1-2-16 15,1 2 8-15,0 6 0 16,-5 2 8-16,3 6-416 0,1 0 312 15,1 4 104 1,3 11 480 0,1 4 289-16,-1-2-17 0,0 0-208 15,-3-4-296-15,4-4-168 0,-1-5-32 16,0-4-48-16,0 0 0 15,1-4-40-15,-4-12-24 0,3-7-56 32,-6 2 112-32,-3-5 0 15,2 1 8-15,-4 3-8 0,0 7 0 16,-8 13-680-16,-8 2-1809 15,-2 0-4856 1</inkml:trace>
  <inkml:trace contextRef="#ctx0" brushRef="#br0" timeOffset="48604">9046 10969 4320 0,'0'0'2137'16,"0"0"-369"-16,0 0 145 15,141-25-705-15,-73 16-96 16,12 1-144 0,3 4-303-16,6-3-337 15,4 1-200-15,6-1 24 0,-10-3-152 31,25-7-560-31,-25 6-1145 16,-18 0-2472-16</inkml:trace>
  <inkml:trace contextRef="#ctx0" brushRef="#br0" timeOffset="49318">9271 8668 6225 0,'0'0'2776'16,"0"0"-2119"-1,0 0 223-15,0 0 480 0,156 41-264 0,-94-29-376 16,2-5-271 0,11 0-385-16,7-5-64 0,34 4-1665 0,-14-2-1391 15,-18 4-4986-15</inkml:trace>
  <inkml:trace contextRef="#ctx0" brushRef="#br0" timeOffset="56921">8166 12245 568 0,'0'0'1144'15,"0"0"-280"1,0 0 360 0,0 0-15-16,87 0-41 15,-61-2-160-15,10-3-88 0,-2 3 208 0,8-2-135 16,4 0-329-1,8 0-272-15,4 0 64 0,10 0 8 0,6 2-72 32,8-2-72-32,6 0-88 15,5 2-48-15,6-2 16 16,-4 2 8-16,2 2-24 0,1 0 33 15,-1 0 63-15,5 0 8 0,19 2 16 32,20 4-40-32,17-2-136 15,7-4 24-15,-12 0-88 16,-3 0-56-16,-3-8 88 0,8 0-48 15,8 6-40-15,-4 2 112 16,4 0-120-16,2 8 8 0,6 12-8 16,-5 7 8-16,-1-4 0 31,-2 3 0-31,0-6-8 15,3-6 0-15,4-7-288 0,-43-7-1008 16,-31 0-2881-16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3:24:48.4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14745 2581 3104 0,'-6'2'1096'0,"1"0"-840"0,-1 0-160 16,4 0 673-16,-1-2 111 15,3 2-496-15,0-2-272 16,0 0 64-16,0 0 216 0,0 0 24 16,0 0 32-1,0 2-64 1,0-2-48-16,0 0-120 0,0 0-88 15,0 0-120-15,0 0 40 16,0 0 32-16,0 2-7 16,0-2-65-16,5 3 160 0,8-1 280 15,4 5 224-15,6-3-128 16,0 0-16-1,2-2 16-15,-2 0-128 0,6 0 32 16,5 0-136-16,0 2-112 16,3-2-40-16,3-1-40 15,2 4-112-15,4-1 89 0,4-2-89 16,3 2 56-16,2 0 304 15,0-2-64-15,-7 0-152 16,-1 2-32-16,-3-2-24 16,-2 0 0-16,-2 0-88 15,-1 0 16-15,3-2 32 16,-5 0 8-16,0 0 0 0,-1 0-64 47,2 0 0-47,-2 0-8 0,1 0 8 15,-5 0 0-15,-1 0 0 16,0 0 8-16,-2 0-8 15,-2 0 48-15,-1 0-48 0,-5 0-16 16,0 0 16-16,2 0 0 16,-2 0 0-16,-2 0 0 15,2 0 8-15,-2 0-8 0,1 0 0 16,2 0-8-16,1 0 8 15,1 0 0-15,4 0-8 0,2 0 0 16,6 0 8-16,4 0 48 31,5 0 16-31,4-2-8 0,4 0 48 16,2-2-24-1,7 2 32-15,4-4-48 16,5 2 8-16,1-4-64 16,3 1 0-16,1-2 40 0,0 1 16 15,-1 0 0-15,0-1-64 16,-3 2 8-16,3-1 0 0,-6 4-8 15,-1 0 0 1,-3 1-8-16,-2 1 8 0,-4 2 48 0,1 0-40 16,0 0-8-16,-5 0-48 0,-2 0 48 31,0 0 0-31,-1 0 40 15,-2 0-32-15,0-2-8 0,0 0 0 16,-3 2 0 0,1 0 0-16,-4 0 0 0,-2 0 0 0,-2 0 0 15,2 0 0-15,-3 0 0 31,3 0 8-31,-5 0-8 0,7 0 16 16,-5 0-16-16,4 0 8 16,-1 0-8-16,-5 2 0 15,4 2 8 1,-7-1-8-16,1 1-16 0,-1 0 16 0,-2 0 0 31,1 0 0-31,-3 0 32 0,-5 1-32 16,0 0-32-16,-2 1 8 15,3 2 32-15,-5 0-8 16,5 2 16-16,-2-2-16 15,2 2-16-15,0-2 8 0,1 0 8 16,-1-2 0 0,1 0 40-16,-1-2-40 0,0 2 0 15,-3-4 40-15,-2 3-40 16,-2-4 0-16,-6 1-48 15,-2 0 40-15,-1-2 8 0,-5 2 0 16,-4-2 0 0,1 0 0-16,-2 2 0 15,0-2 0-15,0 0-16 0,0 0-632 16,-6 2-952-16,-17-2-3426 15</inkml:trace>
  <inkml:trace contextRef="#ctx0" brushRef="#br0" timeOffset="5247">5894 5027 3320 0,'0'0'1777'0,"0"0"-961"16,0 0 216-1,0 0-168-15,0 0 200 16,-97 9 1-16,78-7-273 0,-4 0-280 16,4 0-192-16,-2-2 88 15,1 1 120-15,-1-1-88 16,0 0-136-16,-1 0-104 15,-1 0-16-15,-1 0-80 16,-2 0 16-16,-5 0-56 16,1-1-48-16,-4-5 32 0,-2-3 17 15,-1 1-57 16,-5-2-8-31,-3 0 0 0,-2 2 0 0,-1 0-8 16,-6 2-9-16,-1 0 9 16,2 2 0-16,0 0 0 15,-2 0 0-15,3 0 8 0,1-2 0 16,2 2 0-16,1-4 0 15,-2 2 0 1,3-2 0-16,5-2 0 16,0 2 8-16,3-4-8 15,7-3-48-15,-1 0 40 0,4-6-96 16,5 0-24-16,-2-7 120 15,-1-4-112-15,3-3 112 16,-1-1-40-16,4 4 40 0,7 4 8 31,-2 5 232-31,4 0-32 16,1 1-87-16,0 1 7 0,3 2 0 0,1 1-120 15,2-2-40-15,5-4-40 16,0-4 24-16,0-4-97 16,12-6 33-16,10-5 40 15,7 1 72 1,2 3 8-16,3 0 80 15,-2 3-80-15,1 6 0 0,-3 1-80 16,4 1 24-16,5 3 56 0,11-5 8 16,10 0-8-16,9 0-8 15,9 0 8-15,6 0 56 0,1-1-48 31,4 5 8-31,-11 4 32 16,1 2-40-16,-3 6 48 16,-4 0-56-16,6 4-48 0,1 2 40 15,-2 4 8-15,4 2 72 16,-2 0-72-1,2 2-8-15,-5 0-64 16,2 0 72-16,-1 0 0 16,2 0 8-16,-1 0-8 0,-1 0-32 15,1 2 32-15,-6 8 0 16,1 1 8-16,0 2 0 0,-1 1-8 31,-5 0 0-31,0 0 0 16,3-2 0-1,-2 0 8-15,0-2-8 0,3 0 0 0,-2 0 0 16,-1 0-16-16,1 1 16 15,-1-2-8 1,0 1 8-16,1-1-8 0,1 0 8 16,1-1 0-16,-2 0 56 15,4-1 0-15,3-3-8 16,1-2 33-16,4 0-81 0,2-2 0 15,-1 0 0-15,-1 0 8 0,-4 0 40 16,-3 1-40 0,-6 1 0-16,-3 2 0 15,1 0 0-15,-6 0 48 16,1 3-8-16,-3-1-40 15,-1 0-8-15,-2-1 0 16,-2 1-56-16,-3-2 56 0,0 3 0 16,2-3 8-16,-2 0-8 0,0 1 0 31,-5 1 8-31,-1 3-8 15,1-3 8-15,-3 2 0 0,0-3-8 16,0-1 0 0,0 0 0-16,2 1 8 0,4-3 0 0,-1 0 0 31,3-2 8-31,2 0-8 15,1 0-8-15,-3 0 0 16,2 0 8-16,-1 0-8 0,1 0 0 16,-4 0 0-16,-2 0 8 15,-4 0 8-15,-2 0-8 0,-4-2-8 16,-4 2 8-1,0 0-8-15,1 0 0 16,-4 0 8-16,3 0 8 16,-3 0-16-16,-2 0 8 0,-1 0-8 15,0 0-8-15,-3 2 8 16,1 2 0-16,-3 0 0 0,0 0 0 15,0-1 8 1,-2 3-8-16,2-1 8 16,-1 1-8-16,-1 0 0 15,4 2-8-15,-1 2 0 0,2 0 8 16,1 0-16-16,4 2 16 15,-3-2-8 1,1 0 8-16,1 0-8 16,-1-2 8-16,-1 2 0 31,-4-2 0-31,-2 0 0 0,2-2 0 15,-5 2-8-15,2 0 8 16,-1 1 0-16,3 0 0 16,0 1-8-16,1 3 8 0,3-2 0 15,0 4-8-15,0-2 8 16,0 1-8-16,-4 1 8 0,0-2-16 15,-4 2 16-15,0-2-8 16,-1 2-40-16,-3-4 40 0,-1 4-56 31,-1 1 64-31,0-2 8 16,-3 2-8-16,2 0 0 0,-2 2 0 15,0-2 8-15,-5 0 56 0,1 0-64 16,-4-4-8 0,0 1 8-16,0-2 8 0,0-3 0 0,0 0 64 15,0 0-56 1,-4-2 72-1,-2 0 56-15,-5 2 16 0,-2 3-16 16,-7-2-32-16,4-1 24 0,-2 3-24 31,6-4 8-31,-3 1-48 16,0 0-24-16,1 1-48 0,4-3 8 15,-4 1-8-15,2 1 16 32,1 3-8-32,-3-3 0 0,-3 1 0 0,-2 4 40 0,-4-1-40 15,-6 2 40-15,0 2-32 0,-1-3-8 31,-3 2 8-31,3-4 72 16,-1 0-8-16,-3-1 16 16,-1 0-48-1,-3 0 16-15,-2 0-48 0,-5 2-16 0,-5 0 16 16,-7 2 24-16,-1 2-40 31,-5-2-8-31,0 2 8 0,-6-2 64 16,-6-1-56-16,-2-2-8 15,-4 1 8-15,-8-3 0 0,5-3 0 16,0-1 104-16,5-1-104 0,3 2-8 15,-1 1-8 1,-4 3 8-16,-1 1-8 0,-4 4 8 31,-6 0 0-15,-3 2 0-16,-1-4 0 15,4-2-16-15,2-5 8 0,8-2-48 16,9-4-16-16,8 0 72 0,9 0 88 16,6 0-8-16,1 0 16 15,7 0-88-15,0 0 64 0,2-2 0 16,0-2 88-1,-1 2-72-15,-2-3-48 0,-4 1-32 0,2-2-8 16,1-1 8 0,-1-1 8-1,4-1-16-15,1 1 64 0,-2 1-64 16,2-1 0-16,-2-1-8 15,0 1 0-15,-4 3 0 0,3 1-104 16,-2 0 16-16,1-1 24 16,-1 1-32-16,0 2 32 31,3 0 0-31,-2 2 64 0,0-2-80 15,1 0 88-15,-2 2 0 16,3 0-8-16,-4 0-8 0,4 0-104 16,2 0 56-16,0 0 64 15,1 0-8-15,0 2 8 16,-1 4 0-16,-2 1-16 0,1-3-16 15,4 0 32 1,-2-2 72-16,2-2-64 16,-1 0 0-16,-4 0-8 0,-2 0 0 15,-6 0 0-15,1 0 56 16,-1 0-48-1,2-4-8 1,4 0 8-16,4-1 88 0,1 3-88 0,7 0-16 16,0 0 8-16,1 0 0 15,3-2 56-15,1 2-56 0,0-2 0 16,2 3-32-16,3-1 32 15,-3-2 0-15,3 2 8 16,-1-1-16 0,-1 1 8-16,1-2 0 15,1 2-8-15,2 0 8 0,4 0 8 16,3 2 0-16,2-2-8 15,5 2 0-15,-2-2-8 32,1 2-56-32,2 0 64 0,0 0-72 31,4 0 64-31,-2 0-184 15,3 0-264-15,0 0-520 0,-2 0-809 16,-1 4-3288-16,-12 2-968 0</inkml:trace>
  <inkml:trace contextRef="#ctx0" brushRef="#br0" timeOffset="13420">5506 8777 208 0,'0'0'3960'0,"0"0"-2775"15,-32 2-25-15,14-2-176 0,1 2 208 16,0 0-7-16,4 2-409 15,1-2-56 1,-1 3 24-16,1-3 32 16,-1-1 8-16,2 3-95 15,-3 0-57-15,1 0 48 0,-5 0-200 16,2 2-280-1,-7-1 64-15,4-1 48 0,-4 1-16 0,-1-1-72 16,0 0 24-16,1 2-48 31,2-2 48-31,-5 1-64 16,2 1 88-16,-3-3 17 0,1 1-113 15,-5 0 112-15,-1 0-112 16,-4 0 24-16,-1 3-64 0,-2-1 24 31,-3 1-48-15,0 1-32-16,0 1-32 15,2-1-48-15,0-3 8 16,-1 3 32-16,6-2 8 0,-1 1-40 31,2-3 72-31,2 2-32 0,-2-5-40 0,0 3 56 0,3 0-64 16,2-2 72-16,0 0-64 15,7 1 64-15,-1-1-8 0,9 0 8 16,-1 0-16-16,2-2 0 0,5 2 88 16,-3-2-80-16,1 0 56 15,-1 0-72 1,-2 0 72-16,0 0 8 15,-3 0-72-15,-4 0 32 16,-2 0-40-16,-2-4-48 16,-4-3 8-16,-3 3 24 0,1 0-32 15,2-1 0-15,2 1 0 0,1-2 8 31,2-1-8-31,4-1 0 16,2 0-16-16,-2 3 16 16,1-6 0-16,2 3 0 0,-3-3-16 15,-4-2 16-15,4 1-8 16,-4-1-88-16,-1-4 88 0,1 2 0 31,1-2-48-15,-1-3-16-16,-1 0 48 0,1 0-24 15,2-2-32-15,0 0-16 0,2 0 48 0,1-4-24 16,0-4-96-16,2-4 48 15,0-4-32-15,2 2-56 16,2-1 160-16,3 5 40 16,2 0-48-1,2 0 48-15,4 2-56 16,-1 2 64-16,2-1-8 0,0 6-80 15,0-3 80-15,0 2-72 0,2 1 80 32,9 2-16-32,3-1-64 15,1 1 32-15,4 4-8 0,4-2 56 31,6 1-8-31,5-2-16 0,3 0-24 0,5 1 32 0,2-4 8 16,1 1 16-16,5 0 16 31,-2 2-16-31,6 0-8 0,-7 6 0 16,4 1 0-16,1 6 0 15,-2 1 0 1,5 0 0-16,-5 1 0 0,2 3 8 0,-4-2-8 16,-3 2 0-16,2 1 48 31,-2-1-48-31,-1 2 8 0,4 0 88 15,-2 0-88-15,-4 0 0 16,1 0 0-16,-4 0 0 0,1 2 0 16,1 3 0-16,1 1 8 15,-2 1-16-15,2-3 0 16,2 0 40-1,-2-2 48-15,0 0-40 0,0-2 8 16,0 2-40-16,-2-2 72 16,0 0-16-16,-2 1-24 0,-1 3-32 15,1-2-8 1,-4 0 112-16,2-2-120 0,3 0 8 15,-2 0 8-15,-3 0-16 16,1 0-8-16,2 0 8 16,2 0 120-16,3 0-112 15,-5 0 40-15,2-2-40 0,0-2 96 16,-7 2-88-1,-3 2-16-15,0 0 0 0,-3 0-8 16,3 0 8 0,-3 0 0-16,3 0 8 15,2 0 8-15,-1 0-8 0,1 0 8 16,-2 0-16-16,5-1 0 15,-7-3 0-15,-1 2 8 32,2-2 0-32,-4 2-8 0,0-2 16 15,0 2-8-15,-1-1 0 16,-4 3-8-16,4-2 8 0,1 0 0 15,-3 2 0-15,2 0-8 16,-2 0 0-16,1 0-40 31,1 0 32-31,1 0-8 0,1 0 8 0,-1 4-40 16,-2 1 48-16,4 1-56 15,-5 2 56-15,2-1-8 0,-1 2 0 16,-2-1 8-16,2 2-8 16,-5 2-8-16,0 0 16 15,3 1 0-15,-4 2 0 16,2 1-72-1,-2 0 72-15,-2-2 0 0,2 2 0 16,-4-2-48-16,-1-4 48 0,0 2 16 16,-3-4 0-16,-1 1-24 31,-1-4 8-31,4 3 0 15,-5-2-8-15,1 0 8 16,-1 1-8-16,2-2 0 0,1-1 0 16,-5 2 8-16,5-4 0 0,-5 2-48 15,4 0 40-15,-4-1 0 31,5-1-48-31,-5 2 40 0,4-2-32 16,1 1-8-16,-5-1 40 16,5 0 8-16,-5 0 0 0,5 0 0 15,-4 2 0-15,4-2 8 16,-5 0 0-16,3 3 0 31,1-3 0-31,3 2 0 0,-4 0 8 16,0-1-8-16,-1-1 0 15,2 2 0-15,-2 0 8 16,1-2-8-16,-1 3 8 0,-2-3 56 0,2 2-64 15,1-2-8 1,-2 2 8 0,1-2 48-16,1 1-48 0,-3 1 0 15,2-2-8-15,-2 2 8 16,-1-1 0-16,0 1 0 0,2-2 8 15,-4 2-8-15,2-2 0 16,-2 2 8 0,3-1-8-16,0 1 0 15,-1 5 0-15,1-1 0 0,1 2 0 16,-1 2 8-16,0 0 0 15,-1 3 0 1,1 2-8-16,0-1 64 16,-3 4-56-16,0 0 24 15,0-2-24-15,0 2-8 0,0-3 8 16,0 0 0-16,0-2 0 15,0 0 64-15,-11 0 24 0,1 0-24 16,-6 4-64-16,-3-2 0 16,-7 6 64-1,-3 1-56 1,-2 0-8-16,-6 1 56 0,1 2 16 15,-4-1-80-15,0-2 0 16,-1 0 0-16,2-4 8 16,-6-2 40-16,0-2 24 0,-2-2-72 15,-6 0 8 1,3-1-8-16,-4-2-16 15,4-1-104-15,0 1-24 0,5-4 144 16,-3 1 0-16,6-4 8 16,-2 1 8-16,2-5-16 15,0 0 40-15,0 0-32 0,3 0-8 16,1 0 0-16,4 0-8 15,0 0 0 1,-3 0 8-16,4 0-8 0,-4 0-64 16,5 0-96-16,-4 0 112 15,4 0 56-15,1 0-48 16,-4 0-48-16,6-9 0 0,-5 1 24 31,6 1 64-15,1-1 0-16,4-1 8 0,1 3-8 0,-2 0 16 15,6 1-8-15,-6 1 0 16,1-3-16-16,4 3 8 0,2 0 8 15,8 2-72-15,-1 2 24 32,5 0 40-32,2 0 0 0,3 0-56 15,0 0-32-15,0 0-120 16,0 0-536-16,0 0-417 15,0 0-423-15,0 14-1049 0,-8 0-2672 0</inkml:trace>
  <inkml:trace contextRef="#ctx0" brushRef="#br0" timeOffset="16769">6475 10754 408 0,'0'0'1384'0,"0"0"-312"0,0 0 488 0,-11 8-143 16,8-3 63-16,0-1 96 15,-6-1-255-15,1 5-329 0,-3 0-128 16,-5 5 64-1,-3 0-72-15,-6 4-263 16,-5 2-121-16,-6 3-56 16,-3 1 112-16,-3 1 8 0,0-3-144 15,0 0 24-15,0-6 120 16,4 0 8-16,-1-3-111 0,2-2-41 15,-2 0-48-15,-1-4 0 32,1 0-48-32,-5 0-72 15,2-4-96-15,-1 2 16 0,-1-2 0 16,2-2 80-16,0 2-112 0,-6-2-40 15,4 0-64-15,-6 0 104 32,0 0-32-32,1 0 16 15,-7 0 32-15,1-2-40 0,-3-2-80 16,5-3 112-1,1 2 16-15,5-1-64 0,5-2-8 0,0 2-56 16,7-1-8-16,1 4 48 31,5-3 16-31,0 0-64 0,-1-2 8 16,0 1 56-16,-6-2-56 0,2-1-8 15,0 0 16-15,-3 0-16 16,2 0 0-16,-1 0 8 0,1-1-8 16,2 2 48-1,-4-4-48 1,2 1 0-16,-1 1-8 15,1-4-160-15,-1 2 40 0,1 0 80 0,1-1-112 16,0 1 80-16,3-2 32 31,-4 2-48-31,1-2-56 0,1-2 136 16,1-2-40-16,-5 1 48 15,-2-2-8-15,7 4 16 16,-2 0 0-16,5 2 0 0,5 2 40 16,1-1-32-16,0 2-8 0,-2-1-8 15,0-1 8 1,0 0-8-1,2-2 8-15,2 4-16 16,0-3-64-16,2 0 32 0,2 2 48 16,0-1 0-16,4 0 0 15,-3 0-8-15,1-1 0 0,1 1-40 16,1-4-8-16,-2 1 40 15,-1 0-32 1,-2-2-8 0,2 0 48-16,-2 0 8 0,2 0 0 15,5 2-8-15,3 2-56 0,-2 2-8 16,8 2-24-16,-2 0 0 0,2 0 0 15,2-2 0 1,0-3-48 0,0-2 88-16,2-5-128 15,14-5 96-15,3 1-48 0,5-1 128 16,5-3 8-16,5 0-16 15,2 2-88-15,-1 1 32 0,6 1 64 0,1 4-8 32,-2 2 16-17,2 2 0-15,2 1 0 0,-2 2-8 16,4-2-48-16,8 2 48 0,1-6 0 31,8 2 8-31,3-1 0 16,3-1-80-16,2 2 80 0,-1 0 0 15,-4 4 8-15,5-2-8 16,-8 6 8-16,0-2 8 0,0 1-8 15,-6 3 0-15,-1 0 0 16,-3 1 0-16,-11 0 0 0,0 3-16 16,-3-2 8-16,-3 1-8 15,1 0 8-15,-3-2 0 31,-4 3 0-31,1-2 0 16,-3 3 0-16,-1 2 0 0,2-2 8 16,2 2-8-16,3 0 8 0,1 2 64 15,1-2-72-15,1 2 0 16,2 0 0-1,1 0 0-15,2 0 0 16,2-2-8-16,2 2 8 0,1 0 96 16,3-2-32-16,-3 2-64 15,-3 0 0-15,1 0-16 0,0 0 16 16,0 0 0-1,-3 0 16-15,0 0 56 16,0 0-64-16,-1 2-8 16,2 2 16-16,3 0-16 0,-3 2 0 15,4-2 0 1,1-2 0-16,-2 3 8 0,0-3 8 0,-4-1-8 31,4 1 40-31,-6 2-48 16,-3 0 48-16,-1 0-48 0,-2 0 24 15,-4 2-24-15,-1 1 0 16,2-2 8-1,-3 1-8-15,1 0-8 0,-2 0 8 0,-1 1-16 32,-2-2 8-32,2 1 0 15,-2 2 8-15,2-2 8 0,0 3-8 31,0-2 0-31,3 1 0 16,1 3 0-16,4-1 0 0,-3-1 0 16,1 2-8-16,1 1 8 15,1-3 8-15,-4 2-8 0,-1 1-8 16,0-3 8-16,2 2 0 15,-3-1 0-15,1-1 8 0,-2 0 16 16,-1 1-24-16,-2-2 0 0,2-1-16 31,-2 4 16-31,0-3-48 0,-1 2 48 16,-2 0 0-1,2 0 0-15,-2 0 0 0,-2 2 0 0,2-2 8 16,-2 2 0 0,1-2-8-16,-1 2 0 15,-3-2 0-15,2-2 8 16,-2 2-8-16,-1-2 0 15,-2 1 0-15,0 0 8 16,-2 1-8-16,2 3 0 0,0-2 8 16,1 1 0-16,1 3 48 15,-4-2-48-15,0 0-8 0,-1-2 16 31,0 1-8-31,-2 1 0 16,-5-2 88-16,5 4-32 0,-5-1-8 16,1 2 8-16,0 2-8 15,-2-2 40-15,0 2 8 16,-2-2-96-16,0 0 56 0,0 2 56 31,-2 2-48-31,-11 4 56 16,-6 0 72-16,-1 2-112 0,-5-3-8 15,2-2 40-15,0-1-104 0,-1-1 48 16,1-4 24-16,-4 2-80 15,0 0 64-15,-6 0-24 16,-2 0-32-16,-2 0-8 16,-2-2 8-1,0 2 40-15,0-6 8 0,2 2-56 16,0-3 8-16,2-2 16 15,2 0-32-15,1 0-8 0,1 0 8 16,-3-2 40 0,2 2-40-16,-2 0 0 15,-8 0 8-15,0 0-8 31,-3 2 8-31,-2 0 0 0,5-2-8 0,2 1 0 0,4-2 8 16,6 1-8-16,2-2 8 16,-1 3-8-1,5-3 0-15,-4 1-8 16,6 1 8-16,-4 1-8 15,2-1 0 17,-2-1 8-32,0 1 0 15,-1 3-48-15,2-1 40 16,4-1-40-16,0 0 40 0,2-1-88 15,4 0 48-15,4-3 40 16,0-1 8-16,1 0 8 0,4-1 8 16,-2 1-8-16,-2-2 0 15,-1 2-8-15,-4 0-48 0,2-1-80 16,-3 1 40-16,6 0 8 0,-1 1 80 15,1-1-8-15,4 0-64 16,-1-2 64-16,3-2 16 0,2 2-8 16,2-2 8-16,-3 0-8 15,1 2-8 1,0-2 0-16,-1 0 0 0,-2 0 8 0,4 2-8 15,-1-2-24 1,-1 0 32-16,1 2 0 16,-1-2-120-16,0 0 0 0,0 0-320 15,-1 0-160-15,-12 3-488 16,0-1-1409-1,-3 2-3008-15</inkml:trace>
  <inkml:trace contextRef="#ctx0" brushRef="#br0" timeOffset="24289">12816 8879 904 0,'0'0'4105'0,"0"0"-2425"0,-2 0-272 31,-1 0 225-31,3 0-281 16,0 0-416-16,0 0-368 0,0 0-200 16,0 0-64-16,0 0-128 15,0 0-32-15,0 0 16 16,0 0-32-16,0 4 57 0,0 3 39 15,0 0 48-15,0 1-120 32,0 0 24-32,0 3-120 0,0 0 48 15,0 2-32-15,0-1 72 16,5 1-80-16,-1 2 32 15,1 0 24-15,0 0 40 0,-3 0 16 16,3 0 24 0,-1-1 56-16,-2 0-8 15,1 0-24-15,0 0-96 0,1-2 40 16,-3 2 8-16,1-4-56 15,0 2-16-15,1-4-8 16,-2 2-48-16,3-2 0 16,-4-2 0-1,0 2 8-15,1-2 0 0,-1 2 112 16,0 0-112-16,0 0 64 15,0 1 24-15,0 0 32 0,0-1-104 32,0 3 24-17,0-2-23-15,0 1 23 0,0 1-32 0,0-2-16 16,0 1 16-16,0 1-8 15,0 1 32-15,-1 1-32 0,-4 2 72 16,-2 2 80-16,-1 2-80 16,3-1 72-16,-3-4 24 0,2 0-160 31,1-2-8-31,-1 0 40 15,1-2-24-15,-2-2-56 0,4 2 120 16,-5 0-120-16,3 0 128 16,-3 2-136-16,0 0 112 15,-2 2-112-15,2-1 64 0,-3-2-16 31,1-1 56-31,-1 1-32 0,-2-2-16 16,0 1 16-16,-3-2 56 0,-2 2-32 16,0-2 16-16,-1 2-40 15,-2 1-16-15,3-4-56 16,-1 3 40-16,-2-1 0 0,3 1-40 15,-5-3 0 1,4-1 0 0,0 3 80-16,-2-3-80 0,1-2 8 0,-4 1 64 15,-2-1 16-15,2 0 0 16,-5-2-24-16,5 3 24 15,-5-3-40 1,4 0 32-16,1 0-16 16,2-2 32-1,-1 2 32-15,0-2-64 0,4 0 0 0,-4 0-8 16,6 0-16-16,-1 0-32 15,3 0 64-15,-1 0-16 16,2 0-56-16,-1 0 49 0,2 0-49 31,-1 0 8-31,2 0-8 0,1 0 64 31,0 0-24-31,-2 0 0 0,2 0-32 0,-2 0 56 16,1 0 0-16,-1 0-24 0,2 0 8 31,0 0 32-31,0-2-32 0,-1 0 8 16,3 0-56-16,-1 0 0 15,-1 2 8-15,2-2-8 16,1-1 0 0,0 3 40-16,2-2-48 15,-1 2 0-15,1-2 8 0,-1 2-8 16,-1 0 8-16,2-2 0 15,1 2-8-15,-3 0 0 0,5-2 0 0,-5 2 0 16,1 0 0 0,-2 0 0-16,2 0 0 15,2 0-8-15,2 0 8 16,0-2 0-16,-2 2 8 15,5 0-8-15,0 0 0 16,0 0 8-16,0 0-8 0,0 0 0 16,0 0 0-16,0 0 0 31,0 0-8-31,0-2-40 0,0 2 0 15,0-1-8-15,0-1-224 16,0-2-529-16,0-15-1071 0,10 0-2721 16,-9-5-6129-16</inkml:trace>
  <inkml:trace contextRef="#ctx0" brushRef="#br0" timeOffset="26585">17394 6571 4600 0,'0'0'3073'16,"0"0"-872"-16,-11 0-577 16,9 0-176-16,2 0-255 0,0 0-561 0,0-6-304 15,0-11-96 1,2-6-216-1,14-3-16-15,6-2 0 16,-2 2 0 0,6 6 0-16,1 8-40 0,0 8-16 0,1 4-152 15,1 9 192-15,-2 22-80 0,-4 9 96 16,0 10 56-16,-4 4 40 0,-4 1-88 31,-7-3 64-31,0-10-64 16,-2-6 56-16,-4-8-56 15,3-10 0-15,-4-6 56 16,-1-8-64-16,2-4 0 0,3 0-352 0,0-28-945 15,-1-4-3400-15,0-8-2608 0</inkml:trace>
  <inkml:trace contextRef="#ctx0" brushRef="#br0" timeOffset="26835">17762 6324 5025 0,'0'0'3184'0,"0"0"-1383"16,0 0-529-16,-81 117 232 15,44-61-63-15,3 2-393 16,2-1-144-16,0-12-32 0,11-7-104 16,0-10-200-16,8-7-159 15,5-10-201 1,1-2-120-16,6-7-24 0,1-2-64 15,0 0-761-15,0 0-1119 16,9 0-1185-16,9-9-5240 16</inkml:trace>
  <inkml:trace contextRef="#ctx0" brushRef="#br0" timeOffset="27504">17904 6509 5761 0,'0'0'3296'0,"0"0"-1791"0,0 0-985 0,0 0-368 16,0 0 384-16,0 0 200 15,0 0-224-15,129 28-16 0,-93-22-112 16,1-1-159-16,-6-2-49 31,-5 1-160-15,-9 0 48-16,-2 0-48 0,-7-2-8 0,-5 2-8 15,-3 3-40-15,0 1 40 16,-8 5 520-16,-11 11 208 0,-15 6-272 16,-2 4-216-16,-1 0-72 15,3-3 16-15,10-5-8 0,5-6 40 31,4-8-24-31,7-4-32 16,5-6 16-16,1-2-40 16,2 0-136-16,0 0-96 0,0-2-680 15,18-27-1184-15,1 4-2217 31,4-1-5857-31</inkml:trace>
  <inkml:trace contextRef="#ctx0" brushRef="#br0" timeOffset="27981">18578 6405 3544 0,'0'0'4017'31,"0"0"-2665"-16,0 0 97-15,0 0 23 0,-70 122-480 0,59-88-512 16,8-4-192-16,1-4-280 16,2-1-8-16,0-4-8 0,5 0 0 15,13-3-64-15,3-2 64 16,3-2-88-16,3-4 88 15,1-1 0 1,-1-3 0-16,1-4-40 0,-2-2 40 0,-1 0-48 31,-4-2 56-31,0-13 104 0,-6-8-96 16,-5-1 168-16,-4-4-16 15,-6-4 136-15,0-2 193 16,-3-2 39-16,-17-4-152 0,-4 2 0 16,0 0-136-1,-3 5-152-15,4 8-88 0,4 9-8 0,2 8-72 16,-5 10-528-1,2 17-1289-15,-2 8-2488 16</inkml:trace>
  <inkml:trace contextRef="#ctx0" brushRef="#br0" timeOffset="32966">20231 5831 1408 0,'0'0'5657'0,"0"0"-3721"16,0 0-527-1,0 0-209-15,0 0-296 16,-45 50-144-16,32-27-248 16,4 0-151-16,2 7-161 0,5 2 24 15,-1 7 40-15,3 3 88 16,0 0-112-16,0-2 0 0,0-4-24 31,3-4-56-31,6-3-48 16,-3-7-104-16,4-3 0 15,1-2-8-15,0-6-40 0,15-5-288 31,-8-2-1432-31,6-4-3858 0</inkml:trace>
  <inkml:trace contextRef="#ctx0" brushRef="#br0" timeOffset="33797">20454 5919 5369 0,'0'0'3032'0,"0"0"-791"0,0 0-489 15,0 0-736-15,-45 11-327 16,37 5-233-16,0 8-224 0,6 6-48 31,2 4-64-31,0 6-40 16,0 1-8-16,7-4-56 0,10 1-16 15,0-6 0-15,0-2-48 16,3-5 40-16,-1-8-8 0,1-4-88 15,-6-7 8 1,5-4 32 0,1-2-32-16,-4 0 96 0,3-12 120 15,1-10 16-15,1-5 8 16,-2-3 8-16,-6-2 8 0,-3-2 64 15,-5 0 80-15,-5 2-56 16,0 0 56-16,0 4-24 31,-15 4-40-31,2 1-64 0,-5 8-136 16,5-2-32-16,-3 8-16 15,5 1-432-15,0 4-336 0,3 4-560 32,1 0-961-32,4 0-4096 0</inkml:trace>
  <inkml:trace contextRef="#ctx0" brushRef="#br0" timeOffset="34115">20947 6232 5721 0,'0'0'4297'0,"0"0"-2977"15,0 0 312-15,0 0-7 0,0 0-417 32,0 0-336-17,0 0-352-15,0 0-520 0,-102 126-48 0,81-103-1496 16,7-11-2729-16</inkml:trace>
  <inkml:trace contextRef="#ctx0" brushRef="#br0" timeOffset="34555">21032 6066 7361 0,'0'0'2377'0,"0"0"-1569"15,0 0-176-15,0 0 64 16,0 0 368-16,0 0 81 16,115 8-217-16,-73-8-288 0,-2-10-272 15,-2-3-216-15,-3 2-152 31,-7 1-176-31,-9 2-536 0,-3 1-440 16,-11 2-817-16,-3-1-1072 16,-2 2-2360-16</inkml:trace>
  <inkml:trace contextRef="#ctx0" brushRef="#br0" timeOffset="34758">21218 5910 1856 0,'0'0'5505'0,"0"0"-3993"16,0 0-151-16,0 0 55 0,0 0-360 0,0 0-312 15,-11 109-79-15,11-79-161 16,0 1-144 0,0-1-192-16,0-2-120 15,0-2-48-15,0-4-136 16,1-1-824-16,14-8-865 15,-4-3-1216-15,-3-3-2800 0</inkml:trace>
  <inkml:trace contextRef="#ctx0" brushRef="#br0" timeOffset="35492">21483 5932 6225 0,'0'0'2968'16,"0"0"-1583"-1,0 0 263-15,0 0-464 16,0 0-391-16,-5 130-321 16,5-100-160-16,0-4-120 0,0-6-112 15,0-4-8 1,0-6-64-16,5-2 0 15,-3-6-8-15,2 1-8 0,4-3-112 32,1 0 120-32,5-5 136 0,2-9 56 0,5-8-32 15,5-4-88-15,3-3-16 0,2 2-16 31,3 1-40-31,-4 2-16 0,3 3 8 16,2 4 8-16,1-2-56 16,-2 6 56-1,-2 2 0 1,-3 5 0-16,-5 3-8 0,-1 3-40 15,-5 0-48-15,-2 0 8 16,-3 3 40-16,-2 12-56 0,-1 0 104 16,-7 4 56-16,2 2 272 15,-5 2-40-15,0 3 88 16,0-2-152-16,-7-3 32 0,-2 2-88 31,2-7-88-31,1-2-64 16,1-6 168-16,2-3 208 0,-2-5 232 0,-2 0 305 15,-4 0-89-15,-5 0-504 16,-7 0-40-16,-1-7-184 15,-7-7-8-15,-7-6-104 16,0-6-16 0,0-3-112-16,-1 0-16 0,5 3 32 15,7 4 104-15,6 5-48 16,4 6-320-16,6 3-408 0,0 2-329 15,6-1-591-15,2 3-704 16,3-2-4322-16</inkml:trace>
  <inkml:trace contextRef="#ctx0" brushRef="#br0" timeOffset="36141">22253 5746 3000 0,'0'0'3049'0,"0"0"-1721"31,0 0-696-31,0 0 296 0,0 0 33 16,0 0-273-16,70 60-56 15,-54-35 104-15,0 3-176 16,-3 2 64-16,-5 0-24 0,-3 0 65 15,-5 4-49-15,0-2-24 16,0 2-32-16,-13 1-176 0,-8-1-184 16,-23 10-200-16,4-8-1056 15,-2-6-1945 1</inkml:trace>
  <inkml:trace contextRef="#ctx0" brushRef="#br0" timeOffset="37184">22915 5857 6409 0,'0'0'2496'0,"0"0"-1183"16,0 0 15-16,0 0-384 0,0 0-664 15,5 13-224-15,2 4 64 0,2 10 80 16,1 5 56-16,-2 2-96 0,-1 3 72 15,-1-3-56-15,1-4-55 32,-3-5-113-32,1-5 0 15,0-8-8-15,-3-5 8 0,-1-5 64 31,-1-2 256-31,2 0 576 0,-2 0 192 0,3-7 40 0,2-13-320 32,3-8-535-32,3-8-281 31,7-3-521-31,0 2-727 0,11 1-704 15,-3 9-1945 1,-4 10-3361-16</inkml:trace>
  <inkml:trace contextRef="#ctx0" brushRef="#br0" timeOffset="37627">23279 5840 2456 0,'0'0'4233'0,"0"0"-2241"0,0 0 57 0,0 0-153 15,0 0-544-15,0 0-439 16,0 0-233-16,0 0-216 15,-37 4-328-15,20 20-136 0,1 8-48 16,2 6 40-16,-1 4-8 16,7-5-56-16,2 0 72 15,4-10-8 1,2-4-48-16,0-7 8 0,0-6-16 15,11-6 0-15,2-4-56 16,2 0-88-16,1 0 16 0,2-10-40 16,-2-8-192-16,-2-2-233 15,-1-2 41-15,-1 0-200 0,-3-3 272 31,-1 6 144-31,-4 2 376 16,-4 8 24-16,0 3 280 0,0 4 336 16,0 2-32-16,0 0-96 15,0 0-168-15,0 2-320 16,0 10 8-16,0 4 64 0,1 0-72 31,6 0-8-31,-2-2-48 16,4-5 112-16,1 0-112 0,1-5-528 15,17-4-872-15,-4 0-1345 16,-1-6-4032-16</inkml:trace>
  <inkml:trace contextRef="#ctx0" brushRef="#br0" timeOffset="38083">23519 5673 3408 0,'0'0'5057'16,"0"0"-3368"-1,0 0-585 1,0 0-304-16,0 0-400 0,0 0 376 0,0 0 0 15,0 112-215-15,0-72-57 16,0 5-200-16,0 0 8 16,0 0-24-1,0-5-136-15,-4-4-144 16,4-4 72-16,0-8-80 0,0-8 0 31,0-4-216-31,4-8-344 0,6-4-320 0,8 0 103 16,0-12 305-16,3-8-208 0,1-2 8 31,1 1 360-31,-5 4 216 15,-6 4 88-15,0 6 8 0,-7 1 96 16,-4 4 264-16,-1 2 176 16,5 0 32-16,-5 0-120 15,0 0-160-15,3 0-136 0,-1 8 145 31,-2 2 71-31,2 4-128 16,2-1 0-16,-4 2-96 0,0-3-144 16,0 2-472-16,0-2-1057 0,0-4-3120 15</inkml:trace>
  <inkml:trace contextRef="#ctx0" brushRef="#br0" timeOffset="38280">23653 5799 1040 0,'0'0'6513'16,"0"0"-4945"-16,0 0-839 0,0 0 199 16,0 0-360-16,42 26-312 15,-25-9-256-15,8 2-40 0,-4 0-1664 31,2-6-4890-31</inkml:trace>
  <inkml:trace contextRef="#ctx0" brushRef="#br0" timeOffset="38797">23989 5859 5737 0,'0'0'2712'0,"0"0"-511"0,0 0-81 0,0 0-864 16,0 0-471-16,0 0-553 0,0 0-184 15,-76 68 8-15,68-38-48 16,5 0 40-16,3-2 16 16,0-5-64-16,0-5 56 0,0-4-40 15,0-6-8 1,8-5 64-16,2 0-72 15,3-3-56-15,1 0-32 0,2 0-48 16,-1-8-144-16,4-8-160 16,-4-4-169-16,1-3 49 15,-3 0 24-15,-5-5 24 16,2 0 8-1,-9-4 64-15,4-2-24 0,-3-5-80 16,-2-5-625-16,0-4 105 0,0-2-416 16,0 2 176-16,0 6 776 31,0 8 528-31,0 13 1248 0,0 10 856 15,0 7-71-15,-2 4-521 16,1 0-592 0,1 0-568-16,0 15-352 0,0 12-48 0,0 9 48 15,0 5 128-15,0 8 256 16,0 1 160-16,0 0 153 0,0 2-25 31,0-3-216-31,0-2-160 16,6-5-184-16,2-1-96 15,3-7-16-15,7 0-704 0,-2-12-1569 16,-3-8-5168-16</inkml:trace>
  <inkml:trace contextRef="#ctx0" brushRef="#br0" timeOffset="40787">20320 7316 5009 0,'0'0'2968'0,"0"0"-487"16,0 0-497-16,0 0-504 15,0 0-495-15,0 0-353 32,-58 4-200-32,47 5 56 0,-1 1-64 15,1 5-64-15,-2 2-32 16,2 7-72-1,-2 4-32-15,-3 6-40 0,3 6-48 0,2 3 0 16,4 1-88-16,6 0-48 31,1-4 0-31,0-2-24 0,9-4 24 16,7-4 72-16,2-6-64 15,5-3 80-15,3-10-88 0,9-5-168 16,22-6-1168-16,-7-11-1440 16,-5-12-8195-16</inkml:trace>
  <inkml:trace contextRef="#ctx0" brushRef="#br0" timeOffset="41417">20335 7620 5089 0,'0'0'2600'16,"0"0"-759"-16,0 0-289 15,0 0-616-15,0 0-512 0,0 0-248 16,16 14 336-16,10-10 240 31,1 0-103-31,7-2-41 0,-3-2-104 16,3 0-8-1,-4 0-208-15,-2 0-224 0,-4 0-64 0,-1 0-216 16,2-16-1008-16,-2 2-1369 16,-12 0-6177-16</inkml:trace>
  <inkml:trace contextRef="#ctx0" brushRef="#br0" timeOffset="42135">20729 7486 6953 0,'0'0'2961'0,"0"0"-1153"15,0 0-408-15,0 0-512 16,0 0-295-1,0 0-57 1,-73 120-88-16,67-80-200 0,1-1-120 16,5-3-32-16,0-4 0 15,0-6-8 1,0-3-16-16,11-6-24 0,0-4 8 0,-1-6 16 15,1-3-64 1,-1-4 8-16,9 0-8 16,-1-15 48-16,3-11 64 0,2-6-120 15,1-6 0-15,0-2-8 16,4-2-112-1,-4 4 72-15,2 4 40 0,-4 8-80 0,-2 6 80 32,-6 8-48-32,2 4 56 0,-9 6-88 15,3 2-48-15,-2 0 16 16,-2 0 80-16,5 10 32 15,-4 2 16-15,-1 6 56 0,4 0-56 16,-2 3-8-16,-5 6 8 31,-1-1 40-31,1 0 0 0,-3 0-32 16,3-1-16-16,-3-6 16 15,0 0 0-15,0-8-16 16,0-2 0-16,0-3 16 0,0-4 32 16,0 0 24-1,0-2 96-15,0 0 216 0,0 0 256 0,-6 0-248 16,-5-10-16-1,-2-3-80-15,-7-4 25 16,-5-6-153-16,-1-1-168 16,-5-2 0-16,-1 0 8 0,-5 4-8 15,1 2 0 1,7 3 0-16,2 8-16 15,10 1-32-15,6 4 48 0,3 0-88 16,6 4-257-16,2-2-383 16,0-3-640-16,5 2-1008 15,11-1-4714-15</inkml:trace>
  <inkml:trace contextRef="#ctx0" brushRef="#br0" timeOffset="42525">21506 7766 1384 0,'0'0'6681'0,"0"0"-3968"0,0 0-425 0,0 0-199 31,0 0-705-31,0 0-832 0,-39 57-552 0,19-31-24 16,-2 8-1296-16,-1-6-2529 0,15-13-6353 16</inkml:trace>
  <inkml:trace contextRef="#ctx0" brushRef="#br0" timeOffset="43033">21757 7532 4913 0,'0'0'2136'0,"0"0"-864"16,0 0 657-16,0 0-457 15,0 0-472-15,-6 120-336 0,6-92-296 16,6-4-192-16,6-4-104 15,1-4-64-15,0-5 65 0,3-5-1 16,2-5 56 0,-1-1 8-16,1 0 8 15,1-9-56-15,-1-10-72 16,0-1 144-16,-3 0-96 15,-1-4 136-15,-9 2 136 0,0-4 112 32,-5 2 88-32,0-2-208 0,0 2-136 15,-16 3-40-15,-1 4-152 16,-8 4-224-16,0 8-568 15,-13 5-824-15,12 0-2537 0,3 5-4121 16</inkml:trace>
  <inkml:trace contextRef="#ctx0" brushRef="#br0" timeOffset="43497">22258 7313 3208 0,'0'0'1945'0,"0"0"-849"16,0 0 184-16,0 0-120 0,0 0-271 15,0 0-41-15,0 0-256 0,0 0-104 16,100 84-24-16,-88-59-128 47,-1 7-56-47,-6 2 304 15,-4 5-72-15,-1 4-23 0,0-1-209 16,-13 1-280-16,-22 12-152 15,1-10-1489-15,-2-8-5816 0</inkml:trace>
  <inkml:trace contextRef="#ctx0" brushRef="#br0" timeOffset="44956">22925 7429 6809 0,'0'0'2416'0,"0"0"-1407"0,0 0-233 16,0 0-32-16,0 0-136 0,0 81-8 15,0-51-192-15,0-2 16 16,0-7-200 0,3-2-143-16,1-7-9 0,-1-4 0 0,-3-6-64 31,0 0 96-31,0-2 48 0,0 0 0 15,1 0-128-15,-1 0-24 16,2-12-761-16,3-6-1167 31,6-16-881-31,0 4-1247 16,1 0-169-16</inkml:trace>
  <inkml:trace contextRef="#ctx0" brushRef="#br0" timeOffset="45351">23030 7283 640 0,'2'-2'3112'0,"-1"0"-1055"0,4 0-257 31,-3 2-376-31,7 0-391 16,-2 4-337-16,6 16 0 0,-2 8-72 16,0 6-32-16,1 8-40 0,-7 3-240 15,1 0-80-15,-4-2-64 16,-2-5-88-16,3-6 17 15,-3-8-89 1,0-8 64-16,0-6-24 16,0-6 32-16,0-4 64 0,0 0 96 15,0 0 80-15,0 0 16 0,0-12-264 16,0-6-72-16,5-2-72 15,4-4-152 1,6 0 120-16,1 2 0 16,0 2 0-1,5 2 96-15,-1 5-56 0,-3 4 0 0,1 5 56 16,-7 2 8-16,1 2 24 15,-1 0 32-15,-3 0 72 0,-5 8 0 32,2 3 48-32,-2 4-56 15,-3 2-120-15,0 8-320 16,0-5-1777-16,-8-4-9585 0</inkml:trace>
  <inkml:trace contextRef="#ctx0" brushRef="#br0" timeOffset="45899">23490 7388 8369 0,'0'0'2489'16,"0"0"-1593"-1,0 0-408-15,0 0 168 16,0 0 216-16,7 122-239 16,-1-80-345-16,6-5-112 0,0-2-104 15,1-7-64-15,0-8 48 16,0-7-48-16,-3-6 0 15,-4-5 40-15,-2-2 144 16,4 0 72 0,-2-9 8-16,7-14 24 0,5-3-296 15,4-6-400-15,16-6-1240 16,-3 8-1233-16,-4 8-4017 0</inkml:trace>
  <inkml:trace contextRef="#ctx0" brushRef="#br0" timeOffset="46305">23925 7399 1016 0,'0'0'5465'15,"0"0"-2809"-15,0 0-359 0,0 0-561 0,0 0-335 16,0 0-305-16,0 0-272 16,0 0-344 15,-76-2-328-31,63 30-144 15,0 4-8-15,2 6 0 16,4-1 0-16,2-1 0 0,4-6-8 16,1-5 0-16,0-10-56 15,0-3 0-15,0-7-272 0,6-5-432 16,2 0-104-16,4-3 336 15,1-17-1-15,3-6-271 16,-3-4-48-16,-2-4 152 0,-5 4 360 16,1 4 224-16,-7 12 120 15,3 7 440-15,-3 7 120 0,2 0-408 16,4 15-88-16,2 2 64 31,2 4-8-31,3-1-72 16,-2-4-40-16,0-4 0 0,1-2-8 0,-1-6-112 15,0-4-560-15,1 0-432 16,-3-10-777-16,-1-5-3416 0</inkml:trace>
  <inkml:trace contextRef="#ctx0" brushRef="#br0" timeOffset="46738">24107 7092 6145 0,'0'0'2416'15,"0"0"-1143"1,0 0-329-16,0 0-344 0,0 0 248 0,0 98-32 15,5-57-208-15,-5 5-103 0,0 0-89 32,0 0-8-32,0 3-112 15,0-6-144-15,2-2-80 16,4-5-64-16,-3-4 8 0,5-8 24 15,-3-6-40 1,5-7-64-16,1-8-576 0,1-3-393 0,0 0 217 31,5-20-24-31,-4-4-16 16,-1-3 240-16,0-3 456 15,-6 2 160-15,1 3 320 0,-2 5 416 16,-4 5 264-16,2 7 128 16,-3 6-7-16,0 2-353 0,0 0-592 15,2 0-176 1,1 4-72-16,0 11 72 15,1-2 48-15,-3 2-48 16,-1 0-64-16,0 0-440 0,0-5-480 16,0-2-833-16,0-7-1119 15,0-1-4194-15</inkml:trace>
  <inkml:trace contextRef="#ctx0" brushRef="#br0" timeOffset="46939">24254 7231 4656 0,'0'0'4353'15,"0"0"-3144"-15,0 0 295 16,0 0-200-16,0 0-848 16,0 0-272-16,0 0-120 0,0 0-64 15,0 0-760-15,68 70-2008 16,-55-53-6306-16</inkml:trace>
  <inkml:trace contextRef="#ctx0" brushRef="#br0" timeOffset="47481">24498 7333 720 0,'0'0'5825'0,"0"0"-3233"16,0 0-479-16,0 0-817 0,0 0-632 15,0 0-296-15,-68 70 249 16,55-42-265-16,5 2-144 16,2-3-40-1,6-7-40 1,0-5-72-16,0-2-48 0,0-5 72 15,8-4-64-15,3-4-8 0,5 0 0 0,2 0 0 16,1-8-8-16,1-9-152 16,-2-2-184-16,-1-3-112 0,1-3-17 31,-7-5 89-16,1-4 128-15,-4-4-40 0,-5-8-72 0,-3-4-304 16,0-4-64-16,0-2 112 16,0-1 304-16,0 6 224 0,-6 4 88 31,-1 13 88-31,2 10 696 15,0 14 496-15,5 6 32 16,-3 4-551 0,0 0-489-16,3 14-272 0,0 10 0 0,0 8 0 15,0 8 192-15,0 5-8 31,0 0 144-31,6 6-56 0,-1-1-96 16,2 2-8-16,1 0-16 16,0 1-8-16,0-2 0 15,3-2 104-15,5-6-152 0,2 0-88 0,0-9-8 16,6 2-632-1,-6-12-1032 1,-2-6-3001-16</inkml:trace>
  <inkml:trace contextRef="#ctx0" brushRef="#br0" timeOffset="53744">5359 9527 2536 0,'0'0'1440'16,"0"0"41"-16,0 0-257 0,0 0-64 31,-64-2 280-31,44 2-183 16,3 0-457-16,4 0-112 0,-5 0 136 15,7 0-56-15,-1 0-135 16,1 0-105-16,1 0-160 16,-1-8 72-16,0-2-160 0,-4 0-120 15,2-2-48 1,2 0-48-16,-2-2-40 15,3-2-16-15,-1 0 0 0,0-3 40 16,3 0-48-16,-4-2-8 16,4-1 0-16,2-1 8 15,-2-2 0-15,5-1 56 16,-2-2-48-1,5 2-8-15,-5-2 8 0,3 2-8 16,2-2 8-16,0 0-8 0,0 4 0 16,0-2-48-16,0 1-16 15,15-1 0-15,1 1 16 16,10-5 0-16,4-2 40 0,8 0-88 31,8-3 96-15,1 1 56-16,7 2-56 0,-3 2 0 0,3 3 56 15,-3 8-56-15,-2 2 8 16,4 4-8-16,0 0 8 0,5 6 0 31,7-3-8-31,1 0 48 16,10-1 16-16,3 2-56 15,0-3 48-15,7 1-8 0,-2 0-48 16,5 0 8-16,-2 1 72 15,-1 1-32-15,-4 1-32 0,-5 1-8 32,-10 3 56-32,-3 0-56 0,1 2 8 15,-1 0 48-15,1 0 0 0,4 1-56 16,3-3 136-16,2 0-48 15,-2 2 16-15,1-3-48 16,-7 5-8-16,-3 0 16 0,-6 0-64 16,-2 0 0-1,-5 0 0-15,0 7 48 16,-2 1-48-16,2-1-8 15,0-1 8-15,9 1 80 16,4-1-24-16,6-2-56 0,5-2 0 16,9-2 80-1,4 0 8-15,2 0-80 16,-2 0-16-16,-3 0 0 15,0 0 0-15,0 0 24 0,1 0 56 16,4 3-72-16,2 1 96 16,-4-2 0-16,7 2-88 0,-4-2 56 31,4 0-64-31,-4 1 40 15,-1-3-40-15,-2 2 0 16,-3 0-8-16,0 0 8 0,-3 4 8 16,0-3-8-16,-5 3 0 15,-4-2-8 1,-4 1 8-16,-7-1-8 0,-4-2 0 0,-7 0 8 31,0-2 0-31,-6 2-8 16,-1 0 16-16,-1 2 32 0,-1-1 8 0,-1-1-48 15,-1 2 0-15,-4 0-8 16,4-1-8-16,-2-1 8 15,4 0 0 1,2-2 0-16,1 0-48 16,4 0 40-16,4 0 0 15,4 0 8-15,4 0 8 0,0-2-8 0,6 0 8 16,-1 2-16-16,3 0 0 15,1-3 8-15,4 1 0 16,3-2 0 0,1 0 48-16,-1-1-48 15,5-1 0-15,-12 2 48 16,-4 2-48-16,-12 2 0 0,-6 0-56 15,-10 0 8-15,-3 0 48 0,-5 8 0 16,-5 0 0-16,-4-1 40 31,-3 0-32-31,-2 1-8 16,-1-2 0-16,-2 0-8 0,-1 1 0 15,0 2-56-15,2-1 64 16,5 1-72-16,-3 2 24 0,2-1 0 16,3 2 40-16,2 0-40 31,3 0-16-31,-1 0 56 15,3 0-96-15,-1 0 40 0,5 0-8 16,-5 0 72-16,-2 1 0 16,0-4-64-16,-1-1 56 0,1 2 8 15,0-1 0-15,-1-2 8 16,-1-1-8-1,-2 0 0 1,-4-2 0-16,-5 1 0 0,-16 3-664 0,-19-1-1432 16,-16 1-5098-16</inkml:trace>
  <inkml:trace contextRef="#ctx0" brushRef="#br0" timeOffset="55523">5505 9707 1240 0,'0'0'1496'0,"0"0"-448"16,0 0 73-16,0 0-193 0,0 0-72 15,19 2-40-15,-4-2-16 0,7 0-72 16,6 0-103-16,7 0 23 15,10 0 16-15,4-2-120 32,9-4-8-32,3 3-224 0,9-1 48 15,-1 0-136-15,4-1-64 16,3 1 40-1,5 2 96-15,3-4-160 0,8 2-16 0,1-1 65 16,1-1 143-16,-4-1-152 16,-2 3-40-16,-8 2-16 0,-2 0-48 31,-1 0-24-31,9 2 64 15,6-4 216-15,3 0 296 0,1-1-272 16,-1-4-200-16,-3 1-24 16,-3-2-32-16,-8 3-24 15,-4 0 16 1,-4 1-40-16,-5 2 0 0,-4 2 56 15,-3 2-16-15,4 0-80 16,-7 0 0-16,5 0 48 0,0 0 24 16,-3 0 32-1,0 2 72-15,-4 2-96 16,1 2-8-16,-1 1-24 15,2-3 16-15,4-1 0 0,-1 1 24 16,4-2-88-16,1 2 40 16,2-2 48-16,-4 0-24 0,3 0-24 15,-3 0 0 1,-4 0 8-1,0 0 32-15,-4075-2-88 0,8146 0 0 16,-4073 0 0-16,0 0-8 16,0 0 16-16,-3 0-8 0,3 0 8 15,-4 0-8-15,-3 0 0 16,3 0 8-16,2 0-8 15,1 0 0-15,-2 0-8 0,1 0 8 32,-1 0-8-32,-2 0-40 15,-1 0 48-15,1 0-8 0,1 0 8 16,4 0 0-16,-2-8-8 15,6 2 8-15,-1-2 0 32,2 3 0-32,0-2 8 0,-3 5 64 0,-5 0-72 15,3 2 0-15,-10 0 0 16,-1 0-8-16,-2 0-8 0,-3 0 8 15,-1 2-48-15,-1 2 56 16,-4 3 0-16,-3-5 8 16,-2 1-8-16,-3 1-8 15,-3-2 8-15,-7 2 0 16,3 0-8-16,-3 0 8 15,0 1-8-15,3-1-8 16,-2-1-32-16,0 3 40 0,6 0 0 31,-1 0 8-31,3 1 8 31,4-3 0-31,0 0 0 0,-1-1-8 0,1 1-16 0,0 0 8 0,-2 0 0 16,-3 3-40-16,0-1-8 16,-7 0 40-16,-5-3-40 31,-2 1 8-31,-9-4 48 0,-1 2-8 15,-2-2-696-15,-13 0-840 16,-10 0-2889-16</inkml:trace>
  <inkml:trace contextRef="#ctx0" brushRef="#br0" timeOffset="56939">20151 6904 3896 0,'0'0'2905'0,"0"0"-1009"0,0 0-175 16,0 0-305-16,0 0-632 15,0 0-464-15,19-46-144 16,2 24-96-16,3-4-72 0,5 1 8 15,-1 2-16-15,-4 3 0 32,-1 3 64-32,-4 8-56 0,-1 1-8 15,-5 6-96-15,3 2 16 16,0 0-64-16,3 10 144 0,-1 14 72 15,1 4 176 1,-1 4 240-16,2 4-175 0,-7-2-57 0,1 0-16 16,-4-2-80-16,1-4 8 15,-1-6-32 1,-2-4-136-16,-3-2 96 15,-2-6-96-15,2-4 0 0,-2-1 0 16,-1-3-8-16,-1-2 8 16,2 0-640-1,-1 0-529-15,0-13-831 16,1-2-3401-16</inkml:trace>
  <inkml:trace contextRef="#ctx0" brushRef="#br0" timeOffset="57260">20587 6659 4993 0,'0'0'2776'0,"0"0"-1368"16,0 0 33-16,0 0-145 0,0 0-208 31,0 0-312-31,-92 137-103 16,66-95-105-16,0 0-128 15,-2 0-184-15,4-2-48 0,0-4-8 16,1-4-16-16,6-6-56 15,2-7-32 1,5-8-32-16,6-5-48 0,4-4-8 16,0-2 0-16,0 0-8 15,0 0-128-15,0 0-504 16,14-9-888-16,5-7-721 0,4 0-2704 15</inkml:trace>
  <inkml:trace contextRef="#ctx0" brushRef="#br0" timeOffset="57839">20713 6851 1872 0,'0'0'4969'0,"0"0"-3105"0,0 0-135 16,0 0-289-16,-4 5-584 0,4-3-472 16,0 0-128-1,0 0 176-15,12 0 249 0,2-2-121 0,4 0-16 16,1 0-56-16,1 0-104 31,1 0-136-31,-2 0-48 16,-3 0-128-16,-1 0-16 0,-4-2-56 15,-3 0 0-15,-1 2-376 31,-4-2-512-31,2 2-328 0,-5 0-481 16,0 0-695-16,0 0-2281 0</inkml:trace>
  <inkml:trace contextRef="#ctx0" brushRef="#br0" timeOffset="58151">20713 7000 4865 0,'0'0'2176'0,"0"0"-416"16,0 0-31 0,0 0-729-1,0 0-472-15,0 0-120 16,0 0 328-16,0 0-40 0,40 0-167 15,-22 0-73-15,1 0-176 16,1 0-64-16,2 0-56 0,-4 0-32 0,0 0-16 31,-1 0-48-31,-2 0 0 16,-5-2-56-16,-1 2 0 15,-4 0 48-15,0-2-56 0,-3 0-432 16,-1-4-696-16,2 1-1249 16,1-1-3664-16</inkml:trace>
  <inkml:trace contextRef="#ctx0" brushRef="#br0" timeOffset="58948">21103 6768 5209 0,'0'0'3120'0,"0"0"-815"15,0 0-265-15,0 0-663 0,0 0-569 16,0 0-288-16,-11 24-320 15,3-4-96-15,2 4 48 0,1 2-72 16,5 0-72-16,0-2 8 16,0 0 8-16,0-4-24 31,0 1 0-31,0-2 16 0,11 0-16 15,-1-4-8-15,3 0 0 16,0-4-80 0,3 2 40-16,0-5-32 0,2-2-120 0,-1-3 48 31,3-3-56-31,-2 0-48 0,-1 0 88 15,1-7 64-15,-2-8 0 0,-1 2 104 16,-1-2 0-16,-6 1 8 16,2 3 8-1,-7-2 32-15,4 3 8 0,-6-1 0 16,1-2 24-1,-2 0 96-15,0-6-64 0,0 2-32 16,0-6 56-16,0-1 0 16,-10-2 16-16,-3 0 32 0,2 4-64 15,-8 6-16 1,3 2-32-16,-2 5 8 15,0 7-80-15,0 2-8 16,-1 0-296-16,-2 0-328 16,-3 23-601-16,4-3-1303 0,3-4-4490 0</inkml:trace>
  <inkml:trace contextRef="#ctx0" brushRef="#br0" timeOffset="63079">22901 6738 1800 0,'0'0'6921'0,"0"0"-4560"0,0 0-729 16,0-2 57-16,0 2-561 31,0 0-720-16,0 0-408-15,0 2-56 0,0 8-40 0,0 6 96 16,6 2 312-16,2 2-64 0,0 2 0 16,-3-2-16-16,2 0-104 15,-4 1 24-15,-1-6-32 31,1 2-24-31,0-2-48 16,-1-3-40-16,-1-2 56 0,-1 0-56 16,2-4 0-16,-2-4 48 0,0 0-48 15,0-2 40-15,0 0-48 16,0 0-104-1,0 0-664-15,0-18-584 16,0 0-2529-16,-3-1-4929 0</inkml:trace>
  <inkml:trace contextRef="#ctx0" brushRef="#br0" timeOffset="63295">22919 6623 7169 0,'0'0'2152'15,"0"0"-1135"-15,0 0-561 0,0 0-456 31,0 0-48-31,0 0-1425 16,38 15-3904-16</inkml:trace>
  <inkml:trace contextRef="#ctx0" brushRef="#br0" timeOffset="63694">22919 6623 3304 0,'119'123'2065'0,"-117"-107"-113"0,-2 2 193 0,0 6-465 15,0 2-384-15,0 2-376 16,0 0-368-16,0-2-223 16,0-2-169-16,0-6-32 15,0-6 48-15,0-6-112 16,0-1 72-1,0-5 96-15,0 0 360 0,0 0-24 0,0 0 8 16,0 0 64-16,0-9-144 16,0-8-496-16,0-8-80 15,0-7-208-15,0-4-16 0,9-1 112 31,4 3-40-31,-1 6 56 16,-1 7 56-16,0 6 24 0,-3 10 24 16,0 3-64-16,2 2-40 15,-5 0 56-15,5 0 8 0,1 9 112 16,-3 6 8-16,2 0-8 31,-4 6-64-31,2 7-576 0,-3-2-1417 16,-2-6-3680-16</inkml:trace>
  <inkml:trace contextRef="#ctx0" brushRef="#br0" timeOffset="64087">23290 6631 2800 0,'0'0'2609'0,"0"0"-1025"16,0 0 128-16,0 0-183 15,0 0-633-15,31 124-352 0,-25-97-192 16,-1-3-136-16,3-4-88 0,-6-6 72 31,1-6-200-31,0-2 120 16,0-4-8-1,-3-2 112-15,2 0 288 0,-2 0 169 0,2 0-169 16,-2 0-112-16,0 0-48 16,1 0 48-16,6 0 32 0,-2-12-8 15,1-2 152-15,4-6-296 16,-1-6-40-1,-1-3-240-15,1 1-736 16,0-4-696-16,1 11-1129 16,-4 4-3824-16</inkml:trace>
  <inkml:trace contextRef="#ctx0" brushRef="#br0" timeOffset="64605">23691 6631 2720 0,'0'0'4233'16,"0"0"-2465"-16,0 0 233 0,0 0-289 16,0 0-528-16,0 0-535 15,0 0-393-15,0 0-96 16,-68 56 8-16,56-27-72 0,3-1-16 15,4-2-72 1,3 0 0-16,2-4-8 16,0-4 0-16,0-4-8 0,0-4 8 15,2-4 0-15,8-4-40 16,-4-2-192-1,5 0-48-15,-1 0 56 0,0 0 8 0,1-12-65 32,-1-2-63-32,-2-4 48 0,3-2 88 15,-8-4-48-15,1-3-32 16,0 4-64-16,-4 1 88 15,0 5 120-15,0 8 104 0,0 3 40 16,0 6 80 0,0 0-80-1,2 0 0-15,3 2 0 16,0 11 160-16,3 4 200 0,-3 0 48 15,1 4-48-15,5-1-104 16,-1-2-8-16,0 0-104 0,1-4-136 16,0-2 16-16,-1-4-24 31,1-2-200-31,7-6-696 0,-7 0-704 15,-2 0-2449-15</inkml:trace>
  <inkml:trace contextRef="#ctx0" brushRef="#br0" timeOffset="65167">23934 6393 1136 0,'0'0'4609'16,"0"0"-3961"-16,0 0 464 31,0 0 144-31,0 0-175 16,21 138-177-16,-17-98-256 0,-4 1-40 15,1-5-56-15,-1-6-16 16,3-4-216-16,1-5-104 0,-1-2-40 31,3-6-168-31,4 0 48 16,-2-1-40-16,0-2-16 15,2-2 0 1,0 0-240-16,-4-2-144 0,2-2-48 0,-3-4-16 0,1 0 24 15,-1-2 392-15,2-16 32 0,-6-6 96 16,4-4-8 0,2 1-80-1,-1 3 64-15,2 5-64 16,-5 6 248-16,2 7 120 15,-3 4-40-15,3 2-240 16,-2 0-96-16,0 0 0 16,2 6 80-16,0 7 32 0,1-2 40 15,-4 4 8-15,4 1-24 16,-6-2-40-16,0 0-80 15,4-3-16-15,-4 0-344 0,1-3-664 16,-1-8-968-16,0 0-3161 16</inkml:trace>
  <inkml:trace contextRef="#ctx0" brushRef="#br0" timeOffset="65360">24123 6479 5233 0,'0'0'4745'0,"0"0"-3689"31,0 0-192-31,0 0-168 16,0 0-568-16,0 0 184 0,0 0-88 16,0 0-112-16,52 74-112 15,-37-45-464-15,-1-8-2312 0,-3-5-4682 16</inkml:trace>
  <inkml:trace contextRef="#ctx0" brushRef="#br0" timeOffset="65994">24403 6533 3544 0,'0'0'3193'16,"0"0"-625"-16,0 0-279 0,0 0-593 15,0 0-535-15,0 0-497 0,-34 22-408 32,19 1-88-32,7 0-16 15,-1 3-16-15,2 0-48 16,7-3-16-16,0-4-64 0,0-2 16 15,0-4-16-15,0-2 112 0,3-3-120 16,5-2 0-16,-3-3-32 31,3-1-216-31,2-2-176 16,-2 0 72-16,2 0 96 0,1-5-16 15,0-7 8-15,-1-5 120 16,0-2 72-16,-4-3-9 0,4-5-55 16,-5-3 24-16,-2-2-144 31,2-2-176-31,-5-4-64 15,0 0 8-15,0 0 0 0,0 4 128 0,-11 4 304 16,2 5 56-16,0 8 528 16,4 6 288-16,3 5 184 0,1 4-159 15,1 2-465-15,0 0-328 16,0 0-48-1,0 0-152 1,0 0-56-16,0 10 136 0,0 7 72 16,3 3 0-16,7 6 80 0,-4 3 88 15,4 6 144-15,-2 3 168 16,-2 0-8-1,1 0-112-15,2 1-8 16,-1-3-48-16,4 0-184 16,-1-4-104-1,5 0 48-15,0-4-64 0,5-4-208 0,5-1-896 16,-5-8-913-16,-3-7-2568 0</inkml:trace>
  <inkml:trace contextRef="#ctx0" brushRef="#br0" timeOffset="77041">19689 5823 2664 0,'0'-2'2153'16,"0"2"-297"-16,0 0 8 16,0 0-127-16,0-2-417 0,0 2-200 15,0-2-320-15,0 2-215 0,0 0-153 16,0 0-56-1,0-2 24 1,0 2 8-16,-7-2-16 0,2 1-96 16,-6-1-176-16,-3-2-56 15,-3-1-8-15,-2 1-56 0,-4 2 0 16,1 0 8-16,2 0-8 15,-2 2 8 1,2 0-8 0,3 0 8-16,4 0-8 0,-2 0-8 15,2 8-72-15,4 6 0 0,1 4-96 16,3 4 24-16,-2 6 152 0,6 3-16 15,-3-1 8-15,4 0-56 32,0 0 56-32,0 0 8 31,0-2-8-31,0 0 0 0,5-1 0 0,2 0 8 0,-6-1 8 0,3 0 40 15,-3 0-48-15,-1 1 0 16,0-3 64-16,0-1-56 31,0-1 64-31,0-1-72 0,0-4 8 16,-1-2 8-1,-4-3 40-15,-2-2 16 0,-2-2-72 0,2 2 8 16,-6-3 64-16,0 2 24 16,-3-1-88-16,-3 0 56 15,-4-2-64 1,1-4 0-16,-1-1-16 0,4-1-40 15,2 0-24-15,1 0 8 16,10 0 0-16,3 0-96 0,3-3 48 16,0 1-80-16,0 2-48 15,0 0 24 1,0 0 16-1,0 0 64-15,0 0 72 0,3 0 72 0,2 0 8 16,4 0 0-16,-1 0-8 31,4 0 0-31,1 0 16 0,1 0-16 0,-1 5-8 0,0 6 8 31,0 1-16-31,-2 2 16 16,1 2 0-16,-3 0 0 0,-1 4 72 16,-3 0-72-16,0 1 8 0,1 0 88 15,-6 3-40 1,2 1 48-16,-2-1-56 0,0 2 16 31,0 1-8-31,0 3 40 0,0 0 40 16,0 2 16-16,0-1-32 15,0-1-24-15,-2-2-40 0,-2-4 24 16,2 0-80-16,2-3 8 15,0-2-8-15,0 2-8 16,0-2 8-16,0 1 8 0,0 1-8 31,0-2 8-31,0 4 8 0,0-5-8 16,0 1 0-16,0 2 0 0,0-3 16 15,0 0-24-15,0-2-8 16,0 0-40 0,0-2 48-1,0 0 0-15,0 2 0 0,0 0 16 16,0 2 56-16,0 2-64 15,0 2-8-15,0 2 0 0,0 1 8 0,0 1 0 16,-2-1-8-16,2-1 8 31,-3 1-8-31,3-3-8 16,0-1 8-16,0-2 0 0,0-6 0 15,0 2-96-15,0-3 88 16,0-4-64-16,0-2 72 0,0-2-8 16,0-4 8-16,0 2 0 31,0-2-40-31,0 0 40 0,0 4-112 15,3 0 8-15,5 4 104 16,1 2 8-16,5 0 96 0,1 0-96 16,2 2 8-16,1 0-8 15,0-1-8-15,6 0 0 31,-1-1 8-31,-2 3-16 16,5-6 8-16,-1 1 0 0,1-2 0 16,13-6-72-16,-8 0-968 0,-7-12-3329 0</inkml:trace>
  <inkml:trace contextRef="#ctx0" brushRef="#br0" timeOffset="81562">8752 12676 1592 0,'0'0'3185'0,"0"0"-1977"15,0 0-712 1,31-7 264-16,-20 7-56 0,1-2 120 0,1 2 33 15,0 0-105-15,9 0-256 16,1 0-8-16,1 0-176 0,7 0-136 31,6 0-72-31,-2 0 64 16,4 0-56-16,1 0 32 0,2 0-56 15,2 0-8-15,0 4 8 16,2 1-80-16,0-1 48 16,5-1-48-16,6-1 72 0,6-2 328 15,3 0-256 1,-1 0-80-16,-1 0-64 15,1-5 56-15,-2-1 32 0,1-3 104 32,-4 3-48-32,-2 2-39 0,-4 0-65 0,-4 1 72 15,-3-1-64-15,-5-1 16 16,0 1-16-1,0 2 40-15,3-2-96 0,0 2 112 16,3 0-48-16,6 0-56 0,1 2 144 16,3 0 184-1,3 0-224-15,-4 0-48 0,-2 0-56 16,-5 0 0-16,-5 4 8 0,-2 2-8 31,1-2 40-31,0 0-40 16,1-4 0-16,-3 3 16 0,0-3 24 15,-3 0-48-15,-7 0 8 16,0 0 0-1,-3 0 0-15,-5 2 0 16,2 0-8-16,3 1-40 16,5-1 40-16,0 2 0 0,2 0 0 15,4 0 0-15,2 0 0 16,0-2-8-16,11-2 8 15,4 0 8-15,3 0 64 16,7 0-56 0,-2 0-8-16,1-4 64 15,-1 0-64-15,3 0-8 0,-2 0 144 0,5 2-96 16,0 2-48-16,5 0-8 15,6 0 8-15,2 0 8 16,5 0 0-16,3-2-8 16,3 0 8-1,-3-1 0-15,4 1-8 16,4-3 8-16,3 3-8 0,-1 0 0 15,3 0 0-15,-2 2 0 0,-6 0 8 16,-8 0 48-16,-3 0-48 16,-10 0 88-1,-7 8 72 1,-4 2-48-16,-9 2 72 0,-9-1-40 15,-7-3-72-15,-11-1-24 0,-6 1-56 16,-10-2-312-16,-13 3-1152 16,0-2-2361-16,-15-1-5689 0</inkml:trace>
  <inkml:trace contextRef="#ctx0" brushRef="#br0" timeOffset="82555">17903 12547 5129 0,'0'0'2936'0,"0"0"-1263"16,0 0-137-16,0 0-376 16,0 0-208-16,0 0-320 0,-12 0-303 15,12 0-273-15,16 0-40 16,20 0 96-16,16 0 320 0,17-2-88 31,15-4 64-31,31-4-104 16,30 2-48-16,26 0-88 15,-9 0 312-15,-36 4-216 0,-39 2-136 16,-24 2-32-16,6 0-88 15,9 0 40-15,4 0 8 0,-11 10 8 32,-11-3-16-32,-13 2-40 15,-8-3 64-15,-10-2-72 16,-12-2-8-16,-5-2-248 0,-9 0-560 0,-3 0-320 15,-15-4-489-15,-12-8-4800 16</inkml:trace>
  <inkml:trace contextRef="#ctx0" brushRef="#br0" timeOffset="83610">3257 13540 4440 0,'0'0'2865'16,"0"0"-1361"-16,0 0-879 15,0 0 39 1,0 0 144-16,0 0-120 0,-7 0-256 0,7 0 40 0,0 0-112 16,0 2-128-16,23-2-32 0,17 0 248 15,23 0 65-15,36 0-153 31,46 0 24-31,47-15-32 16,25 4-128-16,1 1-56 16,-8 1-40-16,-21 3 56 0,-12-1 224 15,-12-1-216-15,-18 1-88 0,-15 5-24 16,-27 0 16-16,-22 2-88 31,-22 0 8-31,-11 0 64 0,3 0 16 16,-1 0-96-16,-5 0-152 15,-20 0-880 1,-17 0-1137-16,-10 0-3984 0</inkml:trace>
  <inkml:trace contextRef="#ctx0" brushRef="#br0" timeOffset="85310">17383 7177 856 0,'0'0'2720'0,"0"0"-951"15,0 0-465-15,0 0-32 31,0 0-112-31,0 0-335 0,0 0-385 16,0 0-96-16,-4 0-64 16,4 0-72-16,15 2 160 15,14 2 296-15,16 0 80 0,15 2-64 0,17-4-111 16,9 0-217-1,13 0-176-15,2 2-176 0,17 0-32 16,24 2-1025 0,-27-2-695-16,-21-2-5602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3:27:02.8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17373 8621 4745 0,'0'0'2296'0,"0"0"-1216"16,0 0-304-16,0 0 345 16,0 6 7-16,0-5-712 15,0 5-416-15,0 1-720 0,-8-1-5938 0</inkml:trace>
  <inkml:trace contextRef="#ctx0" brushRef="#br0" timeOffset="1865">19291 10273 4849 0,'0'0'3040'16,"0"0"-1904"-16,0 0-639 0,0 0 823 31,0 0 408-31,0 0-608 16,0 0-359-16,-25 44-33 15,7-16-248-15,-6 0 152 0,-5 4-280 0,-2-1-200 16,-5 1 272-16,1-4-232 15,-1-2 80-15,2-3 104 0,4-2-272 16,-4-5 160 0,3 0-176-1,-4 0-80-15,-6-4 257 16,-4 0-201-16,-8-4 72 0,-7-2-40 15,-11-2-24 1,-5 0-72-16,-2 0 0 0,-1-2 0 0,7 4-16 0,2 0 16 31,6 2 0-31,4 0 0 16,3 1-32-16,-1 0-16 15,-2-3 0-15,-1 2-64 0,-7-4 48 16,-3-2 0 0,0-2-185-16,-2 0 145 0,1 0-112 0,6-2 120 31,4-4 88-31,9 0-288 15,8 0 248-15,-1-1-72 0,8 0 80 16,-4-1 32-16,1 0-176 16,-2 0 136-16,-4 0-208 0,-5-2-48 15,2 0 288-15,7 0-112 31,5 2 128-31,5 0-8 16,5 2-24-16,2-1 32 0,0 2 0 16,2-1 16-16,-3 0 32 15,-4 0-48-15,-6-1 0 0,-2 0 0 0,0-5 40 16,-1-1-104-1,1-4 0 1,4-4-48-16,2-1 8 16,4 1 24-16,4-4 80 0,7 3-8 15,5 1-96 1,2-2 104-1,6-3 0-15,1-4 0 0,4-4 160 16,0-2-160 0,0-3 112-16,4 1-72 0,12 1 8 0,6 3-96 15,6 2 0-15,9 0 0 0,16 1-8 16,17 1 56-16,28-6 0 15,33-2 32-15,-5 5 80 0,-11 8 24 32,-15 5-128-17,-19 5 56-15,9-2 184 0,13-2-200 0,-6 4 224 16,2 2-168-16,-10 5-16 15,-4 5 0-15,-6 3-80 0,-3 0-8 16,-5 0 216-16,-1 1-216 31,-7 9 0-31,0 1 8 16,-2-1 64-16,0-3-24 0,1 4-40 15,2-3 56-15,1-2 120 16,0 1-184-16,1 0 64 0,-5 1-64 16,-6 0 56-16,-3 0-56 31,-7 2 0-31,-6 0 8 0,-1 0 56 15,0 0-56-15,2 0-8 0,0-2 0 16,-4 0 64-16,1-2-80 16,0 2 16-16,-4 0 0 15,0 0-8-15,-7 2-16 16,2 2 16-1,-9 1 0-15,2 2-136 0,0 4 136 16,-5 2 8-16,-1 3 0 16,-4 2 32-16,-3 3 16 0,-5 1-48 15,-1 0 0-15,-2 2 64 16,0 0 32-1,0 0-96-15,-5-2 16 16,-6 2 88-16,-2-4-8 0,0 0-72 16,-5-3 0-16,2-4 57 15,-2-3-9-15,1-2-72 16,0-3 72-16,1-6 72 0,2 1-88 31,2-6-48-31,1-2-8 16,3 0-1033-16,5-15-975 0,-2-8-3337 0</inkml:trace>
  <inkml:trace contextRef="#ctx0" brushRef="#br0" timeOffset="4510">21381 10726 3568 0,'0'0'2473'0,"0"0"-1609"0,0 0 176 16,0 0 16-16,0 0 65 0,0 0 191 31,-97 9-640-31,75-9-192 16,1 0 104-16,-2 0-448 0,0 0 240 31,1 0-96-31,1 0-272 16,-2 0 377-16,1 0-265 15,1 0-8-15,0 2 176 0,0 0-280 0,1-1 224 16,-1 1-168-16,0 0 64 15,0-2 64-15,2 0-112 0,1 0 120 16,0 0 192-16,2 0-384 16,3 0 216-16,2 0-152 15,0 0 0-15,-1 0 56 16,4 0-80-1,-1 0 0-15,-3 0 80 0,4 0-40 16,-1 0-88-16,2 0 0 0,-4-2 88 16,4 2 56-16,1-2-128 15,-1 2 48 1,1-1 72-16,-2 1-48 15,0-2-88-15,0 2 0 16,-4-2 88-16,-2-1 88 16,1 1-104-16,-5-2 8 0,2 2 96 15,-7-2-80-15,4 0-96 16,0 0 0-1,-4 0 64-15,-4 1-24 16,-2-2-40-16,-7 1 0 16,-4-4 32-16,-2-2-24 0,-5-2-8 15,0-2 0-15,-1-4 0 16,2 0-8-16,3-2 8 15,2-3 0-15,6 4 152 0,1-1-64 32,5 1-72-32,3 0-16 15,-1-2 121-15,4-1-138 0,0-1 17 16,2-3 0-16,0-3 0 0,7 1-72 15,-1-2 56-15,7 0-96 16,-1 0 16-16,2-2 32 31,2 0 80-15,2 2-16-16,0 3 32 15,3 3-24-15,0 5-8 0,0 2 0 16,0 2-112-16,0 0 0 0,0 0 112 16,14-4 0-16,7-3-72 15,8-1 8-15,5-4 56 16,5 3 8-16,3 0-80 0,2 4 72 15,4 4 8-15,2 2 0 0,3 2-16 16,2 0-56-16,5-1 72 16,-3 0 0-16,1 1 72 0,-5-1-128 31,0 0 56-31,-3 0 0 15,-1 4 72 1,-1 1-56-16,2 2-16 0,-1 1 0 0,-1 1 0 16,4 4 8-16,-2 0 0 15,-2 0-8-15,6 0 128 0,-7 0-48 31,4 0-56-31,-1 0-24 16,2 0 48-16,0 2-32 16,-2 5 40-16,0-3-48 0,3 2 128 15,-4-1-64-15,2 1-72 0,1 3 0 16,0-1 0-16,-4 0 8 15,2-1 0 1,-1 2 8-16,-3-1 145 16,-2 2-65-16,1-3-88 15,0 4-8-15,-3-5 16 0,0 2 96 16,-4-3-112-16,-3 2 96 15,1-1-8-15,-2 0 0 16,-1-2-168-16,-7 2 80 16,2-3 0-16,-4 2 136 15,-1 1-128-15,-4-2 32 16,2 0-16-16,-5 2 48 15,-1-2-72-15,-2 2 0 0,3-2-16 16,-3 2 16 0,3 0 8-16,-3 2 88 15,1 1-72-15,1 0 32 16,-4 1-72-16,0 3 16 0,2-2-40 15,-1 3-32-15,-1 2 80 16,0 1-8-16,-3-2 0 0,4 2-8 31,-3 0 8-31,-2 2-48 16,2-2 24-16,-1 2-64 15,-3-2 136-15,2 0-48 0,-2 1 0 16,-2-4-80-16,0-1 72 16,2 2 8-1,-3-2 0-15,-1 4-16 16,-1-3 32-16,0 2 16 15,0-2-32-15,0 2 72 0,0-4-80 16,0 0 8-16,0-2 0 0,0 0 56 16,-6 1-48-16,-2 0 80 15,-4 1 8-15,-1 1 8 16,-3-4-104-1,2 1 0-15,-7 3 0 0,0-2 80 16,-2 2-72-16,-4 0 72 16,-1 2-48-16,-1-1 48 0,-2-3-80 15,2 2 0-15,-3-2 8 16,1 2 16-1,1-3 24-15,-4 0-24 16,5-3 0-16,-2 2 48 16,2-1-72-16,-2 0 0 0,-3-3 0 15,0 4 64-15,-4-1-64 16,-1-2 48-16,2 0 24 0,-2-3-56 31,2 2-16-15,3 1 0-16,0-2 0 0,5-2 0 15,0 2 8-15,5 0-8 0,3-2 48 31,0 2 0-31,-2 0-56 16,-1 0 8-16,0 0-8 0,-1 0-64 16,-2 2 128-16,4 0-56 15,-2 1 0-15,2-2-24 0,4-1 24 16,2 0 0-16,1 2 0 15,2-2-56 1,-2 3 112-16,-2 0-56 16,-2-1 0-16,1 2-40 0,-4 1 40 15,4-3-8-15,0-1 16 16,1-1 56-1,2 2-64-15,4-4 8 0,-2 2 16 0,-1-1 40 0,2 1-80 16,1-2 16-16,-1 0-56 16,1 1-24-1,3-1 96-15,1 0-16 16,1 0 0-16,4 0-512 15,1 0-328 1,-4 9-1161-16,-2-3-2000 0,0-1-3928 0</inkml:trace>
  <inkml:trace contextRef="#ctx0" brushRef="#br0" timeOffset="8980">16641 7955 5369 0,'0'0'2640'0,"0"0"-991"16,0 0 119-16,-1-2-472 0,1 2-424 16,-2 0-472-16,2 0-343 15,0 0 119-15,-3 0-80 0,1 2 16 31,-1 10-112-15,-2 12 48-16,4 9 96 0,-4 6 72 0,5 7-88 16,0 3 192-16,0-4-224 15,0 4 64-15,0-4-144 16,0 2 136-16,0-5-120 0,-3-3 48 31,-1-7-72-31,4-5 48 16,0-7-48-16,0-5-8 0,0-7 0 15,0-5 8-15,0-1-8 16,0-2 72-16,0 0-72 15,0 0 0-15,-5-5-976 0,-6-8-1153 32,-3 1-7913-32</inkml:trace>
  <inkml:trace contextRef="#ctx0" brushRef="#br0" timeOffset="9315">16402 8346 1824 0,'0'0'6865'0,"0"0"-4800"0,0 0-777 16,0 0 240-16,0 0-1007 16,0 0-449-1,23 8-72-15,3 10 104 31,0 4 0-31,3 4-56 16,0 4-48-16,-3-2 168 0,-4 0-64 16,-1-4-104-16,-3-5 0 15,-2-6 8-15,-5-3 8 0,-6-6 32 16,2-4-48-16,-2 0 560 15,1 0 64-15,-1-8 464 0,9-11 144 16,-1-9-631-16,5-4 15 16,0-7-416-1,1-3-200-15,9-24-80 0,-9 10-2345 0,-6 3-3112 0</inkml:trace>
  <inkml:trace contextRef="#ctx0" brushRef="#br0" timeOffset="10466">16364 7233 5033 0,'0'0'2600'0,"0"0"-1480"15,0 0-552-15,0 0-231 16,0 0 359-1,0 0-304-15,0 0 32 16,95 2-256-16,-69-2 0 0,-4-4 24 0,-1-4-128 16,-6 0-56-16,-5 2-8 15,-6 4 96-15,-4 0 96 16,0 0 448-1,0 2 216-15,0-2-207 16,-8 2-457 0,0 0 120-16,2 0-96 0,-1 0-208 0,2 0 216 15,1 0-208-15,0 0-8 16,0 8 16-16,0 6-16 0,1 6-8 31,-2 2 0-31,0 6 0 16,4 2 24-16,-2 1-16 15,1-1-8-15,-1-2 104 16,3-5-48-16,-4-1-56 0,1-5 0 15,2-5 48-15,-1-5-48 0,2 0 0 32,-2-3 24-32,-4-2 160 15,3 0-112-15,-4 0-48 0,-2 2-24 0,-3-2 104 31,1 0-32-31,0-2-72 0,-1 0 48 0,6 0 32 16,3 0-72-16,-1 0-8 16,4 0 0-1,0 0-16-15,0 0-104 16,0 0 120-16,0 0-104 15,0 0 104-15,0 0-368 0,0 0 192 0,4 0 80 32,9 0 80-32,1 0 16 15,9 0 0-15,1 0 48 0,3 0 24 16,2 0 0-16,-4 0-80 15,-1 0 8-15,0 0 0 16,-1 0 64-16,-7 0-8 0,-2 2 64 16,-5 0 168-1,-3-2-280-15,-4 0 232 16,-2 0 128-16,0 0 48 15,0 0 440-15,0 0-224 16,0 0-159-16,0 0-129 0,0 0-344 16,3 0-352-16,0 0-1977 15,2 0-4873-15</inkml:trace>
  <inkml:trace contextRef="#ctx0" brushRef="#br0" timeOffset="12568">18742 7259 3200 0,'0'0'2121'0,"0"0"-953"15,0 0 160-15,0 0 217 16,0 0-185-16,29 106-616 31,-22-72-80-31,3 7-352 0,1 5-56 16,-1 8 216-16,1 12-360 15,0 22 88-15,-1 29 128 0,-5-9 161 16,-2-10 159-16,-3-16-368 15,3-22-120-15,0 5-8 32,1 1-64-32,1-10-88 0,1-9 0 15,2-12-32-15,0-8-40 0,-5-10 72 16,2-9 0-16,-2-6-8 0,-3-2 16 15,2 0 168 1,-2-14 112 0,0-14-288-16,0-28-1224 15,0 4-1865-15,-5 6-6665 0</inkml:trace>
  <inkml:trace contextRef="#ctx0" brushRef="#br0" timeOffset="12870">18699 8125 6569 0,'0'0'3057'0,"0"0"-2153"16,0 0-328-16,0 0 120 31,0 0 344-31,0 0-424 0,45 117 1 15,-24-77 39 1,2 4-360-16,-4-2 56 0,2-2-168 0,-2-6-120 16,1-8 176-16,-4-7-224 15,-2-8 64-15,-6-7 200 31,-1-4-208-31,-2 0 336 0,-2 0 328 16,5-11 80-16,3-20 321 16,4-11-697-16,6-12-440 0,0-47-872 15,-3 16-1793-15,-7 2-3336 0</inkml:trace>
  <inkml:trace contextRef="#ctx0" brushRef="#br0" timeOffset="13673">18542 6800 5089 0,'0'0'2056'0,"0"0"-968"15,0 0 345-15,0 0-145 16,0 0-440-16,99-38-544 16,-72 20 40-16,-4-3-248 0,-2 4-16 15,-7 2 40 1,-4 8-56-1,-5 1-16-15,-5 4 48 0,0 2 88 0,0 0 352 16,0 0-232-16,0 0-175 16,0 6-113-16,-7 12-8 15,-1 5-8-15,3 11 0 0,-4 5 8 31,2 3 56-31,1 0-56 16,1 0 40-16,2-2-16 0,-5-6-16 16,4-4-24-16,-4-7 8 15,2-8-112-15,-1-2 96 0,-2-7 32 16,-3-4 48-16,1-1 56 31,0-1-48-15,-2 0-48-16,2 0 160 0,4 0 16 0,1-3 336 15,4-1-80-15,2 0-24 16,0 2-288-16,2-2-144 0,20-3 0 15,9-1-8-15,8 1 8 32,3-1 32-32,1-3-32 0,4 5-104 15,10 3-1008 1,-14 3-1857-16,-9 0-6313 15</inkml:trace>
  <inkml:trace contextRef="#ctx0" brushRef="#br0" timeOffset="14590">21386 7652 5113 0,'0'0'2176'15,"0"0"-736"-15,0 0-103 16,0 0-409-16,0 0-688 16,3 20 248-16,4 2 296 0,2 7-136 15,-1 8 184-15,4 7-143 0,-1 9-481 16,-6 7 336-16,1 6-304 15,1 5-72 1,-2 0 240-16,-4-4-352 16,6-5 96-16,-4-8-152 15,2-6 72-15,-2-8 0 0,0-8 104 16,1-8-24-16,-4-6 224 15,4-6-368-15,-4-3 216 16,0-7-80-16,0-2-144 0,0 0 328 0,0 0-320 16,0 0-8-16,0 0-944 15,0-6-1120-15,0-3-3577 0</inkml:trace>
  <inkml:trace contextRef="#ctx0" brushRef="#br0" timeOffset="14983">21288 8388 4520 0,'0'0'3081'15,"0"0"-1272"-15,0 0 103 32,0 0-272-32,0 0-343 15,0 0-1041-15,0 0-152 0,0 0 40 0,0 0 72 16,0 0 200-16,59 99-64 15,-39-74-120-15,1-3 184 0,-4-3-224 16,3-8 0 0,-9-1 256-1,0-3-288-15,1-5 136 16,-11-2-8-16,6 0-184 0,-4 0 344 15,5 0-199-15,3-9 23 16,6-16 168-16,8-16-440 0,14-53-400 0,-3 7-1905 31,-12 2-3264-31</inkml:trace>
  <inkml:trace contextRef="#ctx0" brushRef="#br0" timeOffset="15945">21231 6714 4200 0,'0'0'1201'31,"0"0"-81"-31,0 0 512 15,0 0-303-15,0 0 7 16,0 0-512 0,0 0-160-16,102-14 8 0,-81-4-568 0,0-1 40 15,-7 4-144-15,-2 0 72 0,-6 7 56 16,-3 4-40-16,-3 2 56 15,0 0 40 1,0 2-128-16,0 0 32 16,0 0 25-16,0 0-65 0,-5 14-24 15,-1 10-24-15,1 6 0 16,-6 6-8-16,4 5 0 0,3 1 8 15,-1 0 0 1,1 0-48 0,1-2 48-16,2-4 0 0,-3-6 8 15,4-4-8-15,-1-3-8 16,-1-6-161-16,-1-2-63 0,0-5-184 15,-5-3 400-15,3-3-40 0,-5 1 56 32,4-5 72-32,-4 0 8 15,2 0-80-15,0 0 8 16,5 0 0-16,-1 0 360 0,4 0-176 15,0 0-120-15,0 0-72 0,0-3-280 16,7-1 240-16,12 0 40 31,1-1 72-31,2-1 241 16,2 2-249-16,-1 0 72 0,-2 2 40 15,2 2-120-15,-2 0-96 16,-4 0 40-16,-1 0-577 0,-4 8-855 16,-7 3-3529-16</inkml:trace>
  <inkml:trace contextRef="#ctx0" brushRef="#br0" timeOffset="19849">16299 7389 4000 0,'0'0'2625'0,"0"0"-729"16,0 0-207-1,-11-1-305-15,1 1-144 0,-1 0-616 0,-4 0-64 16,-3 0-175-16,-3 0-305 31,-8 0 296-31,-3 11-216 0,-5 6-72 16,-2 4-48-16,-3 3 48 15,-1 6-88-15,1 1 0 16,1-1 56-16,6 0-112 0,1 0 64 16,3 0-8-16,2 2 0 31,0 2 0-31,3 2 0 0,-1 3 0 15,1-1 8-15,0 1-16 0,2 2 8 16,4-1 0-16,3 0-48 0,0 3 24 31,9-4-48-31,0 5 0 0,5 1 16 16,0 0 56-1,3 2 8-15,-2-1 0 0,1-2 40 16,-3 0-40-16,3 0-8 16,-4 2 0-16,0 5 8 0,0-2 8 0,4 2-16 15,1-2 0 1,0 0 0-1,0-5-72-15,1-4 0 16,11-8-8-16,2-3-128 0,1-8 160 16,1-3 16-16,-3-4 32 15,1-1 0-15,1-4-48 0,-6-1 48 16,1 1 0-16,-2-5-56 31,3 0-8-31,-4-1 112 0,1-1-48 16,-3-2 40-16,0 2-32 15,0-2-8-15,-5 0 0 0,1 0 0 16,-1 0-120-16,0 0-112 15,0-11-1321-15,0-8-1343 32,0 4-4970-32</inkml:trace>
  <inkml:trace contextRef="#ctx0" brushRef="#br0" timeOffset="20227">15756 8657 4120 0,'0'0'3153'15,"0"0"-1657"-15,0 0-87 16,0 0-329-1,0 0-664-15,0 0-144 0,0 0-112 0,41 34 176 16,-17-14 48-16,2 2-256 0,-2 0 88 31,-3-2-176-31,-5 1 8 16,-1-6 24-16,-7 0-64 0,-7-6 32 15,3-1 112 1,-4-2 104-16,0 3 457 0,-5 0 55 0,-11 3-208 16,-9 6-48-16,-4 0-360 15,-5 2-8-15,-1 3-144 31,-2 1-176-31,-15 4-952 0,12-7-2033 16,7-4-7553-16</inkml:trace>
  <inkml:trace contextRef="#ctx0" brushRef="#br0" timeOffset="21397">19025 6866 4384 0,'0'0'2081'16,"0"0"-985"0,0 0-32-1,0 0 225-15,0 0-513 0,0 0-240 16,0 0 0-16,128 26-248 15,-82-8 48-15,1 2 0 16,10 6-88-16,-1 3 264 0,2 3-336 16,-1 2 289-1,-7 1-89-15,-3 3-304 16,-12 5 80-16,-2-1-152 0,-9 4 8 15,-6 4 160-15,-7 2-168 16,-3 5 0-16,-8 3 144 16,0 4-96-16,-8 4 16 0,-13 2-64 31,-8 1 8-31,-3 1 64 0,-9-4-72 15,1-6 8-15,1-8 120 16,0-10-120-16,10-10-8 31,5-12 0-31,6-7 48 0,7-9 88 16,6-6-8-16,0 0 40 15,4 0-168-15,1-15-552 0,0-21-456 16,0 2-1681-16,0 2-5177 0</inkml:trace>
  <inkml:trace contextRef="#ctx0" brushRef="#br0" timeOffset="21808">19314 7911 392 0,'0'0'6873'0,"0"0"-5313"15,0 0-1368 1,0 0 249 0,0 0 439-16,0 0-96 0,0 0 56 15,13 126-296-15,-11-86-136 16,-2 1-24-16,1-7-376 0,-1-6 104 15,3-7-112-15,-1-4 72 0,0-8-32 32,1-3-32-32,-3-4 80 15,2-2 168-15,-2 0-79 16,0 0 247-16,3 0-64 0,0 0-224 15,8 0 88-15,10-9-176 16,12-14 144-16,39-24-192 0,-6 0-1096 31,-7 1-2113-31</inkml:trace>
  <inkml:trace contextRef="#ctx0" brushRef="#br0" timeOffset="22689">21677 6792 2920 0,'0'0'1664'0,"0"0"-263"16,0 0-113-16,118 18-392 0,-65 2 72 31,15 4 329-31,4 2-217 15,11 4-80-15,-2 0-344 0,1 2-120 16,-5 3-143-16,-4 1-321 16,-10 0 128-16,-3 2-200 0,-10-1 56 15,-10 6-64 1,-9 1 16-1,-13 3-8-15,-13 2 56 32,-5 7 64-32,-13 6-56 0,-21 6-16 15,-10 5-48-15,-6 1 136 16,-3 0-120-16,-5-1 144 0,4-11 8 15,9-8-56-15,3-10-40 0,7-14-8 16,9-8-56-16,3-12 240 16,7-8-200-16,5-2-48 0,3 0-88 15,4-32-1184-15,1 2-913 16,3-2-5417-16</inkml:trace>
  <inkml:trace contextRef="#ctx0" brushRef="#br0" timeOffset="23060">21974 7792 7089 0,'0'0'2593'16,"0"0"-1969"-16,0 0-624 31,0 0 456-31,0 0 312 16,0 0-432-16,48 106 128 0,-36-71-184 15,-4-3-280-15,1-2 304 16,-1-6-248-16,-3-2 96 0,2-4 80 16,-4-6-232-16,-3-4 208 31,2-1-8-31,-2-5-144 15,1-2 217-15,4 0-169 16,6 0-8-16,9 0 112 0,10-13-32 0,14-6 128 16,32-20-304-16,-8 3-1209 0,-13 6-1719 15</inkml:trace>
  <inkml:trace contextRef="#ctx0" brushRef="#br0" timeOffset="34795">5211 8205 4705 0,'0'0'1720'31,"0"0"-920"-31,0 0 88 0,0 0 160 16,0 0 113-16,0 0-721 16,3 0-184-16,5 0-256 0,3 0 120 15,12 0-96-15,4 0 160 16,7 0 160-16,5 3 184 15,2-1-392 1,-1 2 144-16,2 0 24 0,0 0-208 16,3-2 224-16,-1 0-248 15,7-1 8-15,-4-1 288 0,10 0-280 16,-2 0 217-1,4 0-25-15,3 0-280 16,-1 0 344 0,4 0-192-16,3 0 208 15,-1 0 232-15,1 0-464 16,2 0 64-16,-4 0-152 15,5 0 96-15,3 0-112 16,4 4-16-16,-1-2 168 0,4 0 104 16,1 0-184-16,1 1-48 15,-1-3-48-15,-1 2 72 0,-2 0-72 16,2 0 0-16,-5 0 0 15,1-2 48-15,1 0 24 0,1 0-72 16,5 0 0-16,1 0-16 31,6 0 16-31,4 0 16 0,8 0 80 16,-4 0 8-16,3 0-96 15,-1 0-8-15,-4 0 0 16,-1 8 0-16,2-1-8 0,1 2 8 16,15-7 0-16,-6-2 80 31,1 0 8-31,-4-2-88 0,-17-11 0 15,8 0 0-15,-11-2 64 0,-9 8-56 16,-8 1 8-16,-13 6-8 16,-13 0 56-16,-8 0-72 0,-8 0 8 15,-15 0-152 1,-3 6 32-1,-19 16-1208-15,-20-1-1001 0,-11 2-4568 16</inkml:trace>
  <inkml:trace contextRef="#ctx0" brushRef="#br0" timeOffset="37967">3337 9972 1720 0,'0'0'2112'0,"0"0"-1392"0,0 0-111 0,0 0 319 31,0 0 72-31,-1 0-168 16,1 0-472-16,0 0-16 16,0 0 16-16,0 0-128 0,0 0 177 15,0 0-281-15,0 2-80 16,5 2 160-16,9 0-80 0,9 2 208 31,3 1 104-31,3-1-272 16,5-3 216-16,4 1-152 0,1-2-40 15,6-2 280-15,2 0-344 16,2 0 80-16,1 0-104 0,0 0 16 15,3-2-64 1,0 0 64 0,1-2 32-16,-3 3 88 31,4-1-240-31,-5 2 0 0,2 0 0 15,-4 0 56-15,6 0-8 0,-1 0-48 16,2 3 0 0,5 3 264-16,-2 0-256 0,6-2 193 0,6 3-105 15,1-3-32-15,2 2 104 16,-2-1-112-16,1 1 16 0,-5 0 176 15,-1 1-240-15,-8 1-8 16,3-3 0-16,-1 3 96 16,1-1-40-16,4-1 24 15,4-2 8-15,1-2 64 16,3-2-64-16,-1 0-88 15,1 0 24-15,-2 0 120 0,-2 0-240 16,4 0 104-16,-5 0-8 16,1 0 88-16,2 0-16 15,0 0-72 1,1 0 0-1,-1 0 0-15,3 3 0 0,-1-1 0 0,-1-2 8 16,-1 0 72-16,-3 0-32 16,-3 0-48-16,-2 0 0 15,1 0-8-15,1-2-40 0,-1 2 48 31,1 0 0-31,3 0 56 16,-2 0-48-16,7 0-8 0,-1 0 0 16,6 0 8-16,4-3 40 15,2-5-48-15,2-1 8 16,1-1 240-16,-3 3-248 0,0-1 168 15,0 1-64 1,-2 3-32-16,-4 0 184 16,-7 0-88-16,-5 1 64 0,-9-3 0 15,-10 2-120-15,-12-1 120 16,-4-1-8-16,-12 4-160 15,-8-2 96-15,-7 4-40 16,-4 0 328 0,0-2 313-16,0 2-329 0,0-2-432 15,-42 2-136 1,0 0-2985-16,-10 0-4345 0</inkml:trace>
  <inkml:trace contextRef="#ctx0" brushRef="#br0" timeOffset="38916">2018 10978 2720 0,'0'0'1928'0,"0"0"-527"16,0 0-201 0,0 0 72-16,0 0-287 0,0 0-49 15,-11-4-320-15,11 4-496 16,0 0-120-16,22 0-56 0,20 0 56 15,20 0 672-15,17 0 40 16,36 0 8-16,32-3-32 16,35-7-415-16,17 0 191 15,-12-1-240-15,-19 6-128 31,-28-1 304-31,-12 6-328 0,-17 0 160 0,-27 0-176 0,-14 0 16 16,-6 0 72-16,6 2-56 31,6 4-80-31,1 1 224 0,-12 0-232 16,-9-1 0-16,-14-2 0 15,-11-2-24 1,-8 0 24-16,-7 0 16 0,-10-2-16 0,-4 0 296 16,-2 0-200-16,0 2-96 15,0 5-704-15,-13 4-1673 0,-5 1-6144 16</inkml:trace>
  <inkml:trace contextRef="#ctx0" brushRef="#br0" timeOffset="41846">2774 14129 3728 0,'0'0'1745'0,"0"0"-353"16,0 0-48-16,0 0-384 16,-79 4 137-16,59-4-257 0,-5 0-320 15,-3 0 16-15,-1 0-336 16,-7-10 88-16,-6-2-48 15,-3-4-232 1,-8-2 192-16,-2-3-192 0,-6 0 64 16,-4-1 32-16,-1-3-40 15,0 3-64-15,3-1 0 0,-2-3 64 16,1-1-16-16,2-1-48 15,1 0 16 1,-5 0 0 0,1 0-16-16,-3 3-16 0,2 0-48 0,1 1 64 15,-4 0 0-15,-4-4 0 16,-1-3 0-16,4-1-16 0,11 0-32 15,15 0-16-15,10 0-64 32,13-2-400-32,12-4 288 15,4-4-32-15,5-4-8 0,1-2 280 16,28 0-248-16,13-3 160 0,21 6 40 15,36-8-24-15,38-1 72 16,42 6 72-16,10 10 56 31,-1 16 48-31,-14 18-96 0,-25 4-48 16,-1 6 24-1,-1 15-56-15,-6 8 128 0,-6 8-128 0,-20-1 8 16,-25-3 64-16,-27-2-16 16,-8-1-56-16,3 2 0 31,1 4 8-31,4 2 0 0,-17-6-8 15,-8-8 0-15,-11-4 8 0,-12-8 112 16,-6-4-112-16,-4-3 160 16,-5-4 168-16,0-1 616 0,0 4-63 15,0 2-9 1,-10 6-72-1,-12 8-640-15,-4 8-112 0,-10 8-56 16,-6 13-832-16,-19 27-768 16,11-10-1521-16,5-8-4137 15</inkml:trace>
  <inkml:trace contextRef="#ctx0" brushRef="#br0" timeOffset="43641">3168 16319 1008 0,'0'0'2088'0,"0"0"-1096"15,0 0-319 17,0 0 119-32,0 0 584 15,0 0-384-15,0 0-120 0,-105-22-119 16,76 18-457-16,-2 0 208 15,-9 0-104-15,-9 2-248 16,-2 2 160-16,-11 0-168 0,-1 0-56 16,0 0-88-16,5 0 48 15,2 2 232 1,2 0-104-1,3-2-120-15,-1 0 104 0,-1 0-112 16,-1-4 32-16,-4-11 176 0,-5-2-208 16,0-3 136-16,-6-3-184 15,1 2 0-15,-8 0 72 0,7 5-72 16,-2 4 0-16,3 3-8 15,3-2-160-15,2 3 88 16,4-2 72 0,-1-4 8-16,3-2-104 0,1-4 8 0,6-6 48 31,0-6-144-31,8-4-104 0,1-2 296 15,11-2-48-15,1-1 40 0,9 2-96 16,4-1 24-16,6 1 0 16,7 1 16-1,3-2-128-15,0 0 192 0,15-2-136 16,17-2 136-1,11-1-64-15,16 2-16 0,8 3 72 16,11 1 0-16,6 7-48 16,8 2 56-16,3 8 64 0,4 4-64 15,1 4 24-15,2 4-24 16,-2 4-8-1,6 0 8-15,-2 2 0 16,-1 2 48-16,4 0-48 0,-1 2 8 16,19 0-16-16,15 0 16 15,-12 2-8-15,-15 4 16 0,-16-2 0 16,-18-4 248-16,13 0-256 31,14 0 72-31,-5-8-64 16,-3-4-8-16,-6 4-8 0,-8 2 0 15,-11 6 64-15,-9 0-64 16,-6 0 0-16,-7 8 72 0,-5 4 160 15,-4 2-224-15,-1 0-8 32,-3 0 88-32,1 2-72 15,-2 0 144-15,-4 0-144 0,-4 0 48 16,-5 1 192-16,-1 0-248 15,-4 4 152-15,-1 0-80 0,-7 3-32 0,2 6 120 16,-3 4-32 0,-2 9 48-1,-3 5 16 1,-2 4-120-1,-3 2-80-15,0-2 0 0,0-4 64 16,-5-4-8-16,-10-5-48 16,1-5 152-16,-7-2 40 0,-5-4-103 0,-6 2-49 15,-7 2-48-15,-8-2 56 16,-3 2 48-1,-8-1 16-15,-2 1-112 0,-4-2 144 0,-1 0-144 16,-1-2-8-16,1-3 0 16,1-1 8-16,1 1 88 0,0-3-88 31,1-1 112-31,4 4 40 15,-2-3-88-15,2 0 72 32,2-4-144-32,4 0 0 0,-4-4 40 0,-3-3-32 0,1-6-8 0,-2-3 0 15,-1-2-304-15,6 0 200 31,7 0-48-31,6 0-320 16,5 0-49-16,1 0-823 0,10 2-1312 16,5 0-4714-1</inkml:trace>
  <inkml:trace contextRef="#ctx0" brushRef="#br0" timeOffset="46005">5837 13990 2784 0,'0'0'2113'0,"0"0"-1265"32,0 0-560-32,0 0 24 31,0 0 208-31,0 0-128 0,13 0 184 15,2 0 40-15,-1 0 8 16,6 2 185-16,2 5-313 16,4-1-16-16,7 0-32 0,5 0-200 0,6 1 136 15,11 2-120 1,6 1-112-1,7 0 248-15,6 2-320 0,7 0 176 16,1-2 152-16,-1 0-248 16,-3 0 160-16,-7-2-143 0,-2-1-41 15,1-2 168-15,2-1-208 0,4-2 64 16,7 2 8-16,4-2-160 15,2 0 184-15,4 0-56 0,1 2 112 16,3 1 96-16,-5-1-296 16,5 3-8-16,-4-1 96 15,-1 2-128 1,1 1 144-16,2-2-144 15,-3-1 0-15,0-2 112 0,-2-2-64 16,-2-2-56-16,-6 0 0 16,-1 0 0-16,-2 0 64 15,-5-6-64-15,-3 4 0 0,-13 2 0 31,-6 0-40-31,-15 0 40 16,-8 0-8-16,-11 0-16 16,-7 0 24-16,-6 0 8 0,-3 0-8 15,-2 0-344-15,0-7-1408 16,-12-6-2793-16</inkml:trace>
  <inkml:trace contextRef="#ctx0" brushRef="#br0" timeOffset="49607">2874 14807 968 0,'0'0'1192'16,"0"0"-464"-16,0 0-48 31,0 0 136-31,0 0 33 0,0 0-449 16,0 0-72-16,3 0-136 15,-1 0-64-15,6 0 448 16,2 0-184-16,3 0 96 0,1 0 296 15,-1 0-432-15,-2 0-88 32,-3 0-56-32,2 2-55 0,-2 0 215 15,3 0-160-15,2 0 16 16,2 0 88-16,-1 0-256 0,1 2 48 15,3-1-8 1,-1 2-88-16,6-1 344 0,-4 0-128 16,4 2-64-1,-4-4-16-15,-1 2-56 0,0 0-88 16,0-2 0-16,1 0 72 15,-4 0 24-15,-2 0-40 0,1 0 16 16,-1 0 8-16,0 2-32 16,0-2-48-1,3 0 0 1,-3 2 8-16,3 0 48 0,-5-2-56 0,2 2 8 15,0-1 112-15,-1-1-72 16,0-1-48-16,-3 1 0 0,2 0 0 16,-3 0 32-16,3 0-16 46,1 0-16-46,4 2 136 0,1-2-88 16,6 2-48-16,-2-2 0 16,8 3 72-16,2-3 32 0,-2-2 24 15,6 2 72-15,-4-2 0 16,0 0-144-1,-1 0-32-15,-5 0-24 0,-3 0 8 0,-2 0 48 16,-3 0-56-16,0 0 0 16,-3 0 72-16,1 1-16 0,1 1-56 15,2 0 0-15,-1 0 8 16,1 0 40-16,1-2-40 31,-2 2 40-15,0-2 8-16,3 0 24 0,-4 0-80 0,2 0 0 15,-2 0 0-15,2 0 40 0,-2 0-40 0,0 0 0 16,0 0 49-1,3 0-1-15,2 0-48 16,2 2 0 0,1-2 0-1,2 0 56-15,0 0-48 0,-2 2 80 0,2-2 80 16,-2 0-160-16,2 0 88 0,-2 0-96 15,-1 0 48-15,3 0 16 16,-4 0-48 0,6 0 40-16,-2 0 0 15,1-2 40-15,4 2-96 16,-1 0 8-16,1-2 0 0,0 2 192 15,-4-2-192-15,2 0 80 0,0 0-40 16,0-2 48-16,-4 1-72 31,1 1-24-31,-1-3 8 0,-4 1 144 16,-1 2-152-16,-2-2 48 15,-2 2-40-15,-2 0 64 16,1 0-56-16,-2 0-16 0,0 0 0 16,-2 0 112-16,2 1-104 31,-5-1-8-31,0-1 32 0,2 3 72 15,-2 0-104-15,-3 0 0 16,1 0 0-16,2 0 48 16,-3 0-48-16,5 0 0 0,-4-2 0 0,4 2 80 15,-4 0-80 1,2 0 0-1,0 0 0-15,0 0 24 0,1 0-16 16,2 0-8-16,0 0 0 16,0 0 72-16,2 0-64 15,2 0-8-15,-1 0 0 0,-2 0 24 16,1 0-16-1,1 0-8-15,1 0 0 16,-1 0 8 0,2 0-8-16,-3 0 0 15,0 0 0-15,3 0 40 31,1 0 8-31,2-2-48 0,-1 2 0 0,-4 0 72 0,4-2 32 16,0 0-32-16,-2 0-8 16,2 0 176-16,-2-2-176 0,2 2-16 15,-2-2-48-15,-2 0 104 16,4 2-32-16,0-2-72 0,-2 0 0 15,2 2 104 1,1 0-32 0,0-2-72-16,1 2 0 0,-2-2 0 15,-1 2 0-15,-2 2 0 16,-1 0 0-16,-2 0 40 15,-4 0-40-15,-2 0 0 0,-1 0 0 16,-5 0 16-16,0 0-8 16,0 0 40-1,0 0 16-15,0 0 312 0,0 0-256 16,0 0 152-16,0 0-192 15,0 0-32-15,0 0-96 16,2 0-1544-16,3 4-2281 0,-5 6-3816 16</inkml:trace>
  <inkml:trace contextRef="#ctx0" brushRef="#br0" timeOffset="53960">6097 16212 312 0,'0'0'760'15,"0"0"-56"1,0 0 256-16,0 0 392 16,0 0-127-16,0 0-57 0,0 2-232 15,0-2-40-15,0 0 112 16,0 0-319-16,0 0-65 0,0 3-240 0,0-3-320 15,0 0 80-15,0 0-144 16,0 0-72 0,0 2 64-16,8 0-184 15,4 2 176-15,7 0 8 16,5 1 8-16,9 1 32 15,-1 3 120-15,8-3-40 0,1 0 240 16,2 1-304-16,4-1 144 16,0 1-128-1,5-1 0-15,1-2 88 16,5 0-32-1,-1-2 144-15,4-2 200 0,8 0-296 0,-2 0 8 16,7 0-112-16,2 0 0 16,-3 0 72-16,1-4-120 0,-3 4 40 31,0 0-24-31,0 0 16 15,0 0-48-15,0 0 0 16,-1 0 0 0,-1 0-56-16,-1 4 56 0,0-1 0 0,-4 3 0 0,2-1-8 15,-9-1 8-15,-5 0 0 16,-9 0 8-1,-4 0-24-15,-8-2 24 16,-9 2-8-16,-2-3 24 16,-6 1 40-1,-6-2-72-15,0 3 8 0,-6-3-96 0,0 0-136 16,-2 2-736-16,0-2-776 15,-15 0-1177-15</inkml:trace>
  <inkml:trace contextRef="#ctx0" brushRef="#br0" timeOffset="56240">3478 17079 1136 0,'0'0'1856'15,"0"0"-1248"-15,0 0-280 16,0 0 272-16,0 0-143 16,5-3-81-1,-5 3-128-15,3 0-64 0,-1 0 352 16,-2 0-40-16,1 0-80 15,1 0-32-15,1 0-328 0,0 0 160 16,5 0 32-16,-1 0-240 16,4 0 272-1,2 0-168 1,3 0-16-16,2 0 200 0,3 0-232 0,2 0 176 15,1 5 17 1,2-1-185-16,0 0 272 0,3-2-160 0,1 2-8 16,4-2 64-16,3-2-176 31,4 2 208-31,-3-2-72 15,4 0-176-15,0 2 216 16,4-2-144-16,-3 0 64 0,6 0 16 16,1 0-80-16,-5 0-16 0,-1 0-16 15,-2 0-56-15,-2-2 312 31,0 2-160-31,1 0-8 0,-4 0 104 16,6 0-256-16,-1 0 128 16,0 0-72-16,4 0-8 0,-3 2 72 15,6 3-112-15,1 0 32 16,-3 1 8-16,4-2 24 31,-2 0-48-31,-1 2-24 0,-1-2 64 16,0-1 24-16,-2 2-32 0,2-1 24 31,-3 0 152-31,1 0-224 0,0 0 137 0,2 2-97 0,0 1 8 15,1-4 48 1,4 1-88 0,-1 0 72-16,3-2-24 15,1-2-8 1,1 0-32-16,-1 0-24 15,2 0 0-15,-1 0 96 0,-1 0-88 0,2 0-8 16,1 0 32-16,-2 0 32 16,2 0-40-16,-3 0-24 15,-1 0 0-15,2 0 32 0,-3 0-16 16,1 2-16-16,-1 0 0 15,-1 0 8-15,-4-2 40 16,-3 0-48-16,-8 0 0 16,-3 0 32-1,-5 0-32-15,-6 0 0 0,-4 0 48 16,-2 0-40-16,-5 0-8 15,0 0 0-15,-4 0 0 16,2 0 80-16,-6 0-72 0,0 0-8 31,0 0 80-31,1 0-64 16,-3 0 40-16,3 0 8 0,-4 0-56 15,3-2 96-15,-3 2-96 32,4 0 40-32,-5 0-48 0,0 0 0 15,0 0 120-15,0 0 32 0,0 0-24 16,0 0 152-16,0 0-144 15,0 0-80-15,0 0-56 0,-5 0-1368 16,-8 4-1809-16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2:27:02.2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11806 8630 2784 0,'0'0'2193'0,"-1"0"-1217"16,1 0-312-16,-4 0 480 0,4 0 144 15,0 0-71-15,0 0-313 16,0 0-232 0,0 0-8-16,0 0-56 0,0 0-168 0,0 0-112 15,0 0-47-15,0 0-25 16,0 0 16-1,0 0 8-15,0 0 0 16,0 0 16-16,0 0-48 16,0 0-88-16,0 0-80 0,0 0-80 15,0 0-96 1,0 0-56-1,5 0-72-15,16 0 224 0,3 0 0 32,9 0 8-32,7 0 88 15,5 0 80-15,9 6 120 16,5 1-56-1,9-1-72-15,5 2 40 0,4-4 8 0,7-3-88 0,7 1 0 16,4-2 16-16,2 0-48 0,0 0-8 16,1-5 176-16,1-3-96 15,-1-2 40-15,17-3-32 16,19 2-88-16,-11 0 72 0,-13 1-39 15,-17 3-25 1,-18-1-80 0,10-1 88-16,9 1-48 0,-4-1-40 15,-2 1 56-15,-8 1-24 0,-1 3-48 16,-6 2 8-16,-7 2-8 15,-3 0-8-15,-5 0 0 0,-4 0 0 32,-7 2 8-32,-2 4-8 0,-11-1 8 15,0-1 0-15,-7 0 8 16,-8-2 0-16,-2 0 0 15,-6 0-8-15,-3-1 8 0,2-1-8 16,-2 2-8-16,0 0-40 31,-3 0 40-15,4 0 8-16,-1 0-8 0,-4-2 8 0,-3 0 0 15,-1 2-56-15,0 0-681 16,-40 5-1151-16,-9 1-1025 0,-15-3-7313 0</inkml:trace>
  <inkml:trace contextRef="#ctx0" brushRef="#br0" timeOffset="1256">7544 8647 4809 0,'0'0'2408'15,"0"0"-1200"-15,0 0-71 0,0 0 207 32,0 0-208-32,0 0-456 15,0 0-416 1,-4 0-264-16,4 0-24 0,14 0-184 0,23 2 152 15,41 2 56-15,61-2 176 0,63 0 16 16,25-2 0-16,4 0-8 31,-21 0-40-31,-42 2-64 16,-15 3-8-16,-30 4 32 15,-32-1 32-15,-28 0-120 0,-12 4 41 16,-1 0-57-16,4 0-8 0,-3 0 8 16,-15-4 0-16,-12-2 8 31,-8-2 0-31,-9 0-8 15,-7 4-561-15,-2-2-863 0,-19 2-1857 0</inkml:trace>
  <inkml:trace contextRef="#ctx0" brushRef="#br0" timeOffset="5409">6847 10048 2536 0,'0'0'1800'16,"0"0"-887"0,0 0-497-1,0 0 72-15,0 0 136 0,0 2-48 16,5 2-288-16,3-1 120 0,3 3 16 15,7-2 48-15,-4 1 65 16,4-1-1-16,0 0-40 0,1-2 48 31,4-2-32-31,1 0-168 16,5 0-88-16,2 0-8 15,1 0 8-15,8 0 24 0,4 0-120 16,8 0 32-16,6 0 24 16,3 0-16-16,4 0 153 0,4 0 47 31,-1 0-144-31,-5 0-152 15,2 0 32 1,-1 0-40-16,6 0 8 16,1 0 8-16,1 0-32 0,1 0 16 15,-7-4 16-15,5 0 32 16,-8 0-64-16,0 2 24 0,-5-1 88 15,-9 1 0-15,-2 2-120 16,-10 0-56-16,0 0-8 16,-6 0 64-16,-2 0-24 0,-5 0-48 0,-1 0 0 15,-1 0 0-15,-4 0 0 16,1 0 8-1,-2 0 56-15,-3 0-56 16,-3 0 88-16,4 0-88 31,-2 0 64-31,1 0-24 16,-2 0-24-16,4 0-16 0,0 0 0 15,-1 0 8-15,2 0-8 16,4 0 40-16,2 0-40 0,-2 0-8 16,6 0 48-16,2 0-32 15,0 0-8-15,1 0 8 0,-1 0-16 16,0 0 8-1,1 0 8-15,1 0-16 0,3 0 0 16,1 0 8-16,3 0 8 0,5 0 40 31,4 0-8-31,2 0-40 16,4 0 144-16,0 0 96 0,0-2-136 15,4-5 24-15,1 1-24 16,0 0-64-16,4 0-40 16,1 5 8-1,3-3 40-15,-3 2 8 0,1 2-56 16,-1 0 0-16,-3 0 0 15,-5-2-8-15,3 2 8 0,-5-2 8 16,6-1 56-16,-6 3-72 16,0 0-8-1,-3 0-8-15,-3 0 8 16,-3 0 0-16,-4 0 8 0,0 0 0 15,-1 5 0-15,-2-1 8 16,-1-2 0-16,-6-2 0 0,-2 2 0 16,-2-2 48-16,-12 0-48 31,-2 0 0-31,-6 0-8 0,-4 0 16 15,-2 0 64-15,0 0 32 16,0 0 0-16,0 0-15 0,0 0-97 16,0 0-841-16,0 0-1495 15,0 0-2121-15</inkml:trace>
  <inkml:trace contextRef="#ctx0" brushRef="#br0" timeOffset="7463">14204 10102 4200 0,'0'0'1977'15,"0"0"-865"-15,0 0-528 0,-6 0 192 16,6 0-152-16,21 2-391 31,24 4 15-15,42 3 240-16,39 3 8 0,44 3 16 0,12 0-120 15,-9-6-144-15,-23-3 88 16,-41-1 96-16,-30-1-112 0,-23 0-184 15,-14 2-128-15,0 0-8 32,3-1 48-32,-1 2-48 0,-7-1 0 15,-13-2 0 1,-6 0-8-16,-15 2-656 0,-3-1-1056 15,0 2-3137-15</inkml:trace>
  <inkml:trace contextRef="#ctx0" brushRef="#br0" timeOffset="20637">22925 7536 6249 0,'-14'0'2128'15,"-4"-7"-1552"-15,-8-2 201 16,-8-5 423-16,-3-1-272 0,-10 0 288 15,-8 0-336-15,-11 0-239 0,-10-4-137 16,-8 0-72 0,-14-1-192-1,-3-3-152-15,-8-3 0 0,5-6-8 16,4-8-72-16,10-8 0 15,12-8 0-15,14-11-8 0,17-7-8 16,16-6 0-16,20-6-344 16,11-19 104-1,53-23-32 1,47-16-104-16,34 0 88 0,20 22 16 0,-3 31-153 31,-15 37 73-31,0 22 104 16,-1 28 112-16,4 6 64 0,-5 42 0 15,-22 6-16-15,-23 4 48 16,-28-4 40-16,-11 0-56 0,-2 11 56 31,6 3 8-31,-4 8 0 0,-13-5 0 0,-10-10 0 0,-7-7 8 16,-14-3 0-16,-6-7 72 15,-1 2-80-15,-62 22-56 16,6-10-1040-16,-16-3-3089 0</inkml:trace>
  <inkml:trace contextRef="#ctx0" brushRef="#br0" timeOffset="22121">21864 13892 4544 0,'0'0'1801'0,"0"0"-1185"16,0 0 304-16,-153 6 144 16,99-6-63-1,-4-11 103-15,-5-16-472 0,5-7-352 0,-2-9-24 31,12-10-56-31,11-3-200 0,17-4-80 16,20-2 8-16,13-3-32 16,55-6 24-16,48-6 56 15,52 1 24-15,29 7 136 16,2 24 8-16,-21 14 40 0,-31 20 0 15,-5 4-80 1,-8 7-16-16,-5 2 40 0,-18 16 56 16,-19 1-32-16,-19-4-72 15,-16 2-64-15,9 0 88 16,5 4-96-16,0 3 0 0,-8-1 0 15,-15 2-8 1,-7-1 0 0,-19 2-160-16,-10 4-56 0,-12 8-16 0,-7 11 96 15,-23 9 80-15,-14 1 56 31,-6 6 0-31,-8-1 72 16,-5-2 80 0,-7-3 64-16,-6-2-96 0,-12-7-64 0,-25 1-40 15,-38-17-16-15,-39-20-280 0,22-11-1144 16,19-3-3305-16</inkml:trace>
  <inkml:trace contextRef="#ctx0" brushRef="#br0" timeOffset="24732">5876 14007 1320 0,'0'0'1888'0,"0"0"-1088"16,0 0-584 0,0 0 96-1,0 0 345-15,0 0 167 0,0 0-192 0,0-2-120 16,0 2-120-16,0-2-80 31,0 2-112-31,0 0-96 16,0 0-16-16,3 0 16 0,-3 0-24 15,0 0-64-15,0 0-8 0,5 0 8 31,2 0 96-31,-2 0 144 0,3 0-72 0,6 0-24 16,4 0 9-16,9 0 39 16,7 0 24-1,16 0-16-15,15 6 8 16,12 6 48-16,33 2-16 0,32-2-72 15,39-4 40-15,26-7 0 16,11-1 88-16,-2-3 0 16,-12-11 72-16,-7-3-200 0,-3 8-80 15,-9 3-96-15,-17 6 0 31,-17 0 8-31,-34 10-16 0,-24 4 0 0,-24 0 0 16,-8-1 8-16,7 2 0 16,3 1 0-16,-1 0-8 15,-15-4 0-15,-13-2 0 16,-13-4 0-1,-13-2 8-15,-10-2-8 16,-6 2-560-16,-13-2-1568 0,-14 2-6034 16</inkml:trace>
  <inkml:trace contextRef="#ctx0" brushRef="#br0" timeOffset="31963">9938 11643 1856 0,'0'0'1640'0,"0"0"-888"16,0 0 81-16,-91 13-49 15,59-10 224-15,-7 1 64 0,-3 0-224 16,-1-2-263-16,-9 0 79 31,-3 0-168-31,-6-2 192 16,-4 0-192-1,-4 0-224 1,-1 0-64-16,4 0 80 0,3 0 48 0,7-2-136 15,-3-6-80-15,1-1-40 0,2 1-32 16,-2-1-48-16,1-4-8 16,4 3 8-16,-1-3 0 15,4-2 8-15,4 2-8 0,-3-6 0 16,-1 2 0-16,-3-4 8 15,-5-3-8-15,-2 0 0 0,-1 0 0 0,-7-2 8 32,3 2-8-32,2-2-48 15,2-1 40-15,4 1 8 16,4-1 0-16,6 1 8 0,-3-4 0 15,5 2 24-15,6-2-32 32,0 1-64-32,10 1 64 0,5 2-8 15,6 4-8-15,2 2-72 16,6 0 80-16,9 2-48 0,-4-2 48 15,5-2-64-15,5-7-8 16,14-6 64-16,17-7-40 0,9-3 56 16,11 1 0-16,6 0 0 15,2 6-56-15,4 4 56 31,0 2-8-31,6 4 0 0,4 3-8 16,3-1 16-16,3 5 0 16,3-1 0-16,-3 1 8 0,8 2-8 15,-3 0 72 1,9 0-24-16,-3-2-48 15,4-3 8-15,-4 0 8 16,-3 3 96-16,-8 0-56 0,-5 7-48 16,-4 4-8-16,-3 4 0 15,-2 4 72-15,2 0-64 0,-2 2 0 16,3-2 64-1,2 2-64 1,6-2 0-16,-2 0 0 0,2 0 0 16,-5-1 0-16,-5 3 72 0,-3 0-64 15,-7 0-8-15,2 0 0 16,-3 5 0-16,0 5 0 0,-2 2 8 47,-2 0-8-47,3 0 72 15,-3 1-32-15,-4 0-32 16,-1-1-8-16,-1-1 8 0,-4-2 40 15,1-1 0-15,-2 1 40 0,2-3 8 16,4-1 0-16,3-1 1 16,5 0-9-16,6 2 0 15,4-4 8 1,4 1 72-16,6-3-72 0,0 0-32 0,2 0-24 15,0 0-32-15,-4 0-16 0,-1-3 8 16,0-3 64-16,-3 2-64 16,1 0-8-16,-3 2 0 15,-1 2 0 1,1 0 56-1,0 0 40-15,0 0-96 0,-5 0 48 0,2 0-40 16,-4 0-8-16,-2-2 8 0,1 1-8 16,-4-3 0-1,0 0 0 1,-3-1 0-16,-3 1-8 0,1-2 8 15,-1 0 0-15,2 1 8 32,3-4 0-32,3-1 88 0,4-2-88 0,-4 0 0 15,2 0 40-15,-5 0-40 16,-7 2-8-16,0 2 0 15,-4 2 0-15,3 4-8 0,-1 2 8 16,2 0 8-16,-1 0-8 31,4 0 24-31,2 2 48 0,-7 4-64 16,1-2 0-16,-4-2 8 15,-2 0-8-15,-4-2 8 16,-1 0-8-16,-3 0 8 0,-7 2 0 16,-3 2-16-16,1 2 0 15,-4 0 0-15,1 2 0 16,-3 2 8-1,6-2-8-15,-7 0 0 16,2 0-72-16,-1 0 24 16,-3 1 40-16,2-4 0 0,-3 1 0 0,4 0 0 15,5 0-48-15,-3 3 48 16,7-4 0-16,1 1 8 0,0 2 8 31,1-1-8-31,4 2 0 16,-1-1 0-16,1 0 0 15,-2 1 8-15,-1-1 0 0,-2-1-8 16,0-1 0-16,3 3 8 0,-4-1-8 15,1-1 0-15,0 1 0 0,0 1 16 32,-4-3-16-32,-1-2 8 15,-2 1-8-15,-1-1 8 16,-1 3 0-16,-2 1-8 0,1 0-128 15,0 3-40-15,1 4 16 16,1 2-8-16,-4 2 16 0,2 1 72 31,-1 0 64-31,-3 0 8 16,1 0-16-16,-3 0-32 0,-4-2 48 15,-1-2 0-15,-1-2 0 16,-4 0 72-16,-2 1 136 16,1-2-64-16,-4 2-72 0,0-2 16 31,0 6 8-31,-4 0 32 15,-7 3-8-15,-8 1-72 0,-1 1 40 16,-2-1 32-16,-9 2 0 16,-1-1 8-16,-4 0-24 0,-6 1 112 15,-9-2 48-15,-9 3-56 16,-18 2-112-1,-25 4-80-15,-26 4 72 16,-25 3-40-16,-1-3 24 0,24-8-64 16,31-10-8-1,29-6 16 1,5 2 32-16,-15 4-48 0,-12 6-8 15,-12 2-56-15,3 2 64 0,-1 0 8 16,2 0-8-16,-20 2 8 16,-22-2 0-16,-17-5 0 0,14-8 16 31,35-7 24-31,38-6-40 15,23-2-8-15,2 0 0 0,-12 3 16 16,-3-1 24-16,5 4-32 16,-2-2-16-16,0 1 16 0,-3 1-8 15,-9 3 0 1,-1-1 0-16,-6-2-8 0,1-1 0 15,-1-1 8-15,10-2 0 0,4-2 8 32,9 0-8-32,1 0 8 15,5 0 0-15,-2 0 8 0,0 0-8 16,-1 0 0-16,-5 0 0 15,-2 0 0-15,-4 0 0 16,-3 0-8-16,-2 0 56 0,4 0-56 16,2 0 0-16,5 0 8 15,8 0 40 1,0 0-48-16,3 0 0 0,2 0 0 15,-5 0 0-15,5 0 8 16,-5 0 40-16,-2 0-40 16,4-6 48-16,-2 1-48 15,3-1 0 1,3 0 8-16,5 1-8 0,5 1 48 15,4 0 8-15,-1 0-64 0,4 3 8 16,2-1 0-16,1-2 0 16,0 2 0-1,0-2 0-15,-4 2-8 31,1 0 8-31,-1-1 0 16,-1-1-8-16,2 2 0 0,-1-2 8 16,3 2-8-16,2-1 0 15,0 1 0-15,6-2 0 16,-1 2 0-16,3 0 0 0,-1 0 0 15,-3-1-8-15,-1 3 0 16,-1-2-8-16,0 0 8 0,-1 2 0 16,1-2 0-16,0 0 8 15,1 0 0-15,3 0 0 16,5 2 0-16,3-2 0 0,1 2-8 15,1 0 0 1,1 0-40 0,1 0 0-16,-2 0 32 0,2 0-56 0,-1 0 24 15,1 0 32-15,-1 0-32 16,-1 0 48-16,2 0-16 15,1 0 8-15,-1 0 0 16,-2 0 8 0,2 2 8-16,-3 0 0 15,-3 2-8-15,3-2 8 0,-3 2-8 16,1 1 0-16,2-1-56 0,-2 0 40 15,4-2-32-15,1 1 40 16,2-1 0 0,-1-2 8-16,4 2-8 31,0-2 8-31,0 0 8 0,0 0 0 0,-4 0 0 0,4 2-8 15,-2-2 0-15,0 2-56 16,-1 0-32-16,3-2 0 0,0 0 0 31,0 2-96-31,0-2 16 16,0 0 32-16,0 0 0 0,0 0 40 15,0 0-48-15,0 0-152 16,0 9-536-16,-8 14-745 16,-3 1-1663-16,-9 1-3610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3:28:24.3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8720 3144 520 0,'0'0'1048'0,"0"0"-320"16,0 0-192-16,0 0 24 0,0 0-144 16,0-6 120-16,0 6-264 15,0 0 57-15,0 0 87 31,0 0-64-31,0 0 184 0,0 0 88 0,0 0-104 16,0 0 392-16,0 0-32 16,0 0 57-16,0 0 47 15,0 0-264-15,0 0-56 16,0 0-160-1,0 0-344-15,0 0 272 0,0 0-208 16,0 0-88-16,-3 0 161 0,3 0-297 16,-3 0 232-16,-2 0-32 15,-3 4-192-15,-4 4 96 16,1 3-104-16,-8 4 0 15,1 6-8 1,2 3-24-16,-2 1 24 16,2 1 8-1,5 2-72-15,3-3-24 16,1-1 96-16,5-3 0 15,2 2-88-15,0-5 16 0,0 2 64 32,0 0 0-32,0-2-72 0,2 0 32 0,8-2 48 0,-2 0 0 15,3 0-8-15,2-2 0 16,0 3 8-16,3-4-8 15,0 4 8-15,-1-6 64 0,-1 2-64 16,-4-5 72-16,5-4-72 31,2-4-72-31,-1-4-1617 0,-3-13-4120 0</inkml:trace>
  <inkml:trace contextRef="#ctx0" brushRef="#br0" timeOffset="895">6706 3259 7537 0,'0'0'2697'0,"0"0"-545"15,0 0-512-15,0 0-583 31,0 0-241-31,0 0-720 0,0 0-96 0,-8 19-16 16,8-4 16-16,0-2 24 16,0 2 120-16,0-3-88 15,0-2 216-15,0 2-264 0,0 0-16 16,-3 8-944-1,-8-5-1737 1,3-2-4880-16</inkml:trace>
  <inkml:trace contextRef="#ctx0" brushRef="#br0" timeOffset="1313">6701 2982 6161 0,'0'0'2680'0,"0"0"-1543"0,0 0-593 15,0 0-280-15,0 0-264 32,0 0-8-17,0 0 8-15,0 0 184 0,47 108 48 0,-37-64 256 16,-4 4-360-16,-1 3 48 15,-3-1-80-15,-2-6-88 0,0-6 128 16,0-12-136-16,0-10 0 31,0-6 80-31,0-8-16 16,0-2 376-16,0 0 400 0,0-2 33 15,0-16 47-15,3-11-752 0,4-5-160 16,1-5-16-16,3-1-40 0,2 8 48 16,-2 6-120-1,4 9-40 1,-6 9 88-16,1 6-24 15,1 2-80 1,1 0 168-16,1 6-200 0,-2 11 192 0,3 0-320 16,-2 9-985-16,-1-3-967 0,0-10-4274 15</inkml:trace>
  <inkml:trace contextRef="#ctx0" brushRef="#br0" timeOffset="1558">7016 3097 4624 0,'0'0'2945'31,"0"0"-2321"-31,0 0-504 16,0 0 168-16,0 0 689 0,0 154-193 16,0-90-352-16,0 2 328 15,0-2-328 1,0-4-336-16,0-3 240 0,2-6-256 0,3-4 72 31,0-9 56-31,1-10-208 16,-4-10-56-16,3-8-632 0,-4-10-1008 15,2-6-665-15,-3-12-2192 0</inkml:trace>
  <inkml:trace contextRef="#ctx0" brushRef="#br0" timeOffset="1853">7050 3084 3728 0,'0'0'3937'15,"0"0"-2929"-15,0 0 97 0,0 0-225 16,0 0-392-16,0 0-48 0,65-40-280 15,-43 40-144-15,1 0 24 16,-4 2 8-16,-1 12-8 0,-5 6 88 31,-6 2-24-31,-6 5 344 16,-1 3 104-16,0 4 64 0,-3 2-191 15,-13 2-337-15,-4-3-88 16,1-4-104-16,-4-7-1241 0,7-11-1207 16,2-8-3858-16</inkml:trace>
  <inkml:trace contextRef="#ctx0" brushRef="#br0" timeOffset="2298">7229 3148 1488 0,'0'0'5105'0,"0"0"-3281"16,0 0-407-16,0 0-593 0,0 0-824 16,0 0 0-16,0 0 24 15,0 96 288-15,0-57 152 0,0-1-360 16,0-6 8-1,0-10-96 1,9-6 56-16,-3-7-72 16,-3-4 0-16,5-5 0 0,0 0-72 15,-1 0-24-15,6-5 96 0,3-10-8 16,2-7-80-16,-5-3 72 0,4-5-200 31,-5 3 216-31,2-3-16 16,-2 2 96-16,-6 2 168 15,0 3 272-15,-1 10-96 0,-5 2 320 16,0 9-72-16,0 2-239 0,0 0-433 15,0 2-112-15,0 14-297 32,2 9 409-32,0 0 0 15,2 3 321-15,1 0-233 0,0-3-88 31,3-7-72-31,-1-2-1041 0,9-9-455 0,-3 0-657 0,-2-7-3624 16</inkml:trace>
  <inkml:trace contextRef="#ctx0" brushRef="#br0" timeOffset="2527">7481 3088 6329 0,'0'0'1864'0,"0"0"-1144"0,0 0 217 16,0 0 23-16,0 0 72 0,0 0-464 31,0 0-552-31,0 0 16 0,128-58-32 16,-94 42-1032-16,-8 3-1377 15,-4 4-3272-15</inkml:trace>
  <inkml:trace contextRef="#ctx0" brushRef="#br0" timeOffset="2804">7593 2873 3824 0,'0'0'624'0,"0"0"473"0,0 0 519 16,0 0-264-16,0 137-183 16,0-93-633-16,0 1 16 0,5-6-72 15,0-5-136-15,-1-2 208 16,0-7-184-16,0-3-8 15,-2-6 16-15,3-5-368 0,0-4 88 16,-4-1-96 0,6-6-56-16,9 0 56 15,2-4-1480-15,-5-11-2617 0</inkml:trace>
  <inkml:trace contextRef="#ctx0" brushRef="#br0" timeOffset="4396">8911 3477 2712 0,'0'0'3161'0,"0"0"-1113"16,0 0-431-16,0 0-297 0,0 0-96 31,0 0-560-31,0 0-176 15,-8 0-8-15,8 0-400 16,0 0-80-16,0 0-248 0,9-2-32 16,9 0 280-16,5-2 288 15,1 1 72-15,3-4 169 0,-6 1-305 31,0-2 32-31,-3 2-160 0,1 0-40 16,-2 0 40-16,-1 0-88 16,2 0-8-16,-4 0 0 0,1-1-336 15,-3-4-505 1,-3 3-1271-1,-5-2-2553-15</inkml:trace>
  <inkml:trace contextRef="#ctx0" brushRef="#br0" timeOffset="5220">9234 3244 880 0,'0'0'6897'0,"0"0"-4832"0,0 0-1361 31,0 0-264-31,0 0-248 16,0 0-24-16,0 0 312 15,0 115-192-15,0-83-104 0,0-4 8 0,0-4-136 16,1-6-56-16,4-4 0 16,0-4 0-16,-3-6 32 15,-1 0-32 1,2-4 0-16,-3 0 0 15,2 0-112-15,0 0 112 16,2 0-48-16,1-6 48 0,7-10 224 16,1-6 216-16,8-8-120 0,0-4-40 15,4-2-280 1,0 0-40-16,-1 4 40 15,-2 4 0 1,1 2 112-16,-4 5-112 0,-6 8 0 16,0 0 48-16,-3 5-40 0,0 4-16 15,-2 2-104-15,0 2 112 0,0 0 0 31,-2 0-48-31,6 0-72 16,-4 4 112-16,3 10-72 16,0 4 80-16,-1 5 0 0,-2 0 56 15,-3 3 168-15,-3 2-216 16,-2-1 72-16,0-1 48 0,0-2-120 31,0-1 121-31,0-2-81 16,-7-3-48-16,1-2 152 15,2-5-136 1,-2-4-16-16,3-3 160 0,-2-4 32 0,-2 0 856 15,-4 0-112-15,-5 0-168 0,0 0 216 16,-10-11-367 0,-3-6-57-16,-5-3-56 15,0-4-496-15,-5-2 264 16,5-2-272-16,0 4-96 15,10 1 32-15,6 8-672 0,10 5-25 16,4 1-327-16,4 2-920 16,8 1-665-16,8 0-3160 15</inkml:trace>
  <inkml:trace contextRef="#ctx0" brushRef="#br0" timeOffset="5527">10111 3564 5417 0,'0'0'2960'0,"0"0"-1167"0,0 0 79 16,0 0-848-16,-60 71-312 16,15-33-712-16,9-6-1664 0,4-9-6658 15</inkml:trace>
  <inkml:trace contextRef="#ctx0" brushRef="#br0" timeOffset="6340">10308 3375 6249 0,'0'0'2544'0,"0"0"-1279"16,0 0-209-16,0 0-360 15,0 0-160-15,0 0-200 32,0 0-160-17,0 0 64-15,106-37-240 0,-80 30 0 16,8-7-880-16,-10 3-1376 15,-6 4-2897-15</inkml:trace>
  <inkml:trace contextRef="#ctx0" brushRef="#br0" timeOffset="6526">10387 3199 3648 0,'0'0'3041'16,"0"0"-1505"-16,0 0-840 31,0 0-424-31,0 0 425 16,0 0 55-16,-2 101-216 0,2-65-96 15,7 3-368-15,-1-3-72 0,9 4-120 16,-6-10-2137-16,1-9-5520 0</inkml:trace>
  <inkml:trace contextRef="#ctx0" brushRef="#br0" timeOffset="7104">10661 3186 6865 0,'0'0'1928'0,"0"0"-1616"16,0 0 745-16,0 0 159 0,0 0-368 15,2 111-104-15,1-89-488 16,-1-7 72-1,1-4-256 1,-1-5 32-16,-1-4-56 0,-1-2-40 16,3 0 40-16,1 0 80 0,4 0-128 15,5-6 0-15,6-10 137 16,10-7-33-16,2-2 248 0,3-3-224 31,4 4-128-31,-2 1 0 16,-4 8 48-16,4 4-48 0,-9 5 0 15,-1 4-208 1,-7 2 192-1,-1 0 16-15,-5 6-112 0,-2 13 96 16,-4 3-88-16,-5 3 104 16,-2 7 232-16,0-2-232 0,0-4 240 15,0-3-104-15,-7-10 112 31,-1 0 288-31,3-7-72 16,-3-2 480-16,-3-2 40 0,-4-2-247 16,1 0-1-16,-7 0-296 15,-2 0-64-15,-8-14 8 0,-4-8-376 16,-1-4 40-16,1-8-48 15,-1-2-608-15,7 4 240 0,7 1-568 16,5 9-105-16,9 7-223 0,4 6-576 16,2 7-913-1,2 2-4544 1</inkml:trace>
  <inkml:trace contextRef="#ctx0" brushRef="#br0" timeOffset="7417">11443 3020 1032 0,'0'0'1856'15,"0"0"97"-15,0 0-49 0,0 0-440 16,0 0 265-16,52 114-441 31,-52-82-280-31,0 1 88 0,0 2-488 16,-13 1-231-16,-12 7-377 15,-36 25-272-15,8-10-1569 16,-7-4-5672-16</inkml:trace>
  <inkml:trace contextRef="#ctx0" brushRef="#br0" timeOffset="9481">13797 2600 4977 0,'0'0'3296'0,"0"0"-1559"0,0 0-241 16,0 0-64-16,0 0-344 0,0-15-551 15,4 0-329-15,9-2 176 32,3-6-264-17,2-1-40-15,1 1-16 0,2 3-64 0,-3 3-8 16,-4 7-40-16,1 4-128 15,-2 5 168-15,4 1-160 0,0 0-32 16,2 11 88-16,4 13-88 31,-4 5 176-31,2 5 16 16,-3 2 8-16,-4-1 232 0,-2-3-8 15,-3-1 128-15,-2-9 32 0,-1-4-256 16,-3-8 104-16,-1-2-160 0,-2-4-64 16,0-4 224-1,2 0-224 1,-2 0 96-16,0 0-104 15,0 0-280-15,0-2-832 0,0-10-1345 16,0-1-3816-16</inkml:trace>
  <inkml:trace contextRef="#ctx0" brushRef="#br0" timeOffset="9793">14195 2252 4384 0,'0'0'2649'0,"0"0"-1793"16,0 0 368-16,0 0 585 0,0 0 39 16,-23 126-632-16,4-75-271 15,-9 3 31-15,2-5-440 16,-3 0-56-16,0-5 64 0,5-8-344 31,3-6 216-31,2-8-272 16,7-7-64-16,6-8 64 0,4-3-96 15,2-4-40-15,0 0-8 31,0 0-128-31,0 0-432 0,0-2-1272 16,13-10-2073-16,2-4-3256 0</inkml:trace>
  <inkml:trace contextRef="#ctx0" brushRef="#br0" timeOffset="10722">14324 2457 6433 0,'0'0'3009'31,"0"0"-1057"-31,0 0-176 0,0 0-679 16,0 0-665-16,0 0-432 15,0 0 0-15,24 7 48 0,2 1 80 16,-2-2 176-16,5-1 0 15,-5-1-240-15,1-2 240 32,-3 0-208-32,-2 0-40 0,-3 0 16 15,-5-1-64-15,-6 1-8 16,-1-2 0-16,-3 2 48 0,1 0-24 15,-3-2-16-15,0 2 104 0,0 0 120 16,0 5-232 0,-5 5 200-16,-14 3 352 0,-7 9-352 15,-2 5 192 1,-1-1-384-16,0-4 64 15,7-2 64-15,4-6-88 0,5-6 16 16,3-4 96-16,5-2 0 16,5-4 217-16,0 0-249 0,0 0-64 15,0 0-64 1,0 0-737-16,5-5-1343 15,8-10-1849-15,2-1-4297 16</inkml:trace>
  <inkml:trace contextRef="#ctx0" brushRef="#br0" timeOffset="11431">14776 2464 2656 0,'0'0'5369'16,"0"0"-3224"-1,0 0-193-15,0 0-152 0,0 0-519 16,0 0-377-16,0 0-648 15,-23 6-168-15,22 11-88 0,-4 2-72 16,5 4 64-16,0 3 8 16,0-2-64-1,0 0-40 1,3-2 0-16,12-4 104 0,-1 0-8 15,6-4-144-15,-4-2 88 0,2-3 56 16,-1-4-184-16,-2-1 192 16,1-4-240-16,0 0 48 0,2 0 96 31,1-4 56-31,2-10 32 15,0-2 8 1,0-2 0-16,-1-3 40 0,-4 2 24 0,-5-1-64 16,-3 2 128-16,-5 0-128 15,-3-1 560-15,0 2 64 0,0-4-40 31,-14 2 112-31,-2-1-560 0,-7-1 0 16,1 2-136 0,-6 2 64-16,6 8-152 0,2 0 88 0,-4 5-176 15,3 4 176-15,0 0-608 16,0 0-72-16,2 11-536 15,2 2-1169 1,3 2-3232-16</inkml:trace>
  <inkml:trace contextRef="#ctx0" brushRef="#br0" timeOffset="14258">13689 3229 5145 0,'0'0'4233'0,"0"0"-2561"16,0 0 256-1,0 0-375 1,-5 0-457-16,5 0-504 0,-1 0-584 15,1 5-8-15,0 12-280 16,0 6 280-16,0 7 168 16,0 6 16-16,0 3 144 0,0-3-80 0,0-4-240 31,0-4 128-31,0-3-56 15,0-6-80-15,0-3 0 16,0-4-912-16,1-1-456 0,3-1-809 16,-3-7-2688-16</inkml:trace>
  <inkml:trace contextRef="#ctx0" brushRef="#br0" timeOffset="14575">13680 3180 4176 0,'0'0'2833'15,"0"0"-1457"-15,0 0-199 16,0 0-449-16,0 0-88 0,0 0-176 15,0 0-256-15,58-12 88 16,-41 12-296 0,0 0 80-16,-4 0-80 0,-1 4-80 15,-7 8 80-15,2 4 56 16,-6 7 104-16,-1 0 432 15,0 7-376-15,-8 0-160 0,-5-2-56 16,-3-3-1464 0,3-9-2641-16,5-6-2736 15</inkml:trace>
  <inkml:trace contextRef="#ctx0" brushRef="#br0" timeOffset="15109">13894 3127 1096 0,'0'0'4321'15,"0"0"-2737"-15,0 0-384 16,0 0-528-16,0 0-624 0,0 0-48 16,0 0 497-16,18 70 215 31,-16-40 232-31,-2 2-352 0,0-4-272 15,0-2 104-15,0-8-272 16,0-4 64-16,0-6-128 16,0-6-40-16,0 0 152 0,0-2-40 15,0 0 8-15,0 0-8 31,0 0-160-31,0-10-128 0,11-10 104 0,4-8-112 16,4-6 128-16,-1-2-312 16,1 2 240-1,0 7 24 1,-6 7-48-16,-1 8 96 0,-3 7-8 15,-4 5-288-15,2 0 144 16,-2 5-24-16,1 15 184 0,-1 4 112 16,0 4-96-16,1-2 120 0,-6-5-136 15,5-6-80-15,-2-7 16 16,5-3 40-16,-1-5-8 0,-1 0 32 31,2-2 120-31,2-14 448 16,-2-3-128-1,2-2-264-15,-4 0 336 0,-4-1-239 0,-2 1-17 16,0 2-256-16,0 4-56 0,-15 12-825 15,2 3-887-15,2 0-2513 0</inkml:trace>
  <inkml:trace contextRef="#ctx0" brushRef="#br0" timeOffset="15839">14382 3052 6377 0,'0'0'2472'0,"0"0"-223"0,0 0-393 16,0 0-840-16,0 0-391 0,0 0-625 16,0 0-40-1,-52 68 24 1,44-36 16-16,3 0-128 0,5-4 128 15,0-6-312-15,0-3 207 16,0-9-111-16,0-5-88 16,0-5 216-16,5 0-232 0,2 0-32 0,4-5 352 31,0-12 8-31,4-2 72 15,1-6-80-15,-6 3-256 16,1-2 48-16,-4 2-24 0,-4 4 232 16,0 4 64-1,-3 6 16-15,0 2-56 0,0 6 240 0,0 0-192 31,0 0 72-31,0 0-144 16,0 0 0-16,0 2-8 0,0 10-144 16,0 6 152-16,0 2 120 15,0 5-120-15,0 1 200 16,0 2-120-16,-3 1 16 0,3 4 32 31,0 1-72-31,0 2-56 16,0 0 0-16,3-2 8 0,5 0 160 15,0-2-104-15,-1-4-16 16,-3-2 104-16,0-1-144 0,-4-8 80 15,1-2-72 1,-1-4-16-16,0-5 200 16,0 1-183-16,0-5 55 15,0-2 160-15,0 2-168 0,-1-2 224 16,-7 0-88-16,-4 0-120 15,-2 0 96-15,-1 0-160 0,-1-9 16 16,-2-1 136 0,5-1-112-16,-1 2 416 15,6 1-104-15,3 2 152 16,3 2 328-16,2 1-552 0,0-5-256 15,0-5-40-15,20-9-48 16,9-10 48-16,6-4 0 0,28-24-560 31,-9 12-1232-31,-6 3-3929 0</inkml:trace>
  <inkml:trace contextRef="#ctx0" brushRef="#br0" timeOffset="17066">14681 3287 5881 0,'0'0'4113'0,"0"0"-2841"0,0 0-120 15,0 0-360-15,0 0-792 0,0 0-48 16,19 8 40-16,4-8 16 0,1 0 272 16,5 0-24-1,-1 0-176 1,1 0 217-16,0 0-217 15,0 0 0-15,-3-4 16 0,1-2 8 16,-4-3-104-16,-4 1 0 16,-6 1 120-16,-3 1 8 15,-6-1 8-15,0 1 88 16,-4 2 448-16,0-3-224 15,0-3 40-15,0-5-80 16,0-2-288-16,0-6 144 0,-12-3-176 16,6-6-80-16,-5-4 32 15,3 0-40-15,-2 1-64 0,3 5-96 31,-4 7 88-31,5 8 72 16,1 6 0-16,3 3 16 0,1 4 80 16,1 2-96-16,0 0-8 15,0 0-64-15,0 0-136 0,0 0 192 16,0 0-96-16,-4 0 24 31,4 0 80-31,-1 0-304 16,-2 4 104-16,-1 9-40 0,-1 10 248 15,-6 7 232-15,-2 6-80 16,-3 2-8-16,3 1 8 0,2-7-128 15,0-7-24-15,4-7 8 16,5-8 64 0,-1-3-24-1,3-7 0 1,0 0 104-16,0 0 72 0,0 0-224 15,0-5-8-15,0-11-48 16,0-8-472-16,0-8 256 16,15-6-264-16,-1-2 72 0,2-2 280 0,2 2-224 15,0 4 168-15,-3 6 88 16,-1 7 88-1,-6 10 64-15,-1 4 0 16,-3 5 80-16,0 4 120 16,-1 0-200-16,7 0-72 0,1 0-8 15,3 4 80-15,1 9 128 16,3 0 48-1,-4 2 152-15,1-1 24 0,-2 0-256 0,-2 2 32 16,2-2-128-16,-3 8-208 16,-2-4-2017-16,-5-2-10073 0</inkml:trace>
  <inkml:trace contextRef="#ctx0" brushRef="#br0" timeOffset="26987">15877 2165 1096 0,'9'4'3288'0,"7"3"-1895"0,6-1 311 16,1 0-200-16,3 0-111 15,1-3-561-15,-1-1-280 0,2-2-232 31,-4 0-200-15,0 0-8-16,-1 0-112 0,-4-7-592 16,-1-5-496-16,-2-1-857 0,-6 2-199 15,-7-3 215-15,-3 3 929 16,0 2 1000-16,0 1 248 0,-3-1 681 15,-7 3 263-15,3 1-136 32,1 3 360-32,1 0-191 15,-1 2-169-15,4 0-56 0,-1 0-512 16,-2 4-304-16,-2 14-184 15,4 9 0-15,-5 8 168 0,2 1-168 0,1 6 0 16,-5 10-584 0,4-10-2121-16,-2-8-3592 0</inkml:trace>
  <inkml:trace contextRef="#ctx0" brushRef="#br0" timeOffset="27351">16234 2286 1168 0,'0'0'2016'0,"0"0"-87"16,0 0-425-16,0 0-728 0,0 0 64 16,0 0-280-16,0 0-136 0,86-96 113 15,-81 82-353-15,-2-1 312 31,-3 4 88-31,0 0-160 16,-5 3 104-16,-9 3-352 0,-1 1-176 16,-3 4 88-16,1 0-72 0,-1 9 152 15,0 16-80-15,2 9-80 16,8 2 96-16,0 1-40 31,8-2-64-31,0-4 0 0,0-10-32 16,3-1 24-1,5-8-40-15,3-1-176 0,2-8 224 0,5-3-616 16,1 0-592-16,12-26 56 16,-2-6-809-16,-5 0-1984 0</inkml:trace>
  <inkml:trace contextRef="#ctx0" brushRef="#br0" timeOffset="27583">16393 2116 928 0,'0'0'3088'0,"0"0"-927"16,0 0-881-16,0 0-280 15,0 0-552 1,0 0-376-16,0 0-72 15,0 19-280-15,0-8 168 0,8-3 8 16,1 1 8 0,4 2 96-1,-1-1 16-15,-1 1-8 0,0 2 112 0,-3-1-120 0,-3-1 0 31,-2 2 56-31,-3 1 144 0,0 0 529 16,0 4-25-16,-16 2-272 16,-2 0-432-16,-11 0-288 0,4-4-2121 31,4-8-3808-31</inkml:trace>
  <inkml:trace contextRef="#ctx0" brushRef="#br0" timeOffset="27747">16481 2182 1032 0,'0'0'2904'0,"0"0"-607"0,0 0-409 32,0 0-800-32,0 0-727 0,0 0-361 0,0 0-609 15,130-75-1495-15,-116 65-2177 16</inkml:trace>
  <inkml:trace contextRef="#ctx0" brushRef="#br0" timeOffset="27942">16565 1990 3424 0,'0'0'2321'15,"0"0"-1329"-15,0 0-736 0,0 0 888 16,0 0 153-16,0 0-49 31,0 134-224-31,4-102-584 16,-1-2-8-16,2-2-328 0,0-4-56 15,6-1-48-15,-3-2-1104 0,2-8-3057 16</inkml:trace>
  <inkml:trace contextRef="#ctx0" brushRef="#br0" timeOffset="28286">16993 2061 5553 0,'0'0'3152'0,"0"0"-927"15,0 0-201-15,0 0-567 16,-77 2-425-16,53 19-800 0,1 9-160 0,2 2-72 15,7 2-96 1,7-2-40-16,7-6-688 0,0-8-657 16,24-13-695-16,4-5-2417 15,-1 0-240-15</inkml:trace>
  <inkml:trace contextRef="#ctx0" brushRef="#br0" timeOffset="28687">17074 2045 4536 0,'0'0'3993'16,"0"0"-2000"-16,0 0-169 0,0 0-1080 16,0 0-616-16,0 0 24 15,0 0-152-15,-50 118 48 0,50-91-104 16,0-5 56-16,0-6-8 15,0-2-8-15,0-4-176 16,8-6 176-16,-1-2-216 0,1-2-288 16,3 0 96-16,2-4-24 15,1-12 248 1,-1-6-136-16,-1-4-288 0,-3-3 416 15,-4 3 120-15,-2 3 88 16,-3 5 400 0,0 8 56-16,0 3 224 0,0 5 80 0,0 2-656 15,0 0-104 1,0 0-128-16,0 11-72 15,0 2 192-15,5 2 16 0,2 0 72 16,-4 2-8-16,5-5-72 16,0-3-160-16,5-7-1040 15,-2 1-1545 1,1-3-2248-16</inkml:trace>
  <inkml:trace contextRef="#ctx0" brushRef="#br0" timeOffset="28998">17284 1965 4248 0,'0'0'2329'0,"0"0"-121"31,0 0-471-31,0 0-761 0,0 0-416 16,0 0-560-16,0 0 8 15,0 0-8-15,-73 112-40 16,73-88 24-16,0-3-64 0,0-4-56 15,15-4 120-15,-2-2-488 32,1-5 128-32,3 1-96 0,-1-5-280 0,-5 0 183 15,-1 0 185-15,-7 2 208 16,-1-2 88-16,-2 4-224 15,0-1 312-15,0 6 936 0,-4 1 73 16,-7 6-329 0,-5 0-400-1,0 4-280-15,-7 6-360 0,4-6-2313 16,1-8-5328-16</inkml:trace>
  <inkml:trace contextRef="#ctx0" brushRef="#br0" timeOffset="29389">17357 2226 544 0,'0'0'1936'0,"0"0"-72"15,0 0-447-15,0 0 39 0,111-31-160 16,-82 20-776-16,0-4-191 0,-6 4-9 15,-4-3-296 1,-6 1 184-16,-6 0 16 0,-4-4-32 16,-3 2 184-16,0-4-160 0,0 4 32 15,-10-2 216-15,-3 6-272 31,2 2 112-31,-5 7 104 0,1 2-232 16,-2 0 32 0,-6 14-192-16,4 9-16 0,-4 7 192 0,5 6-184 15,2 2 160-15,8 2-56 0,0-3-112 16,6-5 296-1,2-3-296 1,0-9 56-16,2-3-112 0,14-8 136 16,-3-3-176-16,10-4-216 15,14 0-1048-15,-5-2-1369 16,-3 0-4192-16</inkml:trace>
  <inkml:trace contextRef="#ctx0" brushRef="#br0" timeOffset="30076">16037 2932 6129 0,'0'0'4649'16,"0"0"-2585"-16,0 0-191 0,0 0-153 15,0 0-568-15,-42 37-1064 16,25-5-8 0,4 9-80-16,3 1 0 0,4-4-8 0,6-4 8 15,0-8 0-15,0-4-24 16,1-3-224-16,14-6 240 0,4-3-632 15,0-3-648-15,7-7-16 32,13-5-929-32,-7-14-1016 15,-6-4-4712-15</inkml:trace>
  <inkml:trace contextRef="#ctx0" brushRef="#br0" timeOffset="30265">16183 3084 5633 0,'0'0'3024'15,"0"0"-1503"-15,0 0-673 0,0 0-64 16,0 0-400-16,0 0-128 0,0 0 168 31,0 0-424-31,0 0-408 16,124-62-1304-16,-95 44-4850 15</inkml:trace>
  <inkml:trace contextRef="#ctx0" brushRef="#br0" timeOffset="30867">16378 2894 616 0,'0'0'6657'0,"0"0"-4176"16,0 0-1361-16,0 0-232 15,0 0-216-15,0 0-8 16,-22 130-336-16,22-96-272 0,0-6 192 16,0-4-200-16,0-3-40 0,0-8 32 31,3-5-40-31,2-1-48 0,-2-7-8 0,5 0-208 15,0 0 256 1,10 0 16-16,1-17 192 16,7-7 305-16,3-4-401 0,2 0 56 15,-5-1-160-15,-4 10 72 16,1 3-168-16,-10 8 88 15,-2 2-8-15,-1 4-64 16,-2 2-16-16,-3 0 40 16,1 0 48-16,2 0-161 15,0 0 81-15,-1 6 88 0,-2 2 0 16,-2 0-48-16,2 2 128 15,-5 0-80-15,0-2 153 0,0-2 31 32,0-2 496-32,0-2 72 15,0 0 80-15,0-2 216 0,-8 2-400 16,-4-2-87-16,-1 0-9 15,-1 0-280-15,-9 0 256 0,-1-8-240 16,0-6-104-16,-5-2 128 31,3-4-312-31,0 1 128 16,7 0-128-16,2 2-296 0,9 2 184 15,2 4-456-15,3 3-344 16,3 5-185-16,0 1-831 0,0 2-393 16,11 0-1615-16,-1 11-2754 0</inkml:trace>
  <inkml:trace contextRef="#ctx0" brushRef="#br0" timeOffset="31124">16876 3161 4016 0,'0'0'3233'16,"0"0"-720"-16,0 0-401 0,0 0-320 0,0 0-527 15,0 0-841-15,0 0-392 0,0 0-32 16,-93 106-1721-16,74-88-3504 0</inkml:trace>
  <inkml:trace contextRef="#ctx0" brushRef="#br0" timeOffset="31468">17021 3062 7945 0,'0'0'3057'0,"0"0"-1233"15,0 0-127-15,0 0-1113 32,0 0-584-32,0 0 0 15,0 0 0-15,39-4 200 0,-17 0-144 16,4-4-56-16,-5 2-256 15,0-2-889-15,-2 0-639 0,-7 2-1233 16,-4 2-2752-16</inkml:trace>
  <inkml:trace contextRef="#ctx0" brushRef="#br0" timeOffset="31647">17094 2933 1792 0,'0'0'4889'16,"0"0"-2377"-16,0 0-567 15,0 0-737 1,0 0-648-16,0 0-224 15,0 0 224-15,-31 107-344 16,31-79-159-16,0 1 135 0,0-4-184 16,0-3-16-16,3-5-377 0,8-6-1159 15,1-5-1577-15,-3-6-3032 16</inkml:trace>
  <inkml:trace contextRef="#ctx0" brushRef="#br0" timeOffset="32170">17189 2976 3088 0,'0'0'3233'15,"0"0"-1633"-15,0 0-608 16,0 0-479-16,0 0 415 16,0 0 160-16,0 0-216 15,11 104-504-15,-8-80 0 0,-1-6-256 16,4-4-96-16,-2-6 88 15,-3-6-104-15,6-2-88 0,1 0 24 32,0-2 64-17,6-13 544-15,3-12-288 0,4-1-160 0,0-6 185 16,4 0-265-16,0 6 24 15,0 4-40-15,-7 7-112 16,-2 10 64-16,1 3-48 0,-6 4 64 31,-3 0-49-31,2 0-47 16,-4 7 128-16,-3 4-8 0,5 3 16 15,-6-3 201-15,3 6-137 32,-2-4 40-32,-3 0 288 0,0-1-392 15,0-4 96-15,0 0 56 16,0-6-88-16,0 2 536 0,0-2-56 15,-8 0 80 1,-7 0-64-16,-4 0-512 0,-4-2 120 16,-7 0-176-1,-4 0 112-15,-2-8-184 16,4-8 72-16,3-2 0 0,8 2-96 0,8 2-8 15,2 1-184-15,11 4-336 16,0-7-968-16,8 2-793 16,5 2-3104-16</inkml:trace>
  <inkml:trace contextRef="#ctx0" brushRef="#br0" timeOffset="32423">17678 2824 1528 0,'0'0'2192'0,"0"0"-487"15,0 0 167-15,0 0-216 16,0 0-207-16,53 62-233 15,-46-41-480-15,-2 4 112 0,-4 1-168 32,-1 2-95-32,0 0 7 0,-4 0-424 15,-32 20-168-15,2-7-1265 0,-3-6-4776 16</inkml:trace>
  <inkml:trace contextRef="#ctx0" brushRef="#br0" timeOffset="34873">18455 2075 2776 0,'0'0'3305'32,"0"0"-2281"-32,0 0-680 15,0 0 712-15,10 107 169 0,-10-63-609 16,1 0-152-16,-1-2-136 15,0-6-144-15,0-6 56 0,0-10-192 16,0-6 48-16,0-7 40 16,0-5 136-1,0-2 680-15,0 0 121 16,0 0 119-16,0-5 56 0,3-11-696 15,1-4-400-15,5-8-152 16,6-2-248-16,6-4-8 0,3 2-352 16,2 2-120-16,1 3 112 15,1 6-144 1,-2 1 263-16,-7 6 121 15,-4 1 40-15,-4 6 264 0,-5 3 24 16,-1 0 48-16,-5 2 312 16,0 0 96-16,0-1 273 0,0 1 7 15,0 2-256-15,0 0 112 31,0 0-168-31,-3 0 64 0,-3 0 80 16,-3 7-392-16,-5 10-120 16,-1 6-8-16,-2 1-40 0,2 2-32 15,4-2 72-15,3-4-16 16,8-5-32-16,0 2-200 31,0-7 112-15,0 0-88-16,5-2-112 0,6-4 168 0,-1-4-136 15,6 0-40-15,-3 0 184 0,4 0-144 16,3-12 304-16,-2-4-48 15,-1-2-56-15,-4 0 96 32,-1-2-112-32,-4 4 120 0,-4-1-8 0,-2 6 24 15,1 5 72-15,-3 0 56 16,0 6 16-16,0 0 232 0,0 0-288 15,0 0 16-15,0 0-120 16,0 6-424 0,2 6 240-1,3 6 184-15,0 2 0 0,1 2 136 16,2-2-120-1,3-2-16-15,-4 0 0 0,9-4-1016 0,-6-2-977 0,-1-6-4016 16</inkml:trace>
  <inkml:trace contextRef="#ctx0" brushRef="#br0" timeOffset="35281">18893 2094 1792 0,'0'0'2432'0,"0"0"-687"15,0 0 351-15,0 0-511 16,0 0-417-16,6 110-224 0,-6-86-368 31,0-2-64-31,0-6-216 16,0-6-216-16,0-4 192 31,0-2-264-31,0-4 128 0,0 0 96 16,0 0-112-16,0 0 465 0,2-10 103 15,2-12-432 1,3-10-256-16,1-6-232 0,8-4-64 0,2-1-88 15,0 9-233-15,3 10 297 16,-7 12-16-16,2 9 112 0,-4 3 160 16,-4 3-344-16,3 20 240 15,-6 2 168-15,1 7 0 0,-6 1 232 16,0-3-200-16,4-3-32 31,-3-6-512-31,14-10-2024 0,-4-6-2634 16</inkml:trace>
  <inkml:trace contextRef="#ctx0" brushRef="#br0" timeOffset="36359">19146 2071 1360 0,'0'0'3096'32,"0"0"-591"-32,0 0-16 0,0 0-425 15,0 0-528-15,0 0-1008 31,0 0-376-31,0 0-152 16,-64 83-64-16,59-49 16 0,5-4 48 16,0-6-88-1,0-6 72-15,1-6-144 0,11-4 32 0,2-6 56 16,-1-2 72-16,3 0 48 15,2-10 24-15,0-14-72 16,1-6-208-16,0-6-744 0,-2-4-120 16,-6-1-200-16,-5 0-409 15,-2-1 1273 1,-4 3 408-16,0 1 152 15,0 8 440 1,0 4 64-16,0 8 241 16,-4 6-73-16,4 8-72 15,-4 4 144-15,4 0-312 0,-2 0-168 16,2 9-416-16,-2 14 24 0,-1 9-24 15,-2 11 288 1,2 4-200-16,0 2 257 0,0-6-257 0,3-7-80 16,0-9-8-16,0-9-585 15,3-10-599-15,3-8-640 0,6 0-625 31,-3-6 473-31,-1-14-913 0,0-3 665 16,-4 2 2120-16,-4 0 104 16,0 8 1248-16,0 4 872 15,0 9-535-15,0 0-441 0,0 21-616 16,6 5 368-16,-1 0 249 31,1 0-577-31,4-4-224 0,1-6-248 16,2-4-16-16,-1-6-64 15,-1-6 128 1,0 0 336-16,-3 0 312 0,2-8-248 0,-4-8 16 15,-1 0 8-15,-3 0-239 32,-2-2 103-32,0 1-336 0,0 4-96 0,-7-2-400 15,-1 3-513-15,5 5-79 16,3 1-112-16,0 4-520 15,0 0-169-15,0-1 1057 16,3 3 560-16,5 0 176 31,-1 0 0-15,-1 0 312-16,1 3 88 0,-1 11-8 0,2 4 344 15,-6 1-63-15,4 6 23 32,-6-5-80-32,0-1-440 0,0-4-88 0,4-7-88 0,-3-4 8 15,1-4-40-15,3 0 88 16,-5 0 144-16,5-10 336 0,1-5-448 15,2-2 96-15,-3 0-112 16,1 4-64-16,1 5-8 0,-2 3 0 16,0 5-176-1,-1 0 24 1,-2 2 120-16,3 15 32 0,-2-1 288 31,0 0-152-31,5-5-8 16,-4 0-128-16,4-5 0 15,-3-6-96-15,1 0-472 0,4 0 280 16,1-10 280-16,0-6 8 15,1 2 80-15,-6-1 0 0,1 8 80 32,-6 5 192-32,-1 2-152 0,3 0 16 15,-3 0-96-15,0 0-120 16,4 13-8-16,0 2-656 0,1-3-2593 31</inkml:trace>
  <inkml:trace contextRef="#ctx0" brushRef="#br0" timeOffset="36549">19799 2033 3912 0,'0'0'2537'15,"0"0"-97"-15,0 0-583 16,0 0-849-16,0 0-136 15,105-24-616-15,-83 20-48 0,-2 0-208 32,2 0-408-32,1-5-704 0,-9 2-1393 15,-2-1-1879-15</inkml:trace>
  <inkml:trace contextRef="#ctx0" brushRef="#br0" timeOffset="36714">19968 1927 3472 0,'0'0'2937'0,"0"0"-577"16,0 0-591-16,0 0-873 15,0 0 80-15,0 0-184 16,0 0-288-16,-34 131-127 0,34-101-369 16,0 0-16-16,0 6-505 15,0-8-1535 1,3-9-4217-16</inkml:trace>
  <inkml:trace contextRef="#ctx0" brushRef="#br0" timeOffset="37022">20109 2169 3968 0,'0'0'2577'15,"0"0"-569"-15,0 0-439 0,0 0-497 16,0 0-640-16,0 0-32 0,0 0-256 16,100-96-24-1,-95 83 232-15,-5 0 96 0,0-1 176 0,0 3-263 16,-10 2-361-16,-3 3 336 31,-5 6-168-31,2 0-112 0,-2 8-56 16,1 12-72-16,0 3 72 15,6 3 0-15,0-1 0 16,6-3-48-16,2 1 48 0,3-8 0 31,0 0-56-31,3-5-457 16,10-9-687-16,5-1-520 0,12-1-473 15,-2-17-351-15,-2 2-2161 0</inkml:trace>
  <inkml:trace contextRef="#ctx0" brushRef="#br0" timeOffset="37258">20298 2094 336 0,'0'0'1296'16,"0"0"544"-16,0 0-95 0,0 0 255 15,0 0 104-15,0 0-447 0,0 0-785 16,0 0-256-16,0 0-568 15,25 11 80-15,-23 4-72 32,4-2-56-17,1 2 0-15,-1-3 0 16,1 0-40-16,-1 0 40 0,-1-2 0 15,-5 2 0-15,0 2 168 16,0 4 160-16,-11 2 56 0,-26 6-384 16,4-6-1304-16,3-4-4025 0</inkml:trace>
  <inkml:trace contextRef="#ctx0" brushRef="#br0" timeOffset="37417">20346 2112 2592 0,'0'0'1880'0,"0"0"-231"0,0 0-529 0,0 0-736 16,0 0-72-16,81-20-312 16,-54 5-280-16,-6 1-1152 0,0 3-1393 0</inkml:trace>
  <inkml:trace contextRef="#ctx0" brushRef="#br0" timeOffset="38077">20495 1977 5081 0,'0'0'1952'0,"0"0"-1064"0,0 0-168 0,0 0-40 16,0 0 305-1,0 0-209 1,-15 118-376-16,15-91-40 16,0-3-352-1,0-5 64-15,10-4-144 0,1-7-8 0,4-6-416 16,2-2 224-16,6 0-40 0,1-12 32 15,0-5-120 1,-1 0-321-16,-2 1 185 16,-6 4 112-16,-6 3 424 15,-4 5 24-15,-3 4 624 16,-2 0 673-16,0 0-153 0,0 0-352 15,0 0-224-15,0 6-496 0,0 9-96 32,0 0 0-32,0 4 0 15,0 1 0-15,0-3-56 0,0 0-72 16,0-5-128-16,0-5-248 15,5-4-256 1,-1-3-344-16,0 0-313 0,2-5 969 0,-1-10-24 31,1-7-280-31,-6-1 424 16,0-2 328-16,0 5 24 0,0 3 784 15,0 7 1057-15,0 7 151 16,0 3-744-16,0 0-864 0,0 7-408 16,0 16 8-16,0 3-8 15,0 6 240 1,0 2-240-16,0 0 152 15,0 0-96-15,0 0-48 16,0-4 224 0,0-2-88-16,0-2-15 15,0-3 31-15,-3-6-152 0,-8 0 264 16,-5-6-40-16,0 0-88 0,-2-7 224 15,0-2-368-15,5-2 208 16,2 0-16-16,-1 0-80 0,8-6 432 16,4-3-416-16,0 0-128 15,0-3-16-15,11-5-680 0,12-5 128 31,6-12-633-31,-2 6-1551 16,-9 5-5810-16</inkml:trace>
  <inkml:trace contextRef="#ctx0" brushRef="#br0" timeOffset="40018">18665 2886 3328 0,'0'0'4537'16,"0"0"-2280"-16,0 0-145 16,0 0-608-16,-21 0-87 15,14 0-417-15,3 10-536 0,-3 3-8 0,-4 11-440 16,3 5 56-16,-4 5 304 15,6-2-376 1,4 0 96-16,2-4-96 16,0 0 56-16,0-4-40 15,0-1-16-15,4-4-48 16,12-4-792-16,10-6-1208 0,1-5-1153 15,-3-4-4153-15</inkml:trace>
  <inkml:trace contextRef="#ctx0" brushRef="#br0" timeOffset="40713">18783 2898 704 0,'0'0'2712'0,"0"0"-575"32,0 0-289-32,0 0-120 0,0 0-199 15,0 0-697-15,0 0-216 16,0 0-408-16,0 9-144 0,1 12 128 31,3 5 440-31,-3 8 0 0,-1 2 57 0,2 0-385 16,-2-4-56-1,0-4-240-15,0-6 64 0,3-1-144 16,-1-6-632-16,4-2-1449 15,-6-7-4768-15</inkml:trace>
  <inkml:trace contextRef="#ctx0" brushRef="#br0" timeOffset="41147">18967 2888 1376 0,'0'0'2200'0,"0"0"-847"16,0 0 543-16,0 0-176 0,0 0-199 16,27 116-73-16,-25-88-496 15,-2 0-16-15,0-2-175 0,0 2-529 0,-7 0 208 31,-10 2-440-31,-12 8-616 16,4-8-1737-16,6-9-6297 16</inkml:trace>
  <inkml:trace contextRef="#ctx0" brushRef="#br0" timeOffset="41730">19248 2833 7185 0,'0'0'2505'16,"0"0"-977"-16,0 0-184 0,0 0-680 15,0 0-448-15,0 0 320 16,-55 136 25-16,50-93-57 31,5-3 32-31,0-8-408 0,0-4-40 16,0-6-88-16,13-8-176 15,8-3 88-15,2-9-960 0,15-2-577 16,-4-15-1359-16,-5-2-6650 0</inkml:trace>
  <inkml:trace contextRef="#ctx0" brushRef="#br0" timeOffset="43679">19448 2764 328 0,'0'0'2768'0,"0"0"-1208"16,0 0 9-1,0 0 23 1,0 0-47-16,0 0-625 0,0 0-120 16,70 24-312-16,-61-16-64 15,-1 1 120-15,-3-1-192 16,-2 5 56-16,-3-2 280 0,0 4-79 15,-4 2 375 1,-17 4-344-16,-2-2-384 16,2 0 136-16,0-5-312 0,8-6 88 15,3-4-8-15,9-4-152 16,1 0-16-16,0 0-168 15,0 0-568-15,0 0 128 0,1 0-112 32,11 0 552-32,2 0 96 0,4 2 88 15,-2 4-8-15,0-1 0 16,-1 4-72-16,-4 1 72 15,-3 0 0-15,-3 2 88 0,-3 0 280 32,-2 1-104-32,0 2 312 15,-8 2-56-15,-13 0-392 0,-2 0-128 16,-1-6-1472-16,1-5-1777 15,10-6-6505-15</inkml:trace>
  <inkml:trace contextRef="#ctx0" brushRef="#br0" timeOffset="44039">19658 2886 2936 0,'0'0'2177'16,"0"0"-73"-16,0 0-128 15,0 0-679-15,0 0-97 0,0 0-584 0,42 26-8 16,-37-12-120-16,-2-1-256 31,-3 6 233-31,0 1-57 16,0 3 96-16,-16 2 64 0,-5 1-360 15,2-4 8 1,2-4-80-16,3-6-24 0,4-6 0 0,5-2 16 16,5-4-48-16,0 0 16 15,0 0-96-15,0 0-192 0,0 0-40 16,10 0 104-16,1 0 128 15,4 0 104-15,6 0-96 32,2-2-8-32,-1-8-528 0,12-10-792 15,-7 3-1337-15,-4-2-4697 0</inkml:trace>
  <inkml:trace contextRef="#ctx0" brushRef="#br0" timeOffset="44276">19929 2728 3024 0,'0'0'2441'16,"0"0"-273"-1,0 0 193-15,0 0-681 0,0 0-656 16,0 0-120-16,65 122-231 0,-65-101-321 15,0 4 208-15,0 1-240 16,-15 4-224-16,-25 14-96 0,3-8-1921 31,0-3-5184-31</inkml:trace>
  <inkml:trace contextRef="#ctx0" brushRef="#br0" timeOffset="45241">20396 2790 6553 0,'0'0'3057'0,"0"0"-1041"0,0 0 128 15,0 0-567-15,-19 0-777 16,15 0-352-16,-4 13-320 0,-1 8-120 15,-1 7-8-15,7 6-24 16,0-2 16-16,3 0-120 31,0-2 128-15,0-4 64-16,14-4-56 0,5-2-8 0,4-6 0 15,21-8-864-15,-1-6-1361 0,-4 0-3304 0</inkml:trace>
  <inkml:trace contextRef="#ctx0" brushRef="#br0" timeOffset="46317">20616 2691 1304 0,'0'0'5233'0,"0"0"-2873"15,0 0-647-15,0 0-441 16,0 0-336-16,0 0-680 16,0 0 552-16,-13 126-103 0,13-85-489 15,0-5 144 1,0-4-360-16,0-6 0 15,5-7-8-15,6-2 8 0,0-4 0 16,4-2 0-16,-4-1 72 16,0-4-200-16,-3-2 128 15,1-3 0-15,-1-1-8 16,-2 0-120-16,2 0 128 15,-5 0 0-15,2 0 64 16,-2 0-56-16,-3 0-8 0,0 0 120 16,0 0 288-16,0 0-216 15,0 0 304-15,0 0 72 16,0 0-176-1,0 0 336-15,-3 3-168 16,-10 3-31-16,-8 0-529 0,-3 2-921 16,-2 1-415-16,-6-9-840 15,8 0-2577-15,6 0-4361 16</inkml:trace>
  <inkml:trace contextRef="#ctx0" brushRef="#br0" timeOffset="46464">20690 2820 208 0,'0'0'2688'0,"0"0"-823"16,0 0-505-16,0 0-760 16,0 0-520-1,0 0-80-15,0 0-1872 0,128-24-2513 16</inkml:trace>
  <inkml:trace contextRef="#ctx0" brushRef="#br0" timeOffset="46917">20939 2665 4320 0,'0'0'2033'0,"0"0"-609"16,0 0 241-16,-57 106-401 0,39-64-304 31,-3 1-512-16,10-1-80-15,-2-7-192 0,8-1-176 0,5-5 0 32,0-5 0-32,0-4 0 15,0-4 0-15,7-4-88 16,4-4 88-16,-4-4 0 0,4-2 0 15,-1-2-72-15,1 0 88 16,3 0-16-16,-2-2 56 0,-3-8 0 16,1 0 16-1,-7-4-16-15,2 1 112 16,-5 0 384-16,0-3-120 15,0 0 25-15,0-3-129 0,-8 2-320 16,-6 0-16-16,-11 10-536 16,4 3-993-1,4 4-2568-15</inkml:trace>
  <inkml:trace contextRef="#ctx0" brushRef="#br0" timeOffset="47752">21073 2751 2736 0,'0'0'1432'15,"0"0"233"-15,0 0-49 16,0 0-440-16,0 0-375 16,39 118 47-1,-36-93-416-15,-3 1 136 16,0-2 88-16,0 1-120 0,-8 4 144 15,-10-3-424-15,-16 6-256 0,5-6-408 16,0-6-2592-16</inkml:trace>
  <inkml:trace contextRef="#ctx0" brushRef="#br0" timeOffset="49100">18729 3547 3016 0,'0'0'4641'0,"0"0"-2953"0,0 0 73 31,0 0-145-31,0 0-400 0,0 0-503 15,0 0-713-15,0 0-16 16,13 0-841-16,0 0-1727 0,3 0-2097 16</inkml:trace>
  <inkml:trace contextRef="#ctx0" brushRef="#br0" timeOffset="49226">19065 3543 1640 0,'0'0'1040'0,"0"0"-440"0,0 0-600 16,0 0-760-16</inkml:trace>
  <inkml:trace contextRef="#ctx0" brushRef="#br0" timeOffset="49363">19337 3505 1688 0,'0'0'2848'0,"0"0"-1103"0,0 0-401 15,0 0-640-15,0 0-704 16,0 0-960-16,0 0-2065 0</inkml:trace>
  <inkml:trace contextRef="#ctx0" brushRef="#br0" timeOffset="49505">19606 3498 1504 0,'0'0'2712'15,"0"0"-775"-15,0 0-481 16,0 0-1072-16,0 0-384 31,0 0-544-15,0 0-2040-16</inkml:trace>
  <inkml:trace contextRef="#ctx0" brushRef="#br0" timeOffset="49625">19799 3498 2832 0,'0'0'2465'16,"0"0"-857"-1,0 0-536-15,0 0-1072 0,0 0-40 0,0 0-1280 16,0 0-1649-16</inkml:trace>
  <inkml:trace contextRef="#ctx0" brushRef="#br0" timeOffset="49766">20033 3483 568 0,'0'0'1744'0,"0"0"344"0,0 0-23 16,0 0-505-16,0 0-504 16,0 0-463-16,11 0-297 15,-6 0-296-15,1 0-232 0,-2 0-1297 31,0 0-4448-31</inkml:trace>
  <inkml:trace contextRef="#ctx0" brushRef="#br0" timeOffset="52999">19287 3660 1432 0,'0'0'4769'31,"0"0"-3225"-31,0 0-552 16,0 0 1 0,0 0-257-16,0 0-160 0,-54 98-160 0,51-66-120 15,3 0 144-15,0-2-256 0,0-2-104 16,3-4 64-16,9-2-96 15,1-4-96-15,1-3-56 16,17-11-1192-16,-5-4-1473 0,-4 0-2944 16</inkml:trace>
  <inkml:trace contextRef="#ctx0" brushRef="#br0" timeOffset="53501">19448 3842 3048 0,'0'0'2081'16,"0"0"-313"15,0 0 112-31,0 0-535 16,0 0-233-1,0 0-352-15,0 0-168 0,0 0 56 0,-6 4-392 16,6-4 88-16,0 0-7 15,0 0-281-15,0 0 264 0,0 0-264 16,0 0-48-16,0 0 32 16,3 0 32-16,11 0-72 0,1 0 0 15,3 0 80 1,3 0-16-16,0 0-64 0,1 0 0 15,-2-2 56-15,-1 0-40 0,-3 0-16 32,-3-1 0-32,-2-2 88 0,-4 1-224 15,1-2 112-15,-6 0-817 0,-1-2-879 16,-1 6-4529-16</inkml:trace>
  <inkml:trace contextRef="#ctx0" brushRef="#br0" timeOffset="54172">19705 3728 2456 0,'0'0'4353'16,"0"0"-2249"-16,0 0-271 15,0 0-809-15,0 0-560 0,0 0-312 16,0 0 64-16,0 80 192 16,0-56-280-16,0-2 16 15,0-4-40-15,3-8-56 16,-1-2-56-1,-2-6 8-15,1-2 0 16,3 0 80-16,0 0-8 0,4 0 112 16,7-12 145-16,4-8-281 0,6-5 184 15,4-6-176-15,1-2 16 16,1 3 8-16,1 5-80 15,-3 3 16 1,-4 5-8-16,-6 6 0 16,-3 5-16-16,-3 6-80 0,-2 0-128 15,-6 0 208-15,2 4-136 0,1 9 144 31,-5 4 152-31,2 3-144 16,-2 0 128 0,-3-2-80-16,3-1-8 0,-3-2 136 0,0-5-88 15,0-4 112-15,0-2 240 16,0-2-240-16,0 0 280 0,-6-2 48 15,-9 2-360-15,2-2 96 0,-11 0-264 32,-5 0 56-32,-5 0 16 15,-1 0-80-15,-2-6-120 16,4-4-184-16,7-2-136 0,5 1 304 15,12 4-160-15,4 1-192 16,5 0-424-16,0 0-1113 0,8 1-2208 31,8 1-2672-31</inkml:trace>
  <inkml:trace contextRef="#ctx0" brushRef="#br0" timeOffset="54492">20349 3869 1032 0,'0'0'5641'0,"0"0"-3361"15,0 0-255-15,0 0 15 0,0 0-527 16,0 0-889-16,-48 53-224 16,28-33-400-16,-9 3-800 0,8-6-1441 15,0-6-6753 1</inkml:trace>
  <inkml:trace contextRef="#ctx0" brushRef="#br0" timeOffset="55401">20451 3780 2736 0,'0'0'2129'0,"0"0"-577"31,0 0-24-31,0 0-488 16,0 0-415-16,0 0-17 15,115 2-368-15,-98-2-88 16,3 0-152-16,-7 0-232 0,1-4-1145 16,-6-3-1583-16</inkml:trace>
  <inkml:trace contextRef="#ctx0" brushRef="#br0" timeOffset="55691">20543 3654 3592 0,'0'0'1801'16,"0"0"-281"-16,0 0 376 0,0 0-495 15,0 0-537-15,0 0-376 31,0 120 72-31,0-100-224 0,0-2-160 32,2-2-72-32,3-4-104 15,-1 0-216-15,8-4-872 0,-4-1-1969 16,1-7-3888-1</inkml:trace>
  <inkml:trace contextRef="#ctx0" brushRef="#br0" timeOffset="56417">20768 3669 3080 0,'0'0'2609'16,"0"0"-1017"-16,0 0-248 0,0 0-391 15,0 0-97-15,0 0-200 0,0 0 24 16,0 45-208-16,-2-27 8 16,-1 2 16-16,1-1-296 15,2 0 8 1,0-1-56-16,0-2-88 15,0-3-40-15,0-4-24 0,0-3 0 16,0-2-40-16,0-4 40 16,0 0 0-16,0 0 0 31,0 0 0-31,2 0 48 0,9-6 32 15,5-7 17-15,4-6 159 16,2-3-256-16,1 0 88 0,1-2-88 16,2 2 104-16,-2 3-104 15,-5 2 0-15,-1 4 0 31,-2 5-56-31,-4 5 32 0,-3 1 24 16,-1 2 0-16,-4 0-128 16,0 0 112-16,1 0-120 0,2 11 136 0,-7 4 256 15,0 0-152-15,0 4 144 16,0-1 16-1,0-4-264 1,0-1 376-16,-5-2-176 16,-2-3-24-1,1-2 248-15,-4-2-264 0,1-2 144 16,-6 0-208-16,1-2 8 0,-7 0 16 15,-2 0-120-15,-1-4 8 16,-2-10-16-16,-2-6-88 16,4-5-152-1,6 2 24-15,1 1-240 31,7 1 136-31,7 10-240 0,0 3-144 0,3 6-201 0,3 2-1471 16,10 0-697-16,4 0-3256 0</inkml:trace>
  <inkml:trace contextRef="#ctx0" brushRef="#br0" timeOffset="56786">21187 3602 1456 0,'0'0'2040'16,"0"0"-95"-16,0 0-177 15,0 0-360 1,0 0 17-16,0 0-465 15,0 0 32-15,0 0-264 0,42 124-200 16,-42-96 192-16,0 0-335 16,-3 2-137-16,-29 12-248 0,-2-6-288 15,0-6-2513-15</inkml:trace>
  <inkml:trace contextRef="#ctx0" brushRef="#br0" timeOffset="59169">18109 1958 184 0,'0'0'2024'0,"0"0"-512"16,0 0-47-16,0 0-33 16,0 0-592-16,0 0-232 0,0 0 56 15,0 0-360-15,0 0 129 31,0 0-57-31,0 0-144 32,0 0 328-32,0 0-144 0,0 0-56 0,0 0 80 15,0 0-240-15,0 2 160 16,0-2-128 0,0 1-216-16,-1 1-32 0,1 2 16 0,0 4 0 15,-2 2-96 1,2 2 192-1,-3 4-64-15,1 2 48 0,2 1-72 0,-3-2 176 16,3 2-168-16,0 2 88 16,0 3 32-1,0 5-72-15,0 1-64 0,0 2 0 0,0 2 8 16,0 0 72-16,0 0-80 15,0-1 0 1,0 1 96-16,0-4-96 16,0 2 0-16,5-4 0 0,-2 2 8 15,0-3 8-15,1 1-16 31,0 2 0-31,-2 3 24 0,3-1-16 0,-4 0-8 0,3 3 0 16,-3-1 48-16,1 0-152 16,-2 1 104-16,0 1-208 0,0 2 208 15,0 3-280-15,0-3 280 31,0 2-72-15,0 1 64-16,0-4 8 0,0-1 0 0,0-2 0 16,0-4-16-16,0-1 16 15,0-1-48-15,2-4 48 0,-2-1 0 16,3 2 40-16,-2-1-32 15,3 2 64 1,-4 0 24-16,1 6-16 16,1 4-56-16,-2 4 80 0,0 3 408 15,0 1 33-15,0-5-281 16,0-1-48-16,0-5 48 0,0-8-256 15,0 0 104 1,0-7-40-16,-2-4-56 16,2-2-32-16,0-4 16 31,0 0 0-31,0 0-8 0,0-3-80 0,0-2 88 0,0-1 0 15,0-2 8-15,0 0 64 0,0 0-64 32,0 0 80-32,0 0-88 15,0 0-48-15,0-12-704 0,-6-6-1505 16,-6-4-6577-1</inkml:trace>
  <inkml:trace contextRef="#ctx0" brushRef="#br0" timeOffset="62067">21483 2156 1872 0,'0'0'3161'0,"0"0"-1753"16,0 0-56-16,0 0 273 0,0 0-657 15,0 0-304-15,0 0-152 16,0 0-120 0,0 0 296-16,0 0-248 15,0 0-64-15,0 0 48 16,0 5-408-16,0 8 337 0,0 3 55 15,0 4-216-15,0 6 264 16,0 6-304-16,0 4-8 0,-2 4 160 16,-1 5-32-1,-3-2 144 1,1 3-240-16,-3 1-120 31,1-2 104-31,2 6-104 0,-4 1 40 16,2 0 128-16,1 2-216 15,6-2-16-15,-5-1 8 0,5-3-8 31,0 0 8-31,0-4 0 0,0 0 48 0,5-2-24 0,0-2-16 16,-4 1-8-16,4-3 0 16,-5 2 16-1,2-1 40 1,3 2-56-1,-1-3 0 1,1-2 0-16,2 0 64 0,-6-2-64 0,6-2 0 0,-4-4 8 16,2-2 48-16,-2-3-48 15,-3-3-8-15,3-5 24 0,-1 2 56 16,-2-5-160-16,0 1 80 15,2 0 0-15,-2 0 24 0,0 2-16 16,0 1-8 0,0 2 48-16,0-2-40 0,0-2-16 15,0-2 8-15,0-4-32 0,0-2-48 16,0-2 80-16,0 0 0 0,0 2-8 31,4 2-80-31,-4 4 88 16,0 2 0-16,0 4 0 15,0 2 72-15,0-2-72 0,0-1 72 16,0-8 8-16,0-1-24 15,0-6-88-15,0-2 32 0,0 0-168 32,0 0 168-32,0 0-248 15,4 0 96-15,-4 0 152 16,0 0-176-16,1 0 32 0,6-2-488 15,15-45-976-15,1-2-889 16,1-7-6873-16</inkml:trace>
  <inkml:trace contextRef="#ctx0" brushRef="#br0" timeOffset="64345">21854 1955 1768 0,'0'0'4849'0,"0"0"-3305"16,0 0 273-16,0 0-161 15,0 0-432-15,0 0-512 0,-9 42-352 16,-7 0 177 0,-2 9-57-16,-2 3-152 15,1-3 120-15,1-2-296 0,5-9-32 16,2-8-88-16,5-12 16 15,4-6-48 1,2-7 0-16,0-5 0 16,0-2-56-16,0 0-96 0,0 0-480 15,0-11-320-15,5-10-201 16,8-14-47-16,8-5-320 0,-5-8-569 15,6 0 521-15,-5 1 408 32,-4 5 728-32,-1 4 432 0,-5 10 472 15,-2 8 880-15,0 10 104 16,-5 4-103-1,1 6-297-15,-1 0-536 0,7 0-392 0,2 4-128 16,4 15 0-16,5 8 304 31,-2 5 256-31,2 5-88 0,-2 1 88 16,-5-2-368-16,1 0 24 15,-7-4 33-15,-1-4-241 16,0-4 184-16,-4-6-120 0,0-4-64 16,0-4 312-16,0-3-248 31,-4-4 128-31,-5-1-80 0,-11-2-120 0,1 0-8 15,-4 0-176-15,1-5-112 16,-1-8 184-16,4-1 96 31,7 2 16-31,4 4 256 0,4 4-184 16,4 2 152-16,0 2-224 15,6-4-152-15,17-3 8 0,6 0 144 16,3-1-8-16,2-2-192 0,-3-2-625 16,1 0-79-16,-6-5-376 15,0 0-288-15,-7-2 239 16,-1-3 161-1,-2 3 256-15,-5-4 576 16,-3 8 336-16,-3 2 808 0,-3 4 472 16,-2 5 377-16,0 4-33 15,0 0-568-15,0 0-296 0,0 0-760 16,0 9-104-16,0 12 104 31,0 5 136-31,0 6 264 0,0 2-15 16,0 0-385-16,0-6 80 15,0-7-80-15,0-4-48 16,0-5-56-16,0-7-457 0,0-5-327 15,0 0 120-15,0-13-1600 32,0-11-1801-32,0 0 56 0</inkml:trace>
  <inkml:trace contextRef="#ctx0" brushRef="#br0" timeOffset="64572">22147 2022 1488 0,'0'0'2008'0,"0"0"-864"16,0 0 81 0,0 0-361-1,0 0 40-15,0 0-24 0,80 19-304 16,-60-4 65-16,-4 0-169 15,-3 0-184-15,0 0 352 0,-10 2-136 16,-1 0 248-16,-2 4 400 0,0 3-367 31,-5-3-81-31,-15 4-192 31,-5-1-384-31,-1-4-128 0,2-4-688 0,4-7-1057 0,9-9-751 16,4 0-5530-16</inkml:trace>
  <inkml:trace contextRef="#ctx0" brushRef="#br0" timeOffset="64874">22323 1949 5193 0,'0'0'1712'16,"0"0"-488"-16,0 0 705 15,0 0-473 1,0 0-320-16,0 0-200 0,0 0-616 16,134-16-79-16,-104 6-233 15,1-2-8 1,-3 2-329-16,-1 2-495 0,-8 8-192 0,-2 0-1544 15,-13 0-2674-15</inkml:trace>
  <inkml:trace contextRef="#ctx0" brushRef="#br0" timeOffset="65099">22518 1995 24 0,'0'0'5529'15,"0"0"-3993"-15,0 0 136 16,0 0 153-16,0 0-969 15,0 0-56-15,0 0-136 0,-8 108 16 16,8-74 65-16,0 3-345 31,0 3 8-31,0-4-168 0,0 2-232 16,-3-4 32-16,-2 8-40 15,-3-10-1641-15,5-9-5056 0</inkml:trace>
  <inkml:trace contextRef="#ctx0" brushRef="#br0" timeOffset="66369">21730 2811 5265 0,'0'0'2320'0,"0"0"-391"0,0 0 31 16,0 0-560-16,0 0-328 31,0 0-631-31,0 0 31 16,-23 4-136-16,23 9-264 0,-6 2 224 15,4 7-160-15,1 3 40 16,-1 1 248-16,2 0-352 0,0 1 104 31,0-2-176-31,2-1 88 16,7-4-48-16,3-2-32 15,4-4 40-15,0-2-48 0,3-6-800 0,12-6-648 16,-2-2-1073-16,-5-14-4552 16</inkml:trace>
  <inkml:trace contextRef="#ctx0" brushRef="#br0" timeOffset="66696">21964 2765 3816 0,'0'0'2777'0,"0"0"-1337"31,0 0 529-31,0 0-377 16,0 0-544-16,-13 119-512 0,13-91-64 15,0-1-328 1,0-1-40-16,0-3-48 0,0-3-56 0,0-4-104 15,0-2-720-15,0-4-1040 32,0-4-1369-32,0-4-4352 0</inkml:trace>
  <inkml:trace contextRef="#ctx0" brushRef="#br0" timeOffset="66969">22160 2723 280 0,'0'0'1904'15,"0"0"152"-15,0 0-127 16,0 0-177-16,25 42-39 15,-23-22-449-15,-2 0-144 0,0 3-264 16,0 1-296-16,-6-1 81 16,-7 1-497-16,-5-1-8 0,0-1-136 31,-11 1-240-31,8-4-1153 15,-2-6-3240-15</inkml:trace>
  <inkml:trace contextRef="#ctx0" brushRef="#br0" timeOffset="67339">22374 2969 1640 0,'0'0'2736'15,"0"0"-623"-15,0 0 191 16,0 0-351 0,0 0-897-16,0 0-320 15,0 0-736 1,0 0-1752-16,-51 87-8930 0</inkml:trace>
  <inkml:trace contextRef="#ctx0" brushRef="#br0" timeOffset="68453">22567 2675 592 0,'0'0'5945'0,"0"0"-3849"0,0 0-495 16,0 0-145-16,0 0-432 15,0 0-208-15,-46 126-408 0,43-88-87 16,3-4 191 0,0-4-368-16,0-5-16 15,0-7-96 1,8-2-32-16,7-9-176 0,6-7-680 0,1 0-1249 15,-4 0-2152-15</inkml:trace>
  <inkml:trace contextRef="#ctx0" brushRef="#br0" timeOffset="72900">22702 2577 1280 0,'0'0'3969'31,"0"0"-2065"-31,0 0-88 0,0 0-367 16,0 0-553-16,-5 0-592 15,5 0-224-15,0 0 56 16,2 0-136-16,16 4 256 16,4 4 344-1,1-2-304-15,4-3 96 16,-6 4-240-16,2-3-32 0,-2 0 16 15,-8-2-120-15,-5 0-8 0,2 0 24 16,-9-2 88-16,-1 2-112 31,0-2-8-31,0 0 16 0,0 0 41 16,0 4-57-16,0 1 0 15,0 8 32-15,-1 3 16 16,-9 8-16-16,-1 6-32 0,1 2 0 16,-5 2 16-16,4 0 0 0,3-6 40 31,-2-2-56-31,4-5 8 15,3-8-8-15,-1-2 0 0,3-5 0 16,-2-4 72-16,3-2-64 16,0 0 96-16,0 0-104 0,0 0-120 15,0-8-665-15,0-6-1919 31,0 0-4562-31</inkml:trace>
  <inkml:trace contextRef="#ctx0" brushRef="#br0" timeOffset="73541">22998 2698 3240 0,'0'0'1961'0,"0"0"-1313"0,0 0 208 16,0 0-232-16,0 9 168 15,6 7 168-15,6 0-239 0,-3 3-17 16,-1-2-152-16,-1 2-32 0,-2 0 48 16,-1-1-64-16,-4 3 72 15,0-4 128-15,0 2-479 0,-11-2 7 31,-5 0-232-31,-13 3-737 16,3-4-1951-16,5-7-6130 16</inkml:trace>
  <inkml:trace contextRef="#ctx0" brushRef="#br0" timeOffset="74691">21733 3489 80 0,'0'0'1616'0,"0"0"80"0,0 0 257 16,0 0 223-16,0 0 9 0,0-2-529 16,0 2-48-1,0 0-608 1,0 0-167-16,0 2-297 15,0 12-528-15,0 6 192 0,0 6-200 0,0 4 0 16,0 0 0-16,0 0 8 16,0-3-8-16,5-5 0 0,10-5-160 15,20-8-144-15,-1-7-1641 16,-2-2-3272-1</inkml:trace>
  <inkml:trace contextRef="#ctx0" brushRef="#br0" timeOffset="76696">21906 3391 5193 0,'0'0'2272'15,"0"0"-456"-15,0 0 121 16,0 0-865-16,0 0-200 0,0 0-472 0,0 0-208 16,0 0 48-1,0 0-240-15,0 6 0 16,11-4 16-16,9 1 81 15,-1 0 15-15,5 1-16 16,1-2-16-16,0 0 112 0,4-2-144 16,-3 0-48-16,-1 0 0 15,-8 0 104 1,-1 0-96-16,-4 0-8 31,-7 0 0-31,3 0 104 16,-7 0-32-16,1 0-72 0,1 0 0 15,-3 0 64 1,0 0-24-16,0 0-32 0,0 0 48 0,0 0 256 15,0 0-304-15,0 0 240 32,0 0-8-32,0 0-232 15,0 0 392-15,0 0-224 0,0 0 0 16,0 0 144-16,0 0-312 0,0 0 96 15,0 0-64-15,0 0 16 0,0 0 168 16,0 0-128-16,0 0 8 16,0 0 232-1,0 0-328 1,0 6 104-16,-5 6-112 0,-4 12-152 15,-4 6 152-15,1 6 0 16,1 3 8-16,1-3-16 0,2-4 8 0,5-6 0 16,1-3-48-16,2-4-16 15,0-6 56-15,0-2 8 16,0-5 0-16,0-2 0 0,0-4 16 15,0 0-16-15,0 0 0 16,0 0-216 0,0 0-584-1,5-8-1288-15,10-7-2649 0,-1 0-3401 16</inkml:trace>
  <inkml:trace contextRef="#ctx0" brushRef="#br0" timeOffset="78431">22271 3327 5577 0,'0'0'2272'0,"0"0"-567"16,0 0 207-16,0 0-880 31,0 0-520-31,0 0-160 0,-2 4-344 16,14 1 168-16,4 4 144 15,2-3-312-15,-1 0 345 16,1 0-305-16,-5-4 8 0,-2 0 88 16,-4-1-80-16,-4-1-64 15,-1 0 0 1,-2 0 64-16,0 0 72 0,0 2-136 15,0-2 8-15,1 3-8 16,3 1-24-16,0 0 8 16,0 0 16-1,0 4-40-15,1-1 32 16,-1 2 8-16,-1-1 0 15,-3 2 112-15,0 2-56 0,0 2 264 0,-3 4 112 16,-10 0-304-16,-2 0 216 16,-4 0-272-1,1-4-16 1,3-2 104-16,2-3-88 0,5-5-72 15,0-4 8-15,5 0 64 16,3 0 8-16,0 0-80 0,0 0-96 16,0 0 24-16,0 0-400 0,0 0 144 15,0 0-168-15,0 0-40 16,11 0 528-16,4 0-136 31,-2 0 144-31,1 0-104 0,-2 7 72 16,-3 1 32-16,1 0-8 15,-3 3 8-15,-3 0 40 16,-4 4 88-16,0-2 152 0,0 4 280 15,-3 0-256-15,-10 0 72 32,-1-2-184-32,4-4-184 0,0-3 72 15,7-6-80-15,3-2-560 0,0-2-440 16,3-17-1553-1,10 0-7297-15</inkml:trace>
  <inkml:trace contextRef="#ctx0" brushRef="#br0" timeOffset="78779">22610 3413 5009 0,'0'0'2496'15,"0"0"-407"1,0 0 87-16,0 0-376 0,0 0-335 16,-6 76-505-16,1-50-248 0,2 0-216 15,-2-3-488-15,0-2 128 31,3-3-136-31,1-1-280 0,-3-5-728 16,0-3-1345-16,2-5-3872 16</inkml:trace>
  <inkml:trace contextRef="#ctx0" brushRef="#br0" timeOffset="79877">22709 3276 3688 0,'0'0'2513'32,"0"0"-1089"-32,0 0-328 0,0 0-295 15,0 0 287-15,0 0-344 0,0 0-216 16,0 0 0-16,111 43-376 15,-88-41 40-15,-2-2-72 0,0 2-112 16,-8-2 192 0,-2 0-152-1,-5 0 104-15,-2 0 104 0,-3 0-248 16,-1 0 352-1,0 0 65-15,0 0-201 0,0 0 368 16,0 6-176-16,0 3-136 0,-1 12-24 16,-14 7-184-1,1 6-40-15,-3 6-32 16,0 1 96-16,0-4-56 15,6-5-32-15,0-1-8 0,4-9 64 32,6-7-56-32,-4-2-8 0,3-7 0 0,2-4-8 0,0-2-120 31,0 0 120-31,0 0-600 15,0 0-544-15,0-8-1297 0,8-7-1880 16,4 2-2288-16</inkml:trace>
  <inkml:trace contextRef="#ctx0" brushRef="#br0" timeOffset="80150">23091 3397 3184 0,'0'0'1769'16,"0"0"159"-16,0 0 56 0,0 0-303 15,0 0-761 1,0 0-48 0,0 0 80-16,47 92-296 0,-47-70-15 15,0 2-321-15,-1 1-80 0,-20-2-240 16,-15 9-792-16,1-6-2305 15,4-5-7385-15</inkml:trace>
  <inkml:trace contextRef="#ctx0" brushRef="#br0" timeOffset="80411">23426 3573 3576 0,'0'0'1513'0,"0"0"15"15,0 0 936-15,0 0-1015 0,0 0-649 0,-18 61-768 16,0-41-32-16,0-5-2385 16</inkml:trace>
  <inkml:trace contextRef="#ctx0" brushRef="#br0" timeOffset="81221">23569 3391 5113 0,'0'0'2440'16,"0"0"-1120"-16,0 0-247 15,0 0 23-15,0 0-624 16,0 0 32-16,-38 124-16 0,38-98-96 15,0-1 120 1,8-4-368-16,3-5-144 16,-1 1 0-16,6-7-40 0,10-5-704 15,-4-5-1232-15,1 0-3305 16</inkml:trace>
  <inkml:trace contextRef="#ctx0" brushRef="#br0" timeOffset="82567">23708 3493 3248 0,'0'0'1801'15,"0"0"-161"-15,0 0 192 16,0 0-495-16,0 0-217 0,0 0-168 15,0 0-184 1,-1 0 176 0,1 0-319-1,0 0-289-15,0 0 248 0,0 0-488 16,0 0 72-16,0 0-168 15,8 0 128-15,6 0 72 0,6 0 104 16,2 0-48-16,6-2 176 16,-4-4-424-16,0 0 184 0,-4 2-112 15,-4 0 0 1,-5 2 64-16,-3 1-136 0,-5 1 80 0,-3 0 312 15,0 0-232-15,0 0 208 16,0 0-160 0,0 0-216-16,0 0-192 15,-14 0-1344-15,-1 0-1625 0</inkml:trace>
  <inkml:trace contextRef="#ctx0" brushRef="#br0" timeOffset="83658">23902 3166 680 0,'0'0'5657'0,"0"0"-4225"16,0 0-280-16,0 0-239 15,0 0 71 1,0 0 304-16,0 0-608 15,100 31-32 1,-74-24-120-16,-7 3-239 0,-2-1 183 0,-6 1-264 16,-5-3-32-16,-4 4 168 31,-2 1-240-31,0 3 480 0,-2 4 176 15,-15 5-200-15,-8 0-136 16,-2-1-248-16,1 0-176 16,3-9-112-16,7-4-160 0,7-4 128 15,7-6-192-15,2 0 64 16,0 0-120-16,0 2-488 0,0-2 160 15,8 2 416 1,3 0 8 0,6 0 296-16,0 0 0 0,-1 0 0 15,2 2 64-15,-5 0-64 0,-2 0 120 16,1 2 56-16,-7 2-176 15,-5 2 200-15,0 4 152 16,0 5 248-16,0 2 184 16,-10 3-456-16,-3 0-88 15,0-1-240-15,3-8-624 16,9-4-832-1,1-5-2393-15,0-6-5137 0</inkml:trace>
  <inkml:trace contextRef="#ctx0" brushRef="#br0" timeOffset="84091">24135 3385 2880 0,'0'0'4073'0,"0"0"-3009"16,0 0 345-1,0 0 15-15,0 0 32 0,0 0-504 0,0 0-312 16,40 17-111-1,-30-8-257-15,-7 1-192 16,2 2 192-16,-5 4-264 0,0 4 144 16,0 4 296-16,-8 4-328 15,-12 0 144 1,3-2-264-16,0-5 8 15,6-6-104-15,3-6 144 16,2-5-48-16,6-2 0 16,0-2 24-16,0 0-24 15,0 0 0-15,0 0-112 16,6 0 64-16,7-4-8 15,8-9 56-15,3 0 0 16,0-6-144-16,4 2-208 0,-7 0-840 16,6-3-929-16,-7 6-1752 15,-3 3-2464-15</inkml:trace>
  <inkml:trace contextRef="#ctx0" brushRef="#br0" timeOffset="84297">24345 3407 5801 0,'0'0'2136'0,"0"0"-527"31,0 0 239-31,0 0-992 16,0 0-112-16,0 0 176 0,0 0-95 15,4 48-137-15,-2-28-408 16,-2 1-136-16,0 0 64 0,0-1-208 15,0 3-616-15,0-8-1129 0,0-3-3512 16</inkml:trace>
  <inkml:trace contextRef="#ctx0" brushRef="#br0" timeOffset="84743">24361 3199 7641 0,'0'0'2177'0,"0"0"-1145"15,0 0-136-15,0 0-216 16,0 0 352-1,0 0-560-15,0 0-15 16,84 17-177-16,-63-14-264 16,-4 1 168-16,0-2-120 0,-4 0-56 15,-5 2-8-15,-5-2-88 16,2-1 80-16,-5 1-80 0,0 2-32 31,0 2 40-31,0 5 160 16,0 4-48-16,0 6 408 0,0 5-72 15,0 6 96 1,-8 2-120-16,0 2-168 0,1 0 272 15,1 0-352 1,1-6-16-16,2-2 32 0,-1-6 0 16,-1-1-112-16,2-8 0 15,0-3-616-15,-5 3-576 0,3-4-1113 16,-6-3-2648-16</inkml:trace>
  <inkml:trace contextRef="#ctx0" brushRef="#br0" timeOffset="85056">24711 3359 5497 0,'0'0'1232'16,"0"0"-408"-16,0 0 704 15,0 0-119-15,0 0-337 0,0 0-376 16,21 102 40-16,-21-72-144 16,-14 2-256-16,-11 0-320 31,-15 11-16-31,5-11-2088 0,4-8-6818 0</inkml:trace>
  <inkml:trace contextRef="#ctx0" brushRef="#br0" timeOffset="86686">24953 1903 1240 0,'0'0'2872'0,"0"0"-631"16,0 0-73-16,0 0-471 0,0 0-457 15,0 0-464-15,0 0-112 16,0 0-8-16,0 0-496 0,0 0 24 16,0 2-184-16,0 6 112 31,0 8-31-31,0 6 103 0,2 4 48 0,1 6 240 15,4 2-312-15,-4 5 192 16,5 3-40-16,-5 3-200 16,4 6 424-16,-1-1-160 0,-1 2-128 15,0 2 216 1,1 0-408-1,-2 1 208-15,-1-4-40 0,0 0-224 32,-1-6 320-32,-1 2-224 0,-1-1 8 0,0-2 65 0,0 0-81 15,0 1-88-15,0-2 40 0,0 0-24 31,0-3 80-31,-3 0-88 16,0-4-8-16,-2 1 72 0,3-3-8 16,1 1-64-1,-2-1 0-15,1 2 0 0,-1 0-8 16,-1 0 8-16,1-1 0 0,2 1 0 31,-3-2 0-31,4-2 0 0,-1 0-8 16,-1-2 24-16,-1-2-16 15,1 3 8-15,-1-5 0 16,3 2 40-1,0-3-32-15,-3-1-16 0,3 1 0 0,-3-5 0 47,3-2-16-47,-2-2 16 0,2-2 0 16,-3 0 0-16,3 2 40 15,0-2-40-15,0 0 0 16,-3-4 8-16,3 0-64 0,-4-4 64 0,4-2-8 16,0-4 0-16,-1 0-96 15,1 0-545-15,-13 0-783 0,3-15-704 16,-9-4-8603-16</inkml:trace>
  <inkml:trace contextRef="#ctx0" brushRef="#br0" timeOffset="95321">15162 5799 1792 0,'0'-4'2816'16,"5"0"-2055"-16,1-4-417 0,6 3 280 0,2-4-184 31,4 1 152-31,3 2-120 0,2 2-216 0,-2 2 24 0,1 2-200 15,1 0 88-15,-1 0 112 16,3 6-280-16,0 8 248 16,-2 6 9-16,0 4-73 0,-2 3 280 15,-7 3-112-15,1-3 16 16,-7 1 216-16,-3 0-304 15,-4-1 168-15,-1-1 16 0,0 2-168 32,0-2 96-32,-13 2-144 0,-6 0-40 15,-4 3 64-15,-1-4-264 16,-3-3 81-16,-1-2-73 0,2-8 32 15,-3-5 80-15,-3-7-120 32,-7-2 32-32,-1 0-40 15,0-6-80-15,2-11 80 0,8 2 0 16,4-4-136-16,10 1 128 15,4-2-89-15,3-2 97 0,2-2 97 16,4 1-49-16,1-2-48 16,2 1 0-1,0 0 0-15,0 1 80 16,0 6-80-16,0 2 0 0,0 4-8 15,0 1-56-15,5 1-105 16,2 1-7-16,-1 3-64 0,1-1 88 16,1-1-208-1,0-1-88 1,6-1-400-16,2 3-1144 0,-4 0-3162 15</inkml:trace>
  <inkml:trace contextRef="#ctx0" brushRef="#br0" timeOffset="95611">15254 5944 4961 0,'0'0'2872'0,"0"0"-1376"0,0 0 57 31,0 0-465-31,0 0-688 16,0 0-16-16,0 0-272 0,0 0 16 0,0 0-128 15,-3 126-2464-15</inkml:trace>
  <inkml:trace contextRef="#ctx0" brushRef="#br0" timeOffset="102603">16330 5917 184 0,'0'0'1920'0,"0"0"-408"16,-5 0-127-1,3 0 55-15,2 0-48 16,-3 0-32-16,1 0 137 0,1 0-209 15,-2 0-320-15,3 0-32 16,-2 0-215-16,2 0-41 0,0 0 56 16,0 0-456 15,0 0 16-31,0 0 0 15,0 0-288-15,0-5 88 16,0-5-96-16,2-3-72 0,7 0 64 16,4-2-160-16,-2 0 168 15,-2 2 0-15,0 3-24 0,1 4-40 16,-4 2 64-16,2 3-48 15,-1 1 32-15,6 0-408 16,-2 7 232-16,5 14 136 0,2 4 40 16,1 7 16-16,-2 3 72 0,-3-3-56 15,-3 0 256-15,-3-4-200 31,1-5 120-31,-5-4-136 16,1-5 0-16,-3-4 120 0,-2-4-160 16,3-4 40-16,-3 0 64 15,0-2-24 1,0 0-192-16,2 0-72 0,-2 0-848 0,5-19-312 31,-4-2-1457-31,4 1-4993 0</inkml:trace>
  <inkml:trace contextRef="#ctx0" brushRef="#br0" timeOffset="102902">16612 5763 5233 0,'0'0'2544'0,"0"0"-255"15,0 0-769-15,0 0-264 16,-51 22-704-16,30 1-240 16,-2 7 417-16,-4 6-65 0,1 2 32 15,-2-1-8-15,4-1-352 16,1-4 48-16,1-3-184 0,7-5-192 15,1-8 200-15,7-6-144 16,4-2-64-16,-2-4 88 0,5-4-24 31,0 0-72-31,0 0 8 16,0 0-544-16,0 0-664 0,15-10-1529 15,7-7-1223-15,1 0-3002 0</inkml:trace>
  <inkml:trace contextRef="#ctx0" brushRef="#br0" timeOffset="103469">16693 5876 1424 0,'0'0'5961'0,"0"0"-3360"0,0 0-697 0,0 0-288 15,0 0-535-15,0 0-753 16,0 0-296-16,0 0-32 0,-2 4-264 15,15 5 264-15,5 2 80 32,1-1-80-32,4-3 208 15,-4 3-208-15,4-3 112 0,-10 1-88 16,5-4 80-16,-7-1-104 15,-6 1 0-15,1-2 0 0,-1 0 48 32,-5 1 24-32,0-3-72 15,0 2 48-15,0 0 24 0,0 2 40 16,0 4 256-1,-11 3-32-15,-8 8 88 0,-6 3-376 16,-1 1 32-16,1 0-80 0,4-3 56 16,3-2-56-1,5-4 16-15,6-6-16 16,1-4 152-16,4-2-136 0,2-2-16 15,0 0 0-15,0 0-936 16,12-4-864-16,9-10-1417 16,1-4-1296-16</inkml:trace>
  <inkml:trace contextRef="#ctx0" brushRef="#br0" timeOffset="103807">17047 5874 3104 0,'0'0'1929'0,"0"0"-345"15,0 0 280-15,0 0-335 0,0 113-985 16,5-86-160-16,1-5-160 16,4-2-216-16,-1-2 144 15,3-4-152 1,-1-6 104-16,0-2 280 0,2-6-168 0,2 0 272 31,-2 0 48-31,4-14-392 0,-4-6 200 16,2-1-192-16,-5-2 8 15,-2 1 273-15,-7-2-9 16,-1 1 280-16,0 4 136 15,-5 0-344 1,-9 6 112-16,-2 2-344 16,-4 5-168-16,-1 6-96 0,-3 0-832 0,-21 19-880 15,9 5-1353-15,1-3-6929 16</inkml:trace>
  <inkml:trace contextRef="#ctx0" brushRef="#br0" timeOffset="104397">16238 6559 1016 0,'0'0'8778'0,"0"0"-5602"16,0 0-1423-16,0 0-81 0,0 0-880 15,0 0-792 1,14 10-184-16,10 6 184 15,2 4 112-15,2 2 288 0,-2 1-208 16,-1-3-48-16,-5-1-40 16,-4 0 0-16,-2-6-88 15,-2 2-16 1,-4-5-104-16,0-5-256 0,-2-1-760 0,2-4-632 15,-3 0-713 1,2 0-2880-16</inkml:trace>
  <inkml:trace contextRef="#ctx0" brushRef="#br0" timeOffset="104649">16493 6495 5689 0,'0'0'3232'16,"0"0"-919"-16,0 0-393 0,0 0-703 15,0 0-881-15,0 0 112 16,0 0-272-16,-104 92 104 0,82-58 128 16,2 0-400-1,1-2 112-15,0-5-120 16,7-7 8-16,3-6-128 15,4-5-120-15,5-2-888 0,0-7-761 16,0 0-2840-16,11-2-3152 16</inkml:trace>
  <inkml:trace contextRef="#ctx0" brushRef="#br0" timeOffset="104974">16599 6565 5313 0,'0'0'4681'16,"0"0"-2761"-16,0 0-32 0,0 0-607 15,0 0-377-15,0 0-728 16,13 0-168-16,-3 0 256 16,3 0-176-16,1 0 168 0,-2 0-232 15,2 0 32-15,-1 0 104 16,2 0-160-16,-2 0 0 0,-5 0-272 31,1 0-600-15,-2 0-64-16,-6 0-337 0,3 0-543 0,-4 0-400 15,0 0-225-15,0 2-2152 0</inkml:trace>
  <inkml:trace contextRef="#ctx0" brushRef="#br0" timeOffset="105166">16599 6565 1408 0,'23'75'4353'16,"-26"-75"-1753"-16,3 0-191 0,0 2-705 0,0-2-528 15,0 0-743-15,0 0-265 16,3 2 144 0,8-2 40-16,2 0 152 15,2 0-160-15,4 0-232 31,0 0 96-31,4 0-208 0,9-9-776 0,-3-1-1225 0,-3 1-4216 0</inkml:trace>
  <inkml:trace contextRef="#ctx0" brushRef="#br0" timeOffset="105620">17018 6521 6265 0,'0'0'2600'16,"0"0"-967"-16,0 0 7 0,0 0-280 15,-47 104-711-15,40-76-105 16,7-1-224 0,0-5-192-1,0-3 0-15,2-2-40 0,14-5-80 0,-5-5 200 16,6 2-200-16,-3-7 144 15,1 0 16-15,-2-2-160 0,1 0 72 16,-3-2-80-16,6-13 8 16,-1-6 72-16,-2-3-16 15,1-4-40-15,-4-1 64 0,-3-1-80 16,-8 0 224-1,0 4-56-15,0 7 48 0,0 2 400 16,-11 9-320 0,-2 4-144-16,-2 4-160 15,-6 0-248-15,0 6-640 0,-17 24-952 16,4-1-2305-16,6-6-6353 0</inkml:trace>
  <inkml:trace contextRef="#ctx0" brushRef="#br0" timeOffset="106210">16299 7301 2512 0,'0'0'6641'16,"0"0"-4416"0,0 0-793-16,0 0 193 0,0 0-961 0,0 0-208 15,39-34-152-15,-18 28-304 16,1 2 160-16,-1 4-152 15,2 0 112-15,-5 2 112 0,1 12-48 32,-4 4 192-32,-4 4 88 0,-3 2-264 15,0-2 256-15,-5 1-344 0,2-6 24 16,0 0-24-16,1-6-112 15,-6-3-488 1,2-3-600 0,1-5-864-16,-3 0-617 0,0 0-3048 15</inkml:trace>
  <inkml:trace contextRef="#ctx0" brushRef="#br0" timeOffset="106462">16535 7163 3504 0,'0'0'5401'0,"0"0"-3016"15,0 0-497-15,0 0-839 16,0 0-801-16,0 0-40 16,-71 120 120-16,53-85-168 0,0-1 288 31,2-2-216-31,5-4-56 15,-5-7 104-15,6-2-272 0,0-6 0 16,4-2-8-16,1-5-568 16,5-6-416-1,0 0-1225 1,0 0-3208-16</inkml:trace>
  <inkml:trace contextRef="#ctx0" brushRef="#br0" timeOffset="107040">16811 7181 3896 0,'0'0'4345'0,"0"0"-2080"15,0 0-361-15,0 0-920 0,0 0-183 16,0 0-329-16,-89 84-288 15,70-63 192-15,-2-4-272 32,5 1 16-32,3-4 48 0,1-3-104 15,6-5-40-15,1-3-24 16,5 1 48-16,-5-2 24 0,5-2-72 15,0 2 0-15,0-2 0 16,0 2-32-16,0 2-48 16,0 2 80-1,13 1 0-15,0-1 248 0,2-1-160 31,1 1 24-31,1 0 56 0,1-1-96 0,2 1-64 16,-4-2-8-16,2 1 8 0,-6-1 24 16,3 0-24-1,-4 0 0-15,-1-4-8 16,1 0-992-16,-1 0-1241 0,-2 0-4456 15</inkml:trace>
  <inkml:trace contextRef="#ctx0" brushRef="#br0" timeOffset="107472">17094 7241 7113 0,'0'0'4041'0,"0"0"-2849"16,0 0-16-16,0 0-744 16,0 0-311-16,0 0 39 15,-17 88-96 1,17-63 24-16,0-4-24 15,0-3 16-15,0-3-80 16,0-3 0-16,4-5-24 0,4-1 0 16,3-4 40-16,0-2-16 0,2 0 16 15,2 0-16-15,-1-10 0 16,4-5-64-16,-2-4 0 15,2-3 0-15,-5 1 72 0,0-2-8 16,-8 3 128-16,-2 3-32 16,-3-2 192-1,0 4 104-15,-3 0-192 0,-7 5 128 16,-5 4-224-16,-4 2-72 15,3 4-32-15,-2 0-440 0,5 0-208 32,4 0-321-32,2 6-663 15,2 2-816-15,4-4-3226 0</inkml:trace>
  <inkml:trace contextRef="#ctx0" brushRef="#br0" timeOffset="109473">18077 5743 5777 0,'0'0'2680'0,"0"0"-871"0,0 0-137 15,0 0-360-15,0 0-399 16,0 0-729-16,0 0 64 0,0 0-248 15,0 0 120-15,0 0-8 16,0 0-48-16,0 0 48 0,0 0 216 16,-8 8-312-1,3 4 40-15,-3 6-56 16,0 2 16-16,-2 2-16 15,5 2 0-15,-1 3 0 0,1 1-8 16,5 0-48-16,0-1 56 16,0 3 0-16,0 0-72 0,0-3 16 31,8-3 56-16,0-6 0-15,5-2-16 0,2-6-208 16,6-6-624-16,-5-4-1681 0,2 0-5769 0</inkml:trace>
  <inkml:trace contextRef="#ctx0" brushRef="#br0" timeOffset="110804">18326 5840 3200 0,'0'0'4089'0,"0"0"-2657"16,0 0 169-16,0 0-697 15,0 0-600-15,-20 47-112 16,19-17-184-16,1 2 248 0,0 2-16 31,0-2 40-31,0-5 72 0,3-3-344 16,7-6 112-16,-2-6-72 15,1-4 8-15,3-6 160 16,-3-2 144-16,3 0 73 0,2-4 183 15,1-17-312-15,1-2 48 16,2-7-72-16,-10 0-40 31,-3-2 480-31,-5 0-72 0,0 2-88 16,0 2-8-16,-8 7-488 15,-4 6 64-15,3 6-128 0,-3 9-472 16,1 0-424-16,-2 22-1064 16,2 5-1089-16,3-1-5153 0</inkml:trace>
  <inkml:trace contextRef="#ctx0" brushRef="#br0" timeOffset="111031">18641 6051 7577 0,'0'0'3265'16,"0"0"-969"-1,0 0-343-15,0 0-785 16,0 0-1024-16,0 0-144 0,0 0-864 15,0 0-1425-15,-91 107-4736 0</inkml:trace>
  <inkml:trace contextRef="#ctx0" brushRef="#br0" timeOffset="111360">18813 5978 7641 0,'0'0'3905'0,"0"0"-2593"15,0 0-200-15,0 0-631 0,7 0-113 0,9 0-144 16,7-4 144-16,-1 0-136 31,2-2-224-31,1-1-16 0,-4 3-776 0,-5-2-985 0,-2 5-1479 16,-6-3-4802-16</inkml:trace>
  <inkml:trace contextRef="#ctx0" brushRef="#br0" timeOffset="111551">18889 5846 6369 0,'0'0'2904'16,"0"0"-999"-16,0 0-529 15,0 0-624-15,0 0-216 0,0 0-207 32,0 0 111-32,-3 122-216 15,3-96-96-15,0-1 0 16,3-4-128-16,9-1-480 0,-3-4-1297 15,-1-8-3568-15</inkml:trace>
  <inkml:trace contextRef="#ctx0" brushRef="#br0" timeOffset="112070">19101 5817 3776 0,'0'0'2905'15,"0"0"-401"-15,0 0-471 16,0 0-617-16,0 0-240 15,3 121-823 1,-3-97-57-16,0-5-160 0,2-4-32 0,-2-5-128 16,1-6 24-16,3-4 0 15,-3 0 0 1,6 0-72-16,2-10 64 15,6-12 8-15,3-5-136 16,9-1 136-16,-4 2-176 0,7 3 0 31,1 2 128-31,0 8-25 0,-4 6 73 0,-4 3 0 0,-5 4 0 16,-5 0 32-16,-4 4-24 31,-4 12 97-31,-2 3 271 16,-3 2-128-16,0 2 104 0,0-1-24 15,0-5-176-15,0 0 232 16,-3-5-232-16,-3-5 128 0,-2 0 272 31,-1-3-104-31,-2 0 88 16,-5-2-64-16,-3-2-176 0,-6 0 121 15,-2 0-265-15,-4 0-80 0,1-15-72 16,-3-6-128-16,4-3-176 15,8-3-321-15,5 1-447 0,11 5-152 16,5-3-464 0,7 7-1025-1,9 5-3976-15</inkml:trace>
  <inkml:trace contextRef="#ctx0" brushRef="#br0" timeOffset="112294">19560 5705 3488 0,'0'0'2393'0,"0"0"-433"0,0 0 17 31,0 0-409-31,0 0-520 16,0 0-280-16,0 0-24 15,64 120-159-15,-64-92 95 0,0 0-160 16,-6 5-296-16,-31 13-224 16,1-8-1152-16,-3-2-4330 0</inkml:trace>
  <inkml:trace contextRef="#ctx0" brushRef="#br0" timeOffset="113341">18172 6599 6625 0,'0'0'2809'15,"0"0"-769"-15,0 0 24 0,0 0-863 16,0 0-249-16,-42 2-480 0,41 16-408 15,-3 9 160-15,4 3-80 32,0 2 32-17,0-4 104-15,0-2-208 0,0-4-144 0,0-6 0 16,13-4-1344-16,4-6-777 15,-5-6-3856-15</inkml:trace>
  <inkml:trace contextRef="#ctx0" brushRef="#br0" timeOffset="113683">18361 6599 232 0,'0'0'4985'0,"0"0"-3209"0,0 0-192 31,0 0 49-31,0 0-649 16,5 119-600-16,8-101 64 0,5-4-256 16,0-5 64-16,-1-4 224 0,1-3-240 15,-2-2 80 1,2 0 16-1,-2-13-232-15,-1-4 225 16,-4-3-233 0,-3-3 32-16,-8 2 184 15,0 0-264-15,-3 1-48 16,-20 6-112-16,-1 2-905 15,-7 12-487-15,5 0-1248 16,7 0-3602-16</inkml:trace>
  <inkml:trace contextRef="#ctx0" brushRef="#br0" timeOffset="113916">18694 6493 1136 0,'0'0'2296'0,"0"0"-223"16,0 0-513-1,0 0-392-15,0 0 329 0,0 0-361 32,77 58-72-32,-77-33 264 0,0 2-543 15,0 3-201-15,-11 0-160 16,-5 0-376-16,-16 11-48 0,3-11-776 15,0-5-3121-15</inkml:trace>
  <inkml:trace contextRef="#ctx0" brushRef="#br0" timeOffset="114779">18113 7299 3272 0,'0'0'2753'0,"0"0"-697"16,0 0-55-16,0 0-409 0,0 0-240 15,-23-2-552-15,16 8-111 16,-1 14-233-16,-1 7-456 16,2 3 264-16,-1 0-24 0,7 0-152 15,1-5 176 1,0-1-256-16,1-1 56 15,15-6-40-15,0-2-24 0,4-4-272 16,11-7-704-16,-4-4-1657 16,-3 0-5329-16</inkml:trace>
  <inkml:trace contextRef="#ctx0" brushRef="#br0" timeOffset="116320">18221 7497 536 0,'0'0'6105'0,"0"0"-3096"15,0 0-1145-15,0 0-208 0,0 0-631 16,0 0-617-16,0 0 64 16,-5 7-232-16,16-7 176 15,5 0 72 1,4 0-488-1,-1 0 0-15,15 0-392 0,-8-4-1625 0,-2-5-3088 16</inkml:trace>
  <inkml:trace contextRef="#ctx0" brushRef="#br0" timeOffset="116902">18465 7354 6585 0,'0'0'3049'0,"0"0"-1457"0,0 0-16 16,0 0-760-16,0 0-576 16,0 0 345-16,0 0-225 0,-4 96-24 15,4-68 168-15,0-4-408 31,4-4 56-31,0-4-152 16,-2-4 40-16,0-8-48 0,1-3 8 31,-1-1 0-31,4 0 16 16,4-1 88-16,3-15-88 0,6-8 40 15,4-6 8-15,4-2 8 16,4 0-72-16,-5 1 0 16,1 5-8-16,-3 9-80 0,-1 2 80 15,-7 9-40 1,-3 2-112-16,-5 4 112 15,3 0 40-15,-1 0 8 0,-4 12 160 16,6 9-160-16,-11 3 240 16,3 3-8-16,-4 5-224 15,0 3 232-15,0-5-240 0,0-3 16 0,-4-4 24 16,3-7 8-16,-6-4-48 15,2-6 16-15,1-4-16 0,-3-2 424 32,-1 0-208-32,-6 0 184 15,-3 0 160-15,-4-4-328 16,-6-10 41-16,-4-6-273 0,-3-5-184 15,2 2-177-15,0-1-631 0,8 3-152 16,11 6-384-16,6 2-2425 31,7 6-4913-31</inkml:trace>
  <inkml:trace contextRef="#ctx0" brushRef="#br0" timeOffset="117178">19096 7476 1376 0,'0'0'5697'0,"0"0"-3417"16,0 0-143-16,0 0-361 15,0 0-815-15,0 0-617 0,-50 92-344 16,27-66-793-1,4-4-3904-15</inkml:trace>
  <inkml:trace contextRef="#ctx0" brushRef="#br0" timeOffset="117696">19316 7343 3224 0,'0'0'4937'0,"0"0"-3456"0,0 0-161 15,0 0 40-15,0 0-848 16,-39 127-136-16,39-100-296 16,0-2-64-16,0-5-8 15,11-5-8-15,5-4 0 16,-3-7 56-16,0-2-8 15,3-2-48-15,-3 0 0 0,3-8 0 16,-7-10 32-16,5-3-24 16,-6-2-8-1,-1-5 160-15,-3 2-96 16,-4-1 272-16,0 5-63 15,0 5-57-15,-6 4 48 0,-10 7-264 16,-2 6-232-16,-11 0-657 16,6 13-1591-16,2 0-4322 0</inkml:trace>
  <inkml:trace contextRef="#ctx0" brushRef="#br0" timeOffset="118472">19627 7229 3744 0,'0'0'2569'0,"0"0"-601"31,0 0 153-31,0 0-569 15,0 0-400-15,0 0-167 0,0 0-481 16,0 0 152-16,104 87 160 16,-101-60-232-16,-3 10 384 0,0 5-296 15,-3 3-328-15,-293 122-18979 78,285-213 18635-62,-18 2 0-1,14-7 0-15,-28 2 0 16,-11-6 0-16,-18-3 0 16,-20 2 0-16,34 8 0 15,58 48 0 1,-94-66 0-16,5 6 0 15,16 15 0-15,2 0 0 0,2 0 0 16,-1-1 0-16,4-2 0 16,6-3 0-16,10 6 0 15,50 45 0-15,0-74 0 0</inkml:trace>
  <inkml:trace contextRef="#ctx0" brushRef="#br0" timeOffset="119650">18048 6585 0 0,'-3'0'0'15,"3"0"0"-15,0 4 0 16,0 0 0 0,0 0 0-16,0 2 0 0,0 1 0 15,3-5 0-15,13-2 0 16,3 0 0-16,11 0 0 15,-26-11 0-15,58 11 0 0,30-10 0 16,22-1 0-16,27-4 0 16,27 1 0-16,16 0 0 31,-26-2 0-31,-53 2 0 0,16-12 0 0,-25 12 0 15,-6 4 0-15,1 6 0 16,-6 0 0-16,-9 4 0 0,-8 6 0 16,-21 10 0-16,-47 0 0 15,-5 10 0 1,5-6 0-16,8 2 0 15,8-1 0-15,15-2 0 32,-5 0 0-32,-9-2 0 0,-2 2 0 15,-4-2 0-15,-4 1 0 16,-2 1 0-16,-2-2 0 0,-2 4 0 15,-1 1 0 1,2-2 0-16,-2 2 0 0,3 12 0 31,-1-12 0-31,3 1 0 0,1-2 0 16,1 1 0-16,2 1 0 15,1-2 0-15,1 1 0 0,1 1 0 16,4 13 0-16,-8-1 0 16,-5 3 0-16,-3 7 0 0,0 9 0 15,0 10 0-15,-3-18 0 0,-12 3 0 16,-7-8 0-16,4-3 0 15,0-6 0-15,-4-19 0 0,5-3 0 16,-2-5 0 0,1-1 0-1,2 9 0 1,-2-5 0-16,5-6 0 0,2-2 0 0,-5 0 0 15,3 0 0-15,2-6 0 0,-2 0 0 16,-3-3 0 0,3 5 0-16,-3-1 0 15,3 1 0-15,0-2 0 16,0 2 0-1,2-2 0-15,2-3 0 0,0 4 0 0,-1-1 0 16,5 0 0-16,-1-1 0 0,1 1 0 31,2 2 0-31,-1 1 0 16,1 1 0-16,0-2 0 15,1 0 0-15,2 0 0 0,0-1 0 32,0 1 0-32,0 0 0 0,0 0 0 0,2 3 0 0,4-1 0 31,1 2 0-31,1 0 0 15,-5 0 0-15,2 0 0 16,-2 0 0-16,-1 3 0 0,1 1 0 16,-1 0 0-16,-1 0 0 15,1-2 0-15,-2 3 0 0,3-3 0 0,-3 0 0 16,3 2 0-1,-3 0 0 1,0-1 0-16,0 5 0 16,0-3 0-16,2 1 0 0,1-2 0 15,4 2 0-15,-2-3 0 16,4 5 0-16,-2-1 0 15,-1-1 0-15,-3-2 6345 32,-3-4-1728-32,0 0-3537 15,0 0 472-15,0 0 305 16,0 6-193-16,0-4-352 0,0-2-623 15,0 1 39-15,0-1-192 16,0 0-208-16,0 0 344 0,0 0-296 16,0 0-72-16,0 0-96 15,0 0-208-15,0 0-1104 0,-8-3-3665 16,-3-5-8906-16</inkml:trace>
  <inkml:trace contextRef="#ctx0" brushRef="#br0" timeOffset="139271">20522 5819 1328 0,'0'0'2784'0,"0"0"-855"16,0 0 287-16,0 0-119 31,0 0-585-15,0 0-128-16,0 0-311 0,0 2-33 15,0 0 184-15,0-2-488 16,0 0 24-16,0 2-256 0,0-2-440 15,0 0 113-15,3 0-177 16,15-2 144-16,5-9 208 0,-2-6-352 16,6-2 0-16,-9 0-24 15,1 1-408 1,-3 2 344-16,-4 4-89 0,-4 0 177 0,-5 6 32 15,-1 2 65-15,-2 4-97 0,0 0 0 32,0 0 72-32,0 0-144 15,0 0 72-15,0 0 0 16,0 0-105-16,0 2 25 0,0 8-104 15,0 6 112-15,0 6 56 16,0 4 0-16,-2 0 16 0,-1 2 0 31,0 0 32-31,-2 1-16 0,3-5-16 16,0-3 0-1,-1-2 48 1,0-6-56-16,1 0 8 0,2-7 0 16,0-2 160-16,0-2-64 15,0 0-96-15,-4-2 0 0,0 0 72 16,-4 1-200-16,2 1 128 15,-7 2-40 1,2 1-16-16,-1-1-256 16,1 2 208-1,4-4-120-15,1 0-48 0,4 0 200 0,2-2 64 16,0 0 8-16,0 0-8 0,0 0-64 15,0 0 64-15,0 0-144 16,0 0-160-16,0 0 304 16,0 0-56-1,0 0 64-15,0 0 0 16,7 0 136-16,7 0-136 0,7 0 104 15,2 0-56-15,4 0 88 16,-1 2-120-16,-1-2 64 16,2 0 32-16,-3 0-24 0,-4 0-72 15,1 0-16-15,-7 0 56 16,-3 0-40-16,-4 0-16 0,-2 0 0 31,-4 0 0-31,-1 0 56 16,0 0-56-16,0 0 0 15,0 0-16-15,-6 0 8 0,-9 2-1080 0,-6 3-2097 16</inkml:trace>
  <inkml:trace contextRef="#ctx0" brushRef="#br0" timeOffset="140807">20751 6475 1696 0,'0'0'3233'0,"0"0"-809"16,0 0 57-16,0 0-929 0,0 0-368 15,0 0-248-15,-3 0-367 0,-2 0 303 0,2-4-288 16,-5 2-80-1,5 2 248-15,-2 0-544 16,-2 0 120 0,-1 0-328-16,-3 0 64 0,3 0-136 15,-2 8 72-15,2 4 0 16,-1 2-80-16,2 4 64 0,1 2-40 15,1 2 8-15,2 0-56 0,3 3 16 32,0-4 80-32,0-1 8 15,0-1-120-15,3-4-8 0,8-3 112 16,0 1-88-16,2-5-104 15,2-3 192-15,-1-3-200 0,1-2 40 32,1 0 104-32,-1 0-296 15,2-6 280-15,1-11-88 0,-5-3-80 16,3-3 248-16,-3-1-104 15,-2 3 112 1,-6-2-64-16,-3 1 128 0,-2 3-64 0,0-2 48 16,-5 3-32-16,-8 0 248 31,-6 4-264-31,3 4 8 0,-2 4-24 15,5 6-416-15,-2 0-401 16,4 8-1607-16,3 5-4698 0</inkml:trace>
  <inkml:trace contextRef="#ctx0" brushRef="#br0" timeOffset="141998">20595 7341 2656 0,'0'0'2505'0,"0"0"-417"15,0 0-128 1,0 0-119-16,0 0-473 0,0 0-328 0,-8 7-151 31,8-5-585-31,0-2-96 0,0 2-208 16,0 0 0-16,11 1 48 31,5-1 240-31,0 0 56 16,-1-2 216-16,3 0-352 0,-2 0 96 15,-3 0-120-15,1 0-104 16,-1 0 96-16,-3 0-168 0,-2 0 56 15,-2 0 16-15,-1 0-8 16,-2 0-144-16,-3 0 72 16,2 0-552-16,-2 0-248 0,0 0-1049 15,0 0-3208-15</inkml:trace>
  <inkml:trace contextRef="#ctx0" brushRef="#br0" timeOffset="142448">20866 7207 3208 0,'0'0'4673'0,"0"0"-2472"0,0 0-33 15,0 0-744-15,0 0-583 16,0 0-225-16,0 0-616 0,0 4 0 15,0 8 48-15,0 4-40 16,0 4 464-16,0 4-168 0,2 2-16 31,-2 2-64-31,0 2-152 16,0 0-72-16,0-2 0 15,0-1 8-15,0-5 48 0,0-3-56 16,0-2 0-16,0-5 152 31,0-5-80-31,0 0 32 0,0-3-8 16,0-2-88-16,0 2 184 0,0 0-192 15,0 0 8-15,0-3 56 16,0 1 24-16,0 0-176 0,0-2-608 16,-2 0-1512-16,0-5-4514 15</inkml:trace>
  <inkml:trace contextRef="#ctx0" brushRef="#br0" timeOffset="143596">19960 5851 888 0,'0'0'5161'15,"0"0"-3257"-15,0 0-656 32,0 0 73-17,0 0-609-15,0 0-704 0,0 0 240 0,0 0-192 16,2 6 248-16,11-2 424 0,6 3-272 15,8-1 248-15,7-2-183 32,5-1-153-32,0 1 144 15,1-4-304-15,-3 0-8 0,4 0 40 16,-7 0-232-1,0 0 112-15,-9 0-120 0,-2-4 120 0,-5 1-88 16,-7 1 32-16,-4 0-56 31,-1 0 96-31,-4 0-104 0,-2 2 0 16,0 0 0-16,0-2-472 0,0-1-232 15,-15 1-1785 1,-4 0-7425-16</inkml:trace>
  <inkml:trace contextRef="#ctx0" brushRef="#br0" timeOffset="144063">20041 5705 544 0,'0'0'6817'0,"0"0"-4464"0,0 0-489 16,0 0-248-16,0 0-271 15,0 0-697-15,-57 0-424 16,36 10-16-16,-3 4-112 15,0 3-96-15,1 0 16 0,4 1-16 32,1 0-8-32,4-4 0 0,2-2 16 15,6-4 16-15,6-1-16 0,-5-5 96 16,5 0-56-16,0-2-40 15,0 2-16-15,0-2-136 0,0 1-120 16,5 3 160 0,6 4 32-1,8 1 72-15,4 3 152 0,5-1-56 16,2 0-192-16,4 1 16 15,3 4-1305-15,-4-4-1527 0,-8-1-5802 16</inkml:trace>
  <inkml:trace contextRef="#ctx0" brushRef="#br0" timeOffset="144738">19212 6635 2696 0,'0'0'2281'0,"0"0"-913"0,0 0-344 16,0 0-48-1,0 0 401-15,42 7-489 0,-8-7-64 16,11 0 176-16,10 0-448 0,10 0 32 16,6 0-111-16,10 0-401 15,-4-4 272-15,-2-1-152 0,-6 3-96 16,-12 0 48-16,-11 2-64 15,-5 0-80-15,-14 0 0 16,-3 0-8-16,-12 0 8 0,-4 0 16 31,0 0-16-31,-5 0 0 0,-3 0-712 16,0 0-857-16,-18 0-5880 0</inkml:trace>
  <inkml:trace contextRef="#ctx0" brushRef="#br0" timeOffset="145511">19193 6573 5817 0,'0'0'2440'0,"0"0"-599"15,0 0 319-15,0 0-896 0,0 0-463 16,0 0 15-16,0 0-456 16,0 0 88-1,0 0-120-15,-120 73-256 16,101-56 232-16,1 2-256 15,5-1 32 1,4-2-80-16,2-2-8 0,4-4 8 0,0-4-16 16,3-2-64-16,0-4-24 0,0 1 104 31,0-1 0-31,0 2-8 15,0 2-232-15,0 1 232 16,3-1-80-16,7 0-48 16,1 0 128-16,7 0 8 0,-2-2 0 15,10-2-8-15,17 0-568 0,-5 0-1353 16,0 0-3632-16</inkml:trace>
  <inkml:trace contextRef="#ctx0" brushRef="#br0" timeOffset="146302">19855 7454 4096 0,'0'0'2505'15,"0"0"-1177"-15,0 0 593 0,0 0-513 16,0 0-216-16,0 0-304 31,95-12-584-15,-66 10 257-16,2-1-177 0,3-1-208 0,-3 2 168 15,-1 0-288-15,-4 0 48 16,-5 0-104-16,-3 2 0 0,-2 0 56 31,-5-2-48-31,-4 1 72 31,-2-3 40-31,0 0-120 0,-2 0-400 16,-3-3-536-16,0 3-1665 0,0 2-5105 15</inkml:trace>
  <inkml:trace contextRef="#ctx0" brushRef="#br0" timeOffset="146756">19933 7341 6241 0,'0'0'2672'0,"0"0"-783"15,0 0-369-15,0 0-728 0,0 0-352 16,0 0-392-16,0 0 112 31,-78 84-160-31,62-61 48 16,3-6 16-16,2-2-64 0,1-6 80 15,4 2-24-15,-1-5 65 16,7 0-121-16,0 0 80 0,0-1 16 16,0-1 40-16,0 1-8 15,11-1 192-15,2-2 232 16,5-2-400-1,-5 2 288-15,5-2-64 0,0 0-232 16,1 2 120-16,0 0-256 16,4 4-8-16,-4-1-56 0,6 8-1320 15,-3-3-1009-15,-6 0-6089 16</inkml:trace>
  <inkml:trace contextRef="#ctx0" brushRef="#br0" timeOffset="148779">21321 5902 5185 0,'0'0'1976'16,"0"0"-680"-16,0 0 577 0,0 0-505 15,46-15-712-15,-30 13-8 16,2 0-416-16,-1 2-8 16,1 0-224-16,5 2-8 0,-7 10 0 15,2 3-40-15,-5 3 16 16,-2 3 32-16,-5 6 80 0,-4 3 192 15,-2 4 225-15,0 5-297 16,0 6 48-16,0 1-216 0,0 2 16 31,-5-2 80-31,-1 1-120 0,1-8 0 31,-2 0 40-31,6-7 8 16,1-6-56-16,-4-4 0 0,4-6-40 16,0-6-32-16,0-2 72 15,0-6-48 1,0-2 40-16,0 0-256 0,0 0 120 0,0 0-120 15,0 0 71-15,0-4 185 0,0-6 8 16,0 1 0-16,0 0 0 16,0 3 72-16,0 4-72 15,0 2 0-15,0 0 8 0,0 0-16 16,0 0-80-16,0 0-48 31,0 6 64-31,4 8 72 0,1 4 16 16,-1 4-16-16,3 6 0 15,-1 2-16-15,-4 6 88 0,1 2-72 16,-3 7 56-16,0 2 24 0,0 6-64 15,0 5-16 1,0 0 8 0,-6 5 289-16,-4-5-289 0,-1-3 152 15,-1-6-32-15,-5-7-64 16,4-9 48-16,-10-6-112 15,4-7-48-15,-4-6 40 0,-4-4-440 0,6-8-217 32,1-2-687-17,11-14-2681-15,5-8-2856 0</inkml:trace>
  <inkml:trace contextRef="#ctx0" brushRef="#br0" timeOffset="149579">21953 6256 6041 0,'0'0'2064'15,"0"0"-1272"-15,0 0 449 16,0 0-177-16,0 0-104 15,0 0-80-15,0 0-360 0,0 0-64 32,115 53-247-32,-106-42-209 0,-1 6 216 15,-8-2-208-15,0 6 144 16,-8 3 496-16,-16-1-440 15,0 0 24-15,-7-3-232 0,7-6 96 16,6-6-128 0,4-4 32-1,10-4-88-15,4 0 88 0,0 0-528 0,0 0 120 16,0 0-16-16,15 0 320 15,6 0 24-15,0 0 128 16,5 0-48-16,-5 0 32 0,-4 0-32 16,0 4-8-16,-6 0 0 15,-5 2-249 1,-6 2 241-1,0 4 32-15,0 0-8 0,-11 4 553 0,-8 2-545 16,-4-2-16-16,4-4-184 16,-2-6-921-1,5-4-999-15,11-2-4337 31</inkml:trace>
  <inkml:trace contextRef="#ctx0" brushRef="#br0" timeOffset="149978">22368 6405 4440 0,'0'0'2865'15,"0"0"-1385"1,0 0 385-16,0 0 39 0,0 0-744 0,0 0-335 15,0 0-449-15,0 0-320 0,113-36-56 0,-95 25-216 32,-2 0-1145-32,-8 1-1231 15,-5 1-4258-15</inkml:trace>
  <inkml:trace contextRef="#ctx0" brushRef="#br0" timeOffset="150176">22395 6254 4945 0,'0'0'2136'0,"0"0"-880"16,0 0 473-16,0 0-593 0,0 0-344 16,0 0 16-16,0 0-336 31,0 113 24-31,0-85-63 15,0 2-369-15,0 0 96 0,0-1-160 32,0-2-545-32,0-7-1823 15,2-8-5562-15</inkml:trace>
  <inkml:trace contextRef="#ctx0" brushRef="#br0" timeOffset="150574">22586 6455 3408 0,'0'0'2441'0,"0"0"-17"0,0 0-279 16,0 0-1001-16,0 0-200 16,0 0-440-16,105-60-376 0,-86 46 112 15,-1 0-240-15,-3 3 104 16,-9 2 64-16,-4-1-120 0,-2-1 232 15,0 1-280-15,-8 1 8 32,-7 1-56-32,-4 3-128 0,1 5-8 15,-5 0 184-15,-1 11-24 16,1 10 24-16,-1 3 96 0,6 5 16 15,2-3 201-15,5-2-305 32,8-3 72-32,3-2-80 15,0-3 0-15,0-4-16 0,0-2 16 16,3 0 0-16,7-4 112 15,1-4-104-15,2 0-16 0,3-2-32 16,3 0-817-16,9-4-399 31,-2-8-1969-31,-7 0-3984 0</inkml:trace>
  <inkml:trace contextRef="#ctx0" brushRef="#br0" timeOffset="150897">22907 6277 3712 0,'0'0'4025'16,"0"0"-2312"-16,0 0-57 15,0 0-352-15,0 0-720 0,0 0-120 16,-85 70-336-16,80-54-112 31,5-4-16-31,0-1-40 16,0-2 32-16,3 1-64 0,5-4-176 15,3 1 240-15,4 2-152 0,-2-3 128 16,1 0-64-16,-2 0-64 15,-1-2 24-15,-6 0-8 16,-3 0-32-16,-2-2 120 0,0 2 80 31,0 0-24-31,-7 4 560 0,-7 2-488 0,-14 4-72 0,2-2-352 16,4-2-2736-16</inkml:trace>
  <inkml:trace contextRef="#ctx0" brushRef="#br0" timeOffset="151079">22896 6399 3328 0,'0'0'2993'16,"0"0"-161"-16,0 0-991 15,0 0-537-15,0 0-664 0,142-54-304 16,-111 42-336-16,3-1-360 15,0 4-608 1,-10 3-1825-16,-8 0-3160 0</inkml:trace>
  <inkml:trace contextRef="#ctx0" brushRef="#br0" timeOffset="151299">23069 6200 2480 0,'0'0'3089'0,"0"0"-1385"16,0 0 529-16,0 0-225 0,0 0-760 15,-18 105-456-15,18-77-47 16,0-5-569-16,0 2 96 16,7-1-264-16,1-2 96 15,0 0-208 1,5 8-224-16,-2-4-1481 15,2-8-3328-15</inkml:trace>
  <inkml:trace contextRef="#ctx0" brushRef="#br0" timeOffset="151690">23450 6224 6057 0,'0'0'2704'0,"0"0"-1327"15,0 0 151-15,0 0-360 16,0 0-752-16,-97 111-136 15,87-83-280-15,7-3-144 0,3-2 136 32,0-3-520-32,0-4-216 15,3-6-328-15,10-2-841 0,3-8 89 16,9 0-248-16,-3-4-25 15,2-10-271-15</inkml:trace>
  <inkml:trace contextRef="#ctx0" brushRef="#br0" timeOffset="152076">23521 6331 3592 0,'0'0'2889'0,"0"0"-537"15,0 0-231-15,0 0-513 0,0 0-936 16,0 0-264-16,0 0-208 16,-48 34-144-16,43-16 161 15,3 0-217 1,2-1 0-16,0 2-8 15,0-6-56-15,0 0 47 0,7-3 17 0,2-6-144 16,3-4 136 0,-3 0-152-16,7 0 64 0,-3-12-72 15,5-4-328 1,-7-4 136-16,4-2-232 15,-9-6 224-15,1-2 48 16,-2 3-256-16,-4 4 472 0,-1 8 104 16,0 10 800-16,0 5 360 15,0 0-304-15,0 0-512 0,0 13-71 31,0 6-121-31,0 3 128 16,0-1-200-16,0 4 40 0,5-5-136 16,0-4 16-16,3-4-969 15,5-10-751-15,3-2-3201 16,-5 0-1360-1</inkml:trace>
  <inkml:trace contextRef="#ctx0" brushRef="#br0" timeOffset="152337">23726 6266 3776 0,'0'0'2721'15,"0"0"-1521"-15,0 0-72 0,0 0-664 16,0 0-319-16,0 0-145 15,-35 65-489-15,35-47 233 0,0 0 16 16,6-2 200-16,4-2-40 16,-2-2-56-16,-3-3 8 0,1 0 72 15,2-5 56 1,-1 0 392-16,-3-2 104 15,0 0-31-15,-4-2 103 16,0 2-280-16,0 0 152 0,0 0-88 16,-4 3-352-16,-23 8 0 15,0-3-1897-15,2-2-5488 16</inkml:trace>
  <inkml:trace contextRef="#ctx0" brushRef="#br0" timeOffset="152798">23891 6367 592 0,'0'0'1784'0,"0"0"-464"16,0 0-408-16,0 0-71 0,0 0-409 16,81-45-136-16,-72 38-120 15,-2-3-72 1,-2-1 264-16,-4-1-112 0,-1 3 40 0,0-2 304 15,0 3-96-15,0 3 232 16,-6 1 185-16,-6 4-289 16,-4 0 168-16,2 0-344 15,-4 2 8 1,3 9 344-16,4 2-264 15,0 0-87-15,3 2-201 0,1-1-248 0,4 1 176 16,1 2-184-16,2-1 56 16,0 2 16-1,0 0-24-15,0-2-48 31,0-2 0-31,12-2-96 16,-4-4 40-16,3-2 56 16,4-6-384-16,9 0-409 0,-2-8-1039 15,-2-8-2897-15</inkml:trace>
  <inkml:trace contextRef="#ctx0" brushRef="#br0" timeOffset="153183">24177 6174 4504 0,'0'0'2761'16,"0"0"-432"-16,0 0 343 16,0 0-855-16,0 0-553 0,0 0-392 15,0 0-696-15,0 0-16 16,0 0-160-16,-54 37-104 15,51-28 32 1,0 1 72-16,0 1-56 16,3-2 40-1,0-1-128-15,0 3 136 16,0-1-40-16,0-3-8 0,6 3-48 15,-1-1 80-15,6-1-216 16,-1-1 40-16,1-1-264 0,1 1 192 16,-3-3-8-16,1 0 48 15,-4 0 216-15,-1-2 24 16,-3 0-8-16,-2-2 152 0,0 1 24 15,0 1 504-15,-3 2-72 0,-44 13-608 32,2 1-224-32,-14 0-2817 0</inkml:trace>
  <inkml:trace contextRef="#ctx0" brushRef="#br0" timeOffset="157937">9665 5494 4200 0,'0'0'2961'0,"0"0"-1873"15,0 0-280-15,0 0 625 0,0 5-441 16,0-3-248-16,-2 2-360 0,-3 2-256 31,1 1 312-31,-3 1 40 16,-1 3 9-16,3-3 143 0,-6 1-448 15,4 0 208-15,-2-1-192 16,2 0-88-1,2-3 24-15,-1 2-80 0,3-1-48 0,1 0 16 32,-1 0-24-32,1-1-8 15,-1 2 0-15,1 3-16 0,1 0 24 16,-4 4 0-16,0 2 48 15,0 4 176 1,0 4-224-16,-3 4 96 0,2 0-96 0,1 2 88 16,-1 2-96-16,2 0 8 31,3 3 0-31,1-3 24 0,0 0-16 15,0-2-8-15,0-2 0 0,0-1-24 16,0-2 24-16,5 1 16 16,-1-2-16-16,0 1 48 15,2 0-40 1,-1 1-8-16,1-2 0 15,-1 2 24-15,2-3-32 0,1 0 8 16,-2-3 0-16,1-1-72 16,-1-2 72-16,2-2 0 0,2 1 0 15,-2-2-48 1,3 2-80-16,5 2 128 15,-3 0 0-15,5 0 24 16,5 0 80-16,1-2-104 0,5 2 0 16,2-2 8-16,7 0 72 15,-2 0-72-15,6-1 96 0,3 0 16 31,2 2-48-31,0-2-72 16,0 2 0-16,-4-4 8 0,1 4-8 16,-2-4 0-16,2 0 0 15,6-3 216-15,-2-3-144 0,5-1-24 16,1 1-48-16,-1-3 64 31,2 2 32-31,-2 0-96 16,0-3 72-16,-3 3 8 0,1 1-16 15,2-3-64-15,-6 0 0 16,4 2 8-16,3-4 416 0,-1 0-184 15,0 0-88-15,5-1 136 16,4 1-208 0,-1 0-32-16,7 3 49 15,5-1-89-15,-1 0 168 0,6-2-176 16,1 2 112-16,3-4 168 15,2 0-232-15,3 0 160 0,1 0-208 16,0-6 104 0,0-2-56-16,0 1 32 15,-4 2-64 1,-3 3 8-16,-5 0 48 0,-11 2-120 0,-10 0 48 15,-7 0 0-15,-6 0 32 16,-6 0-16-16,-6 0 32 0,-2 0 32 16,-2 0-24-16,-1 0-112 46,-4 0 40-46,0 0 16 0,-1 0 0 16,-2 0 8-16,1 0-8 16,5 0 0-16,2 0-24 0,5 0 24 15,4 0 0-15,7-2 0 16,8-2-48-16,4 0 64 15,4-2-16-15,3-3 24 0,4 4 40 16,-1-1-72 0,4 2 8-16,-7 2 0 0,2 2-72 0,-3 0 80 15,-2 0-8-15,2 0 0 31,-5 0 56-31,1 0-56 0,1 2 0 16,-2-2 16-16,-2 0-8 0,4 0-8 16,-6 0 48-1,3 0-48-15,-3 0 0 0,-1-2-8 0,-6 0 8 16,-2 2-16-1,-5 0-72 1,-1 0 152-16,-1 0-64 16,1 0 0-16,-1 0-80 0,6 2 72 0,-1 0-32 15,0 0 40 1,2 0 0-16,4-2 56 15,-3 0-56-15,4 0 0 16,5 0 72-16,-7 0-120 16,2 0 48-16,-5 0 0 15,-7-2 72-15,-9-2-56 0,-3 0 32 16,-17 2 8-16,-1 2-40 0,-5 0 160 31,0 0 24-31,0-3-32 16,0 3 296-16,0 0-320 15,0 0 0-15,0 0-144 0,0 0 48 16,0-2-104-16,0 0 56 15,0-3-528-15,0-16-1152 0,-18 4-3001 16,2-2-5482-16</inkml:trace>
  <inkml:trace contextRef="#ctx0" brushRef="#br0" timeOffset="158497">15005 6541 472 0,'0'0'5609'0,"0"0"-3889"15,0 0-192-15,0 0 569 16,0 0-489-16,0 0-407 0,0 0-473 31,0 0-456-31,0 2 104 16,12 3-24-1,10 0 136-15,6 3 240 0,2 2-416 0,6 1 200 16,1 0-168-16,5 1-184 15,0 2 169-15,-3-2-185 0,0 3-16 16,-9-4 112-16,-1 2-184 16,-9-3-40-1,-4-3-16-15,-5-1 8 16,-6-2 64-16,-5 1-72 0,0-1 144 15,0 4 256-15,-18 3 160 16,-20 12-176-16,-16 9-384 16,-52 24-800-16,10-6-1121 15,9-10-2728-15</inkml:trace>
  <inkml:trace contextRef="#ctx0" brushRef="#br1" timeOffset="181161">16291 3692 40 0,'0'0'1360'0,"0"0"-632"16,0 0-272-16,0 0 8 15,0 0 272 1,0 0-72 0,0 0-87-16,-32-4 31 0,28 2-88 15,-2 0 184-15,4 2-272 0,-1 0-40 16,0 0-392-16,-2 0-152 0,3 0-1000 15,1 0-1529 1</inkml:trace>
  <inkml:trace contextRef="#ctx0" brushRef="#br1" timeOffset="182082">16291 3692 488 0,'-65'4'2120'0,"64"-4"-528"15,1 0-327-15,0 0 255 0,0 0-144 16,0 0-392-16,0 0 17 15,0 0-377-15,0 0-64 0,-2 0 32 16,2 0-456-16,0 0 88 31,0 0-224-31,0 0 8 16,0 0-112-16,0 0 88 0,0 0 16 15,0 0 0-15,0 0 96 16,7 2-8-16,1-2 80 0,3 0 8 16,3 2 320-1,-1-2-392-15,5 2 152 31,-3-1-104-31,4 1-7 0,0 0-89 0,-1 0-40 0,6 1-8 16,-3-1 448-16,4-2-456 16,-1 0 224-16,-5 0 0 15,-1 0-176-15,-2 0 328 31,-3 0-144-15,-3 0-112-16,-4 0 272 0,2 0-296 16,0 0-48-16,5 0-48 0,5 0 152 15,1 0-104-15,4 0 32 16,-4 0-80-1,1 0 224-15,-2 0-88 16,-2-2-136-16,-3 2 0 16,-5 0 80-1,3 0-80-15,-1-3 0 0,-2 3 0 0,3 0 136 16,2-2-80-16,5 2-56 15,-2 0 0-15,2-2 24 0,4 0-144 16,1-1 120-16,-4 1 0 16,4 0 24-16,1 0 24 0,0 0-48 15,5 0 0 1,-1 2 24-16,1-2-24 0,3 0 0 15,1 0 0-15,-1 0 0 0,2 2 48 32,0-3-48-32,-4 1 0 0,1 0 8 15,0 0 8-15,-4 0-16 0,1 2 0 16,-3 0-8-16,-2 0 80 15,0 0-72-15,-1 0 0 16,-1 0 24-16,0-2-72 16,-1 1 48-16,-3-1 0 15,-2 0 96-15,-5 0-24 16,-2 2-72-16,0-2 0 0,-5 2-72 15,5 0 64-15,-3 0 8 32,1 0 0-32,2 0-8 0,1 0 48 15,-3 0-40-15,2 0 0 16,-5-2-16-16,-1 2 8 0,-2 0 8 15,2 0 0-15,-2 0 160 16,0-2-32-16,0 2-128 16,0 0 0-16,0 0 96 0,0 0-240 31,-7 0-248-31,-7 0-1472 15,-9 0-4346-15</inkml:trace>
  <inkml:trace contextRef="#ctx0" brushRef="#br1" timeOffset="190292">19014 3952 1672 0,'0'0'2520'16,"0"0"-1519"-16,0 0-49 16,0 0 352-16,0 0 120 15,0 0-743-15,0 0 119 0,0 0-160 16,0 0-304-16,0 0 304 15,0 0-352-15,0 0 16 0,0 0 8 16,0 0-208-16,0 0-104 16,0 0 0-16,0 0 8 15,0 0 0-15,0 0-8 0,0 0 0 31,0 0 24-31,0 0-16 16,0 0-16-16,0 0 8 0,0 0 0 16,0 0-104-16,0 0 104 15,0 0 0-15,5 0-8 16,1 0 56-16,0 0-104 15,6 0 40-15,-6 0 16 0,4 0 72 16,-4 0-64 0,4 2-8-16,-3-2 0 0,-1 2 88 15,2-2-88-15,2 3 0 16,-1-1-24-16,0-2 24 15,2 0 0-15,2 0 80 0,0 0-8 16,3 0 24 0,-3 0-96-16,3 0 0 15,-3 0 8-15,1 0 24 0,-1 0-32 16,-1 0 56-16,-1 0-32 15,0 0-16-15,0 0-8 16,2 0 0 0,0 0 0-1,0 0 16-15,2 0-16 0,-2 0 0 0,0 0 16 16,3 0 64-16,-2 0-88 15,6 0 8-15,-7 0 0 16,1 0-56-16,-3 0 80 0,1 0-24 31,-3 0 24-31,3 0 48 31,1 0-80-31,3 0 8 0,-2-2 0 16,6 2-64-16,-6 0 80 16,4-3-16-16,0 3 8 15,-2 0 64-15,-2 0-72 0,3 0 0 16,0 0-16-16,0 0-40 0,0 0 56 15,1 0 0-15,3 0 0 0,0 0 64 16,2 0-136-16,-1 0 72 16,4-2 0-16,-7-2-40 15,-2 2 48-15,0-2-8 16,-5 2 8-1,-1 0 120-15,-1 0-208 0,-4 2 80 16,1-1 0 0,1 1-56-16,0 0 112 0,0 0-56 0,-2 0 0 15,4 0 0-15,-2 0 0 16,-1 0 0-1,-1 0 8-15,-1 0-24 16,0 0 32-16,-4 0-16 0,4 0 0 16,-5 0-16-16,2 0 16 15,1 0 0-15,-1 0 8 16,2 0-48-16,-2 0 112 0,3 0-72 31,0 0 0-31,0 0 24 16,-2 0-120-16,-3-4 96 15,0-7-1568-15,-15-1-7066 0</inkml:trace>
  <inkml:trace contextRef="#ctx0" brushRef="#br1" timeOffset="204062">22098 2240 616 0,'0'0'1016'0,"0"0"-488"0,0 0-232 15,0 0-296 1,0 0-656-16,0 0-656 15</inkml:trace>
  <inkml:trace contextRef="#ctx0" brushRef="#br1" timeOffset="204960">22168 2254 80 0,'0'0'936'0,"0"0"72"0,0 0 72 16,0 0-272-16,0 0 225 0,-12 0-145 31,11 0-280-31,1 0 88 15,0 0-224-15,0 0 72 16,0 0 104-16,0 0-344 0,0 0 41 16,0 0-177-16,0 0-160 15,-3 0-16-15,1 6 0 0,-1 4 8 31,3 2 96-15,-2 1-24-16,0 0-72 0,2-1 0 16,-3 2 0-16,3-2 8 0,0-1 48 15,0-2-56-15,0-1 0 0,0-2 64 16,0-2-72-16,0 1 8 15,0-3 0 1,-1-2 8-16,1 0 48 16,0 2-56-16,0-2 0 15,0 0 64-15,0 0-80 0,0 0 16 16,0 0-72-16,0 0 16 15,0 0-432-15,0-11-329 16,0-3-1263-16,4-2-2801 16</inkml:trace>
  <inkml:trace contextRef="#ctx0" brushRef="#br1" timeOffset="205509">22189 2318 912 0,'0'0'912'16,"0"0"-416"-16,0 0 512 0,0 0-216 16,0 0-175-16,0 0 87 15,0 0-392-15,0 0 144 16,-4 11-16-1,4-10-208-15,0 3 336 0,0 0-352 16,0 2-72-16,0-2-88 16,0 0-56-16,0 3-24 0,4-4-24 15,5 1-80-15,1 0 128 16,0 2 0-1,1 0 64-15,4 1 224 16,-1 0-280-16,-3 1 200 16,2-2-24-16,-3 3-136 0,1-3 368 15,-3-2-128-15,0-1-7 16,-1 1 119-16,-1-2-336 0,-4-2 72 31,0 0-88-31,1 0 16 16,-3 0 192-16,0 0-152 15,0 0-8-15,0 0-96 0,0 0-496 16,0 0-2225-16</inkml:trace>
  <inkml:trace contextRef="#ctx0" brushRef="#br1" timeOffset="213850">21853 3233 2560 0,'0'0'1768'0,"0"0"-591"15,0 0 175-15,0 0-264 16,0 1-48-16,0-1-583 31,0 0-145-31,0 0 360 0,0 0-464 16,0 0 96-16,0 0-304 15,0 2 112-15,0-2-80 0,0 0-32 16,6 0 0-16,12 0 0 15,5 0 16 1,6 0-16 0,1 0 0-16,-1-7 48 0,4 1 8 15,-7-3-56-15,-2 1 104 0,-2 2 192 16,-9 3-288-16,-1-1 88 0,-3 2-96 15,-4 2 104-15,-2-2-24 16,-3 2-72 0,4 0-8-1,4-3 0-15,3 1-472 0,-3 0-2257 16</inkml:trace>
  <inkml:trace contextRef="#ctx0" brushRef="#br1" timeOffset="214789">22702 3040 4184 0,'0'0'1889'16,"0"0"-433"-16,0 0-72 0,0 0-47 15,-5 0-601-15,5 0-592 16,0 0 8-16,0 0-152 15,0 0-120-15,0 0 120 0,0 0-384 16,0 0 232-16,13 0 72 16,5 2 80-16,5-2-104 0,1 0 184 15,3 0-80-15,-2 0 128 0,-1 0-56 16,-2 0-24-16,-5 0-48 15,-3 0 8-15,-3 0 40 16,-1 0-32 0,-3 0 48-16,-3 0-56 15,0 0 88-15,-1 0-104 0,-3 0 8 16,3 0 0-16,-3 0-80 15,0 0-1056-15,0 0-4466 16</inkml:trace>
  <inkml:trace contextRef="#ctx0" brushRef="#br1" timeOffset="215786">22095 3808 1512 0,'0'0'1568'16,"0"0"65"-16,0 0-329 0,0 0-72 31,0 0-464-31,0 0-32 0,0 0 65 15,0 0-593-15,0 0 224 16,60-12-48-16,-44 8-224 16,5 2 352-16,3-2-328 0,7 2 0 15,-2 0 168 1,6 0-344-1,1 2 240-15,3-2-16 0,-2 2-232 16,-2 0 264-16,1 0-264 16,-4 0 88-16,-3 0 80 31,-5 0-80-31,1-2-88 0,-6 2 0 15,-3 0 8-15,0 0-88 0,-4 0 128 16,-4 0-48-16,-5 0 80 0,-1 0 8 16,-2 0-88-16,0 0 0 15,0 0-16-15,0 0-184 16,0-5 200-16,0 0-1056 0,0-1-1809 15</inkml:trace>
  <inkml:trace contextRef="#ctx0" brushRef="#br1" timeOffset="217103">23829 3788 2632 0,'0'0'1744'0,"0"0"-343"16,0 0-201-16,0 0-160 31,0 0-568-31,0 0-400 0,0 0-48 16,0 2-24-16,0-2 0 15,0 2-24-15,7 2 128 0,9 0 56 16,3 0 184-16,9 0-344 15,1 2 329-15,2-4-281 16,7 2 112 0,0-2 288-16,2-2-448 15,-1 2 408 1,1 0-216-16,-8 0-96 15,-3 2-24-15,-3-1 16 0,-2-1 16 16,-1-1 280-16,-7-1-368 16,2 2 248-16,-5-2-240 15,1 0 128-15,-2 0 0 0,-1 0-96 0,-3 0-8 31,-1 0 88-31,-3 0-64 16,-2 0-72-16,0 0 0 0,-2 0 0 16,0 0 16-16,0 0-16 15,0 0-72-15,-2 2-832 16,-9 2-5529-16</inkml:trace>
  <inkml:trace contextRef="#ctx0" brushRef="#br1" timeOffset="234328">22680 4029 3864 0,'0'0'1193'0,"0"0"-513"16,0 0 320-16,0 0-152 16,0 0-88-1,0 0-560-15,0 0-16 0,0 0 240 0,6 0-127 16,5 4 383-16,-1-2-88 0,0 0-416 15,4-1 320-15,-1 3-64 32,3-2-88-32,2 0 160 15,0 0-432-15,3 3 160 0,0-3-16 16,3 2-144-16,-1 0 256 15,-1 0-320-15,3-2 80 0,0 1 160 32,-2-1-192-32,4 0 97 15,-1 0-25-15,3 0-120 16,0 1 320-16,2-1-248 0,0 0-24 15,-1 2 16 1,4 0-64-16,2 0-8 0,1 0 0 0,5-1 0 16,-3 4-16-1,3-1 80-15,0-2-8 16,-3 0-56-1,-1 0 48 1,1-2-120-16,-2 0 72 16,4 0 0-16,5-2 8 0,4 0 0 0,4 0 48 15,1 0-56-15,1 0 72 0,-7 0-72 16,-6 0 0-16,-9 0 0 15,-6 0 8-15,-11 0-8 16,-5 0 0-16,-4 0 0 0,-3 0 40 16,-4 0-40-16,-1 0 0 15,0 0 72 1,0 0 184-16,0 0 40 15,0 0 112-15,0 0 96 16,0 0-432-16,0 0 64 0,0 0-136 16,0 0-40-16,0 0 32 15,0 0-1168-15,0-4-1713 0</inkml:trace>
  <inkml:trace contextRef="#ctx0" brushRef="#br1" timeOffset="234957">22965 4660 5577 0,'0'0'2728'0,"0"0"-1976"0,0 0 593 0,0 0-361 15,0 0 8 1,0 0-496-1,107 0-288-15,-76 0 160 0,-4 0-312 16,2 0 16-16,-5 0-72 16,1-2-560-16,-8-6-784 0,-8-5-968 15,-6 0-1841-15,-3 3 1144 0</inkml:trace>
  <inkml:trace contextRef="#ctx0" brushRef="#br1" timeOffset="235157">23169 4570 1096 0,'0'0'1984'0,"0"0"-39"0,0 0 239 15,0 0-336-15,0 0-95 0,0 0-129 16,0 0-1136-16,-66-14-208 31,66 34-280-31,0 11 0 0,0 4 72 16,0 3-16-16,0 0 48 15,0-2 96-15,0-6-200 0,0-2 0 16,0-5-696-16,0-3-1128 15,1-6-1257-15,3-8-3824 16</inkml:trace>
  <inkml:trace contextRef="#ctx0" brushRef="#br1" timeOffset="235750">23250 4765 1240 0,'0'0'1832'0,"0"0"-143"16,0 0-305-16,0 0-472 0,0 0-72 15,0 0-480-15,0 0 8 0,0 0-104 16,0 0-256-16,121-36 272 16,-118 21-208-1,-3 2 105 1,0-2 55-16,0 3-152 0,-3 0 24 0,-9 4 56 15,-2 2-64-15,1 6 328 16,-1 0-216-16,-1 0 16 0,2 14 160 16,2 2-120-16,-1 2 248 31,6 0-152-31,4-1-312 15,2-2 160-15,0-2-208 0,0-1 0 16,0-5-112-16,8-1-32 0,4-6-496 16,4 0-784-16,3 0-385 15,2-15 361-15,-1-8-1169 16,-1-1 89-16,0-2 992 0,-6 1 1272 31,-6 4 264-15,-6 3 1624-16,-1 6 536 0,0 6 449 0,0 4-17 15,0 2-735-15,-8 0-521 16,2 0-888-16,-4 12-128 15,4 5-320 1,4 0 64-16,2-1-200 0,0-2 120 16,0-1-152-16,11-4-128 15,1-1-168-15,1-4 280 0,1 0 8 16,-3 1 72-16,1-1 48 15,-1-2 64-15,-6 2-8 16,-3-3 0-16,-1 3 80 16,-1 0-184-16,0 2 104 15,0 5-128-15,-24 6 40 16,3 2-960-1,-2-6-5394-15</inkml:trace>
  <inkml:trace contextRef="#ctx0" brushRef="#br1" timeOffset="235988">23466 4641 6857 0,'0'0'2080'0,"0"0"-1567"15,0 0 231-15,0 0-24 0,0 0-616 16,84-4 8-16,-58 4-112 16,-5-3-24-16,1 1-392 31,-5-4-1065-31,-6 2-1031 0,-5 0-1985 0</inkml:trace>
  <inkml:trace contextRef="#ctx0" brushRef="#br1" timeOffset="236168">23576 4554 4352 0,'0'0'2433'0,"0"0"-649"0,0 0-255 16,0 0-809-16,0 0-224 16,0 0 168-16,-34 117-560 0,34-89 8 15,0-1-112-15,0-3-8 0,0-3-64 16,8-4 72-1,3-2-792-15,1-4-1649 16,-3-7-4904-16</inkml:trace>
  <inkml:trace contextRef="#ctx0" brushRef="#br1" timeOffset="236821">24035 4596 5097 0,'0'0'2832'16,"0"0"-711"-16,0 0-217 15,0 0-872-15,0 0-304 16,-117 26-63-16,98-4-593 0,3 5 160 15,0 1-232 1,9-3-128-16,2 1 48 0,5-3 56 16,0-5 24-16,0-2-96 0,5-5 24 15,6-2 64-15,2-5-345 16,2-2-439-1,-1-2 176-15,7 0 16 16,0-15 56-16,2-6 200 16,-2-5-432-16,-6-3 16 0,-4 1 71 15,-1 8 225-15,-6 4 464 31,-4 9 504-31,0 5 817 0,0 2 63 16,0 0-848-16,0 0-64 16,0 0-472-16,0 2-56 15,0 9 56-15,2 1 0 0,4 2 56 16,-1 2-8-16,2-1-40 15,-1-6-8-15,1-1 0 0,2-3-280 16,3-5-568 0,2 0-992-16,2-15-929 15,-3-2-3328-15</inkml:trace>
  <inkml:trace contextRef="#ctx0" brushRef="#br1" timeOffset="237188">24198 4554 1272 0,'0'0'4865'16,"0"0"-2785"-16,0 0-647 15,0 0-121-15,0 0-264 0,0 0-856 16,0 0-144-16,-75 117-48 16,75-104-296-1,0-3 288-15,0-1-136 16,0-2 8-16,8-3 32 15,1 0-288-15,-1 0 248 0,3-2-8 16,-1 3-208-16,-1-3 272 31,1-2-264-31,0 2 120 0,-4-2 232 16,-3 0-272-16,2 0 272 31,-2 0-8-31,-3 2 8 16,0-2 112-16,0 2-96 0,0 2 168 15,0-1 384-15,0 3-24 16,-3 5 328-16,-8 1-104 0,-4-1-408 15,-2 2-32-15,-1-3-328 0,2-3-1096 16,6-5-2145-16</inkml:trace>
  <inkml:trace contextRef="#ctx0" brushRef="#br1" timeOffset="237704">24337 4674 2832 0,'0'0'2009'31,"0"0"-1537"-31,0 0-184 0,0 0 24 16,0 0-48-16,0 0 80 15,0 0-224-15,0 0-32 16,63-3 184-16,-57-6-168 0,2 1 104 15,-5 0 0-15,-1-1-152 32,-2 0 304-32,0 1-96 15,0 0-80-15,0 3 24 0,0 0-128 16,-3 5 0-1,-7 0 256-15,2 0-216 0,-7 0 177 0,4 10-225 16,-3 4 152-16,1 4 256 16,1 0-408-16,6 0 128 15,1-2-200 1,5-2 104-16,0-4-152 0,0-1 48 15,0-5 0-15,0 0-80 16,0-4 24-16,11 0 56 0,2 0-48 16,3 0-576-16,5-11-305 15,0-3-1327 1,-6 3-2793-16</inkml:trace>
  <inkml:trace contextRef="#ctx0" brushRef="#br1" timeOffset="238092">24632 4536 1696 0,'0'0'3129'16,"0"0"-913"-16,0 0-424 0,0 0-151 15,0 0-601-15,0 0-792 16,-29 34 136-16,18-18-320 31,-1 0 40-31,3 0 0 0,5-4-104 16,0-1 0-16,4-4-160 15,0-3-168-15,0 0 256 0,0 0-88 16,0 0-40-16,4-1 200 15,5-1-344 1,0 0 216-16,1 0-48 16,1-1-336-16,1 1 352 0,-1-2-296 15,0 2 31-15,-4-2 353 16,-1 2-208-16,-1-2 280 0,-3 2-8 15,-2 0-80 1,0 0-16 0,0 4 56-16,0 1 48 0,-2 2 705 15,-9 3-265-15,-2 1-56 0,-12 4-384 16,6-4-160-16,-2-3-2297 15</inkml:trace>
  <inkml:trace contextRef="#ctx0" brushRef="#br1" timeOffset="240013">23849 1297 4320 0,'0'0'2969'0,"0"0"-744"16,0 0 71-16,0 0-680 16,0 0-1032-16,0 0-584 0,-11 6-8 15,11 16 8-15,0 9 441 16,0 4-193-16,-2 3 176 15,-3-1-216-15,3-5-152 0,-2-4 168 32,0-6-224-32,1-6 72 0,-2-6 8 15,5-4 72-15,0-4-128 16,0-2 200-16,0 0-216 15,0 0-8-15,0-4-24 0,0-4-448 32,13-4 152-32,8 0-424 15,3 2 368-15,-1 2-57 0,1 5 49 16,-4 3 320-16,1 0 0 15,-5 0-40-15,-5 0 104 0,-3 9-224 16,-1 1 216-16,-6-2-104 16,-1 2-160-1,0 0 272-15,0 2 8 16,-8 2 400-16,-11 2 112 15,-9 0-432 1,1 0-88-16,-2-3-88 16,9-12-888-16,3-1-1088 0,10 0-3193 15</inkml:trace>
  <inkml:trace contextRef="#ctx0" brushRef="#br1" timeOffset="240403">24114 1410 3832 0,'0'0'1817'15,"0"0"-1057"1,0 0 720-16,0 0-104 0,0 0-703 0,-10 116-153 16,10-90-296-16,0-2-216 15,0-4-16-15,0-4-24 0,8-5-88 16,0-4 120-16,-3-5-216 31,1-2 32-31,6 0-192 16,-1-2 376-16,-1-14 208 0,1-7 16 15,2-2-48-15,-3-1-40 16,-2 6-128-16,-3 6 64 0,-4 6 56 15,2 8 32-15,-3 0 112 16,0 0-272 0,2 4-232-16,3 8 216 15,0 2 16 1,3 0 160-16,-2-2-120 0,4-4-24 0,4-4-32 15,3-4-680-15,2 0-921 0,15-20-327 16,-7-4-1081 0,-2-2 273-16</inkml:trace>
  <inkml:trace contextRef="#ctx0" brushRef="#br1" timeOffset="240966">24430 1357 120 0,'0'0'2800'0,"0"0"345"0,0 0-97 16,0 0-959 0,0 0-953-16,0 0-296 15,0 0-640-15,0 0 160 16,-103 59-336-16,88-29 160 0,10-2-264 15,2 0 80 1,3-5 0-16,0-4-128 0,0-6 56 0,0-4-144 16,8-5-184-16,2-4-424 31,1 0 184-31,7 0 80 15,0-18 304-15,0-6-56 0,-2-4-640 16,-5-2 215-16,-3 4 329 16,-6 7 408-16,1 6 232 0,-3 7 825 31,0 4 111-31,0 2-144 15,0 0-864-15,0 0-160 0,0 14-328 16,0 6 328-16,0 8 296 0,0 4-88 16,0 4-72-16,0 2 184 15,0 2-312 1,0 3 232-16,-3-2-184 0,1 6 80 15,-3-3 48 1,2-1-176-16,0-4 80 16,-2-5-88-16,3-8 0 0,1-4-88 0,-2-10 80 15,1-4 16-15,-3-4 136 16,-1-4 40-1,-9 0 345-15,1 0-73 16,-3-6-456-16,-5-8 384 16,4-4-216-16,5 0-96 15,2-2 432-15,-1 2-320 0,9-3 104 16,3 4 224-16,0-5-504 0,3-5-16 31,20-1 0-15,1-2-144-16,5-4-8 0,5 2-248 15,10-6-1280-15,-10 6-1137 0,-5 8-4561 16</inkml:trace>
  <inkml:trace contextRef="#ctx0" brushRef="#br1" timeOffset="241504">24656 1161 4352 0,'0'0'4673'0,"0"0"-2776"16,0 0-657-16,0 0-280 0,0 0-960 15,0 0-72-15,0 0 72 0,-5 84 352 16,5-41 80-16,7 4 137 31,-1 2-369-31,-1-4 144 16,-3-4-208-16,1-5-40 0,-3-4 264 15,2-6-352 1,-2-6 48-1,0-4 72-15,3-6-56 0,-3-6-72 0,0-2 0 16,0-2-160-16,0 0 32 16,0-8-632-16,0-26-929 15,0 2-967-15,-5 0-3482 0</inkml:trace>
  <inkml:trace contextRef="#ctx0" brushRef="#br1" timeOffset="241948">24640 1090 3040 0,'0'0'4153'0,"0"0"-2049"0,0 0-23 0,0 0-657 31,0 0-392-31,0 0-872 16,0 0-152-16,0 0 265 0,-53 57-265 15,42-29 224-15,-1 0-160 16,4-2-64-16,0-7 80 16,2-4-24-1,4-5-80-15,2-6 16 16,0-1-785-16,0-3-247 15,0 0-32-15,5-9-800 0,9-12 519 16,3-9 25-16,0 0 152 16,1-1 352-16,-2 5 368 31,-3 6 448-31,-2 8 392 0,-6 6 504 15,-1 6 48-15,4 0-368 0,-2 0-160 16,2 2 232-16,3 10 185 0,1 1 399 16,-1 4-352-16,-3 0-112 15,3 0 64 1,4-2-552-1,-2-2-48-15,1-1-144 0,1 4-88 16,-2-2-728-16,-7-3-4201 16</inkml:trace>
  <inkml:trace contextRef="#ctx0" brushRef="#br1" timeOffset="243853">20608 602 4440 0,'0'0'2545'0,"0"0"-1193"16,0 0 281-16,0 0-601 0,-5-5-208 16,5 5-800-16,0 7-24 15,0 12-280-15,11 13 144 16,2 11 136-16,2 3 448 15,-7 2-344-15,-2-4 80 16,-1-6-88-16,-5-6 64 16,0-10-24-16,0-5-64 0,0-7-64 31,0-7 400-31,0-3-320 15,0 0 336-15,0 0-88 0,0-3-208 16,0-11-128-16,0-5 0 16,0 1 57-16,0 1-138 0,0 0-151 15,0 5 32-15,0 5 40 31,11 2-328-31,1 3 416 0,-1 2-128 16,0 0 200-16,-3 0-136 16,-3 0 144-16,0 0-8 15,-3 0 0-15,-2 0 80 0,0 0 96 16,0 0 200-16,0 2 8 15,-2 3-16-15,-9 2-280 0,-4 3-7 32,1 3-81-32,-3-2-169 0,9-3-303 15,0-4-1024-15,7-4-1137 16,1 0-2504-16</inkml:trace>
  <inkml:trace contextRef="#ctx0" brushRef="#br1" timeOffset="244225">20806 806 1032 0,'0'0'1136'32,"0"0"240"-32,0 0-95 15,-4073 0-393-15,8146 0-56 0,-4052 122-344 16,-16-103-96-16,0-6-336 15,1-2-8-15,-4-7-16 0,1-2 16 32,-3-2-48-32,2 0 0 15,3 0-24-15,0-11 24 0,3-8 16 16,-2-6 40-16,5-5-112 15,1 0-168 1,-4 2 64-16,0 8 152 0,-3 6-16 0,-2 10 24 16,0 4 64-16,2 0-64 31,-2 4 104-31,4 10 0 0,-2 0 528 15,-1 0-200-15,3 0-424 0,-2-6 272 16,1 0-280 0,5-6-272-16,14-2-744 0,-6 0-1480 0,2-8-401 15</inkml:trace>
  <inkml:trace contextRef="#ctx0" brushRef="#br1" timeOffset="244754">21097 764 1528 0,'0'0'3056'0,"0"0"-1303"0,0 0-305 0,0 0-720 0,0 0-336 31,0 0 40-31,0 0-424 16,-61 89 25-16,61-70-33 0,0-3-161 16,0-2 153-16,0-1-144 15,8-6 152-15,3-1-96 0,7-2-200 16,-5-4 16-1,6 0-128 1,-1-4-64-16,-4-9 368 0,-2-6-104 16,-3 4 208-16,-7-2 160 15,-2 4-16-15,0 2 400 16,0 5 368-16,0 4-31 0,0 2 79 15,0 0-880-15,0 0-80 16,0 14-368-16,0 10 368 0,0 6 0 31,0 6 152-31,2 5-72 16,1-3 328-16,-3 0-296 15,0-2 40-15,0-4-48 0,0-2-48 0,0-6 16 16,0 0-72 0,-5-3 72-1,-6-4-48-15,-2-2-24 16,3-6-56-16,-8-3 48 0,5-4-88 15,2-2 96-15,-7 0-240 16,5-12-48-16,2-8 288 0,0-2 112 16,1 2 40-16,8 0 208 15,2 2-232 1,0 2 176-16,0-3-304 15,23 0-48-15,1-3-96 0,18-10-992 16,-5 4-1945-16,-9 7-4416 16</inkml:trace>
  <inkml:trace contextRef="#ctx0" brushRef="#br1" timeOffset="245111">21279 657 5673 0,'0'0'2216'16,"0"0"-1416"0,0 0-408-16,0 0 105 0,0 0 223 15,5 111 24-15,2-73-432 16,1-2-80-16,0-4 56 0,-2-2-208 15,-1-4-64-15,0-5-16 16,-2-4-144 0,1-4 32-16,-1-7-1200 15,-3-5-2561-15,0-1-2655 16</inkml:trace>
  <inkml:trace contextRef="#ctx0" brushRef="#br1" timeOffset="245531">21255 552 3696 0,'0'0'2833'31,"0"0"-1481"-31,0 0-544 0,0 0-31 15,0 0-257-15,0 0-80 16,0 0 280-16,-24 114-256 0,16-84-448 16,-2-6 296-16,4-4-304 31,-2-7 112-31,0-6-48 15,6-3-72-15,2-4-64 0,0 0-192 0,0 0-808 16,0-12-224-16,0-8-609 16,11-4 385-16,2 0 664 0,0 4 368 15,3 2 432 1,-4 6 48-1,-1 3 160-15,-5 5 616 16,-1 3-64-16,0 1-192 0,2 0 128 16,1 0-296-16,6 0 96 0,1 12 64 15,4 4-248-15,0 2 201 16,1 2-297-1,-2 14-128-15,-7-6-40 16,-5-2-4177-16</inkml:trace>
  <inkml:trace contextRef="#ctx0" brushRef="#br1" timeOffset="248263">24899 4664 256 0,'0'0'5089'0,"0"0"-3945"0,0 0-728 16,0 0-8-16,0 0 16 0,0 0-424 15,0 0 96-15,0 0 96 16,0 0 32-1,0 0 224-15,0 0 24 16,1 0-263-16,10 0 119 16,1 0-176-16,-1 0 56 0,10 0 240 15,0 0-400-15,-2-4 160 16,-2 0 104-16,-1 0-304 15,-5 0 376-15,-1 0-64 16,-2 1-144-16,-7 1 80 16,3 0-248-16,-4-3-16 15,0 1-832-15,0 0-3809 16</inkml:trace>
  <inkml:trace contextRef="#ctx0" brushRef="#br1" timeOffset="249067">22499 4644 2616 0,'0'0'2393'0,"0"0"-1665"16,0 0 216-16,0 0 152 0,11 6-72 15,-1-2 105 1,4-2-521-16,9-2 88 15,3 0-232-15,1 0-184 16,2 0 320-16,0 0-224 0,-3 0-40 16,-6 0 64-16,-6 0-392 15,-3 0 176-15,-1 0-184 0,-3 0-128 16,-7 0 8-16,0 0-1776 15,0 0-5514-15</inkml:trace>
  <inkml:trace contextRef="#ctx0" brushRef="#br1" timeOffset="258190">17614 5957 1344 0,'0'0'2176'0,"0"0"-895"16,0 0-345-16,0 0 208 0,0 0-80 15,0 0-384 1,0 0 97-16,-4 0-185 15,4 0-24-15,0 0 40 16,0 0-520-16,0 0 112 0,0 0-200 16,0 0 104-1,0 0-200-15,0 0 96 31,0 0 0-31,0 0-8 0,0 0 16 0,0 0-8 0,0 0 0 16,0 0 8-16,0 0 16 16,0 0-24-16,10 0 0 0,3 0 24 15,3 0 32-15,5 0-56 16,-2 0 0-1,4 0 0 1,-2 0 24-16,0 0-24 0,-2 0 8 31,1 0 56-31,-6 0 0 0,-1 0-64 16,-5 0 0-16,0 0 8 15,-4 0 8-15,-1 0-8 0,-3 0 0 16,3 0 96-16,-3 0 8 16,0 0-112-16,0 0 144 15,0 0-136-15,0 0 432 0,0 0-376 16,0 0-64-16,0 0-912 15,0 0-5937-15</inkml:trace>
  <inkml:trace contextRef="#ctx0" brushRef="#br1" timeOffset="262137">17656 6642 3504 0,'0'0'2305'16,"0"0"-729"-1,0 0 320-15,0 0-423 0,0 0-129 0,0 0-504 16,0 0-304-16,0 0-48 0,0 0-480 31,0 0-8-31,0 0 0 16,0 0-144-16,11 0 144 15,3 0 0-15,6 0 0 0,-1 0 144 16,4 0-96 0,-2 0-48-16,5 0 0 0,-1 0 0 0,-4 0 0 15,0 0 0-15,-1 0 0 31,-6 2 8-31,2-2 49 16,-4 0-57-16,-6 0 0 0,2 0 24 16,0 0-153-16,0 0 129 0,-3 0-1232 15,-5-6-3737-15</inkml:trace>
  <inkml:trace contextRef="#ctx0" brushRef="#br1" timeOffset="263744">17633 7440 2816 0,'0'0'2409'16,"0"0"-1377"-16,0 0-304 15,0 0 136-15,0 0-328 0,0 0-288 16,0 0 72-16,0 0-312 15,16 6 304-15,5-4 273 16,0 0-393-16,2-2 296 0,1 2-288 31,2-2-88-31,0 0 248 16,-1 0-296-16,0 0-32 0,-1 0-32 15,0 0 96-15,-8 0-96 16,2 0 8-16,-3 0-8 16,-7 0 168-16,-2 0-168 0,-1 0 0 15,-3 0 0 1,-2 0 64-16,0 0 24 15,0 0-88-15,0 0-216 0,0 0-2105 16</inkml:trace>
  <inkml:trace contextRef="#ctx0" brushRef="#br1" timeOffset="273826">21031 5881 2960 0,'0'0'2921'16,"0"0"-1617"-16,0 0 432 0,0 0 1 16,0 0-449-16,0 0-456 15,0 0-264-15,0 0 48 31,0 0-119-31,0 0-153 0,0 0 128 16,0 0-400-16,0 0 8 16,1 0-80-16,3 0-960 0,-4 0-2241 0</inkml:trace>
  <inkml:trace contextRef="#ctx0" brushRef="#br1" timeOffset="275687">21092 6625 4520 0,'0'0'2289'15,"0"0"-1137"-15,0 0 825 0,0 0-73 31,0 0-960-31,0 0-288 16,0 0-168-16,0 0-287 0,0 0 455 31,0 0-368-31,0 0-144 16,0 0-144-16,0 0-416 0,-14 0-2609 15</inkml:trace>
  <inkml:trace contextRef="#ctx0" brushRef="#br1" timeOffset="277035">21115 7493 3272 0,'0'0'5041'15,"0"0"-3672"-15,0 0-625 0,0 0 448 0,0 0 184 32,0 0-576-32,0 0-303 0,0 0 71 0,0 0-552 15,0 0-16 1,-8 2-560-16,-7 0-2649 15</inkml:trace>
  <inkml:trace contextRef="#ctx0" brushRef="#br1" timeOffset="283161">22825 5709 5697 0,'0'0'2112'15,"0"0"-1408"-15,0-2 305 16,0 2-25-16,2 0-600 0,14-2 312 31,3 0 96-31,5-2-352 0,5 0 192 16,-1-2-232-16,1 2-183 15,-3 2 7-15,-2-1-168 16,-1 2-56-16,-6 1 0 0,1-2-88 15,-7 0-16-15,2-6-889 32,-5 2-1207-32,-6-2-3713 0</inkml:trace>
  <inkml:trace contextRef="#ctx0" brushRef="#br1" timeOffset="283462">22993 5477 5905 0,'0'0'2280'0,"0"0"-1055"16,0 0 15-16,0 0-912 0,0 0 144 16,0 0 192-1,0 0-32-15,-13 144 96 16,10-100-488-1,-2-2 48-15,0-6-183 0,5-3-9 0,0-8 152 16,0-5-144-16,0-3-104 16,0-6 72-16,0-3-72 0,0-2-208 31,7-6-1129-31,2 0-2528 15,-1 0-3752-15</inkml:trace>
  <inkml:trace contextRef="#ctx0" brushRef="#br1" timeOffset="283871">23161 5753 2800 0,'0'0'1897'31,"0"0"-409"-31,0 0-8 0,0 0-264 16,0 0-487-16,0 0 55 16,0 0-376-16,0 0 32 0,118 14 168 15,-105-26-480-15,-4 0 184 16,-1-4-88-16,-8 0-160 0,0-4 296 15,0 2-272 1,0 0 0 0,-3 0 240-16,-8 6-200 0,0 3 296 15,-6 7-167-15,3 2-249 0,-5 0 184 16,-1 11-184-1,-2 7-8 1,5 4 440-16,-2 2-432 0,8-2 152 16,3 0-48-16,4-4-96 15,1-2 232-15,3-5-248 16,0-2 0-16,0-3-48 0,3 0-40 15,9 1 72-15,2-1 16 0,4-5-672 32,11-1-377-32,-3 0-1503 15,-2 0-3505-15</inkml:trace>
  <inkml:trace contextRef="#ctx0" brushRef="#br1" timeOffset="284190">23355 5637 4841 0,'0'0'3032'15,"0"0"-991"-15,0 0-705 0,0 0-744 0,0 0-80 16,0 0-504 0,-52 84-16-16,52-70-88 0,0-2-88 0,0-2 128 15,3-2-40 1,9-2 96-1,2-1-72-15,2 0 152 16,2-1-80-16,-2 0 0 0,-1-2 8 16,-2 2 40-16,-4-2-40 0,-4 0-8 15,-3 0 80 1,-2-2 16-16,0 5 56 15,0-1 360 1,-16 3-56-16,-5 5-144 0,-2 3-312 16,-1 0-152-16,3 0-888 0,6-8-1752 15,7-5-3194-15</inkml:trace>
  <inkml:trace contextRef="#ctx0" brushRef="#br1" timeOffset="284390">23413 5675 992 0,'0'0'4217'31,"0"0"-2249"-31,0 0-40 16,0 0-711-16,0 0-657 31,0 0-248-31,0 0-264 0,118-66-48 15,-105 64-352-15,-2-2-824 0,-1 0-329 16,-6-2-967-16,0 1-681 0</inkml:trace>
  <inkml:trace contextRef="#ctx0" brushRef="#br1" timeOffset="284600">23532 5494 4424 0,'0'0'2521'16,"0"0"-233"-1,0 0-351-15,0 0-841 16,0 0-648-16,0 0-304 15,0 0 96-15,0 0 384 0,-17 113-360 16,15-79 233-16,2-2-385 16,-2-4-40-16,2-6 8 0,0 4-80 31,0-6-1065-31,0-4-3231 0</inkml:trace>
  <inkml:trace contextRef="#ctx0" brushRef="#br1" timeOffset="284973">23936 5597 5449 0,'0'0'2896'0,"0"0"-679"16,0 0-161-16,0 0-263 0,-48 0-1185 15,27 17-168-15,1 8-104 0,-4 1-216 16,1 2 296-16,6-2-224 31,2-2-104-15,5-4-88-16,6-2-16 0,4-4-440 0,0-3-840 15,14-7-1177-15,7-2-1944 16,3-2-3104-16</inkml:trace>
  <inkml:trace contextRef="#ctx0" brushRef="#br1" timeOffset="285447">24023 5611 5697 0,'0'0'3008'31,"0"0"-783"-31,0 0-673 15,0 0-832-15,0 0 104 0,0 0-415 0,-60 108-169 16,52-84-16-16,8-4-224 16,0-5 0-1,0-4-8 1,0-3-216-16,0-2 168 0,12-1 64 15,2-3-16 1,-1-2 8-16,0 0-480 0,3 0-25 0,-3-4-143 16,0-9 96-16,-2 0 440 0,-1-4-16 31,-5 0 128-31,-2 0 72 15,-3 0-64-15,0 6-8 0,0 3 312 16,0 4 32 0,0 4 560-16,0 0-327 0,0 0-65 0,0 0 16 15,0 0-528-15,0 0-40 31,0 2-224-31,0 8 264 0,5 0 16 16,1 2-8-16,-1-2-16 31,2-2-152-31,6-3-1137 0,-2-4-1127 16,-1-1-3121-16</inkml:trace>
  <inkml:trace contextRef="#ctx0" brushRef="#br1" timeOffset="285763">24023 5611 120 0,'150'-40'6169'15,"-154"40"-3721"-15,0 0-175 0,-2 0-761 16,1 4-944-16,-1 9-296 16,1 6-264-1,5 1-8-15,0-1 0 16,0 2-216-16,0-5 16 0,5-2-232 15,6-4-48-15,3-5 248 16,-1 0-32-16,0-1 144 16,0-2 104-16,-3 0-104 15,-4 0 120-15,1 0-48 16,-7 0 48-16,0 0 16 15,0 2-16-15,0 2 544 0,0 2 264 32,-18 4-192-17,0 5-176-15,-4-2-440 0,-1 3-408 16,0-6-896-16,12-4-3825 0</inkml:trace>
  <inkml:trace contextRef="#ctx0" brushRef="#br1" timeOffset="286239">24283 5715 1584 0,'0'0'1600'0,"0"0"-224"0,0 0-55 16,0 0-617 0,0 0-248-16,0 0 264 15,131-3-200-15,-103 0-72 0,-1-1-224 16,-4 0-168-16,-9-2 144 15,-3-4-192-15,-6-2 353 16,-5-2 303 0,0-4-216-16,0 0 120 0,0-2-112 0,-9 3-96 0,-1 4 328 15,-5 3-328-15,4 5 352 16,-2 5-15-16,2 0-457 0,-4 3 96 15,1 13-328-15,-1 4 8 16,1 4 184 0,1 1-104-16,3 2-96 15,2-1 0-15,2-4-64 16,2-4 8-16,4-2 0 0,0-4 40 15,0 1-88-15,10-6-24 16,3-1 128-16,5-4 0 0,1-2-320 31,0 0-144-31,12-4-881 16,-8-9-1079-1,-4-2-3954-15</inkml:trace>
  <inkml:trace contextRef="#ctx0" brushRef="#br1" timeOffset="286577">24624 5633 5841 0,'0'0'3016'0,"0"0"-303"16,0 0-1025-1,0 0-671 1,0 0-537-16,0 0-480 0,0 0 168 15,-60 62-168-15,60-50-144 16,0-2 136-16,0-2-472 16,10 0 111-16,3-2 65 0,3-2-64 0,-1 0 352 31,1 0-136-31,-3-2 152 15,0 0 56-15,-4-2-56 0,1 2 0 16,-7 0-8-16,2-2-16 16,-3 2 8-16,-2 0 16 0,0 0 0 31,0 2 0-31,0 5 80 0,-4 0-32 0,-12 3-48 15,-10 6-184 1,4-6-1240-16,4-1-3529 0</inkml:trace>
  <inkml:trace contextRef="#ctx0" brushRef="#br1" timeOffset="287060">24903 5404 184 0,'0'0'5593'16,"0"0"-3281"-16,0 0-135 0,0 0-985 16,0 0-528-16,0 0-336 15,0 0-16 1,8 52 224-16,-4-24-240 15,-4 8 24-15,0 5 153 16,0-1-465-16,0 4 224 0,0-6-208 16,0-2 48-16,0-6-24 15,0-8-40-15,0-4-8 0,0-4 56 31,0-5 16-15,0-4-88-16,0-3 16 0,0 0-352 16,0-2-241-16,-7 0-1191 0,-2 0-4985 0</inkml:trace>
  <inkml:trace contextRef="#ctx0" brushRef="#br1" timeOffset="287731">24789 5663 4560 0,'0'0'3257'16,"0"0"-648"-1,0 0-777-15,0 0-536 16,0 0-711-16,0 0-521 15,0 0 16-15,0 0-72 0,32 30 112 16,-22-18 128-16,-1 2-240 16,3 0 312-16,-3 0-168 31,-1 0-56-31,4 1 288 0,-7 0-328 15,1 0 80-15,-1-2-136 0,1-1 152 16,-1-1-120-16,-2-4-32 0,1-3 0 16,-3 0 80-1,3-2-32-15,-4-2-48 16,0 0 40-1,0 0 56-15,0 0 152 0,0 0 96 16,0 0 352-16,0 0 296 16,0 0-655-16,0 0 95 0,0 0-72 0,0 0-352 15,0 0 416 1,0 0-240-1,0 0 40-15,3-2 344 16,-3-6-560-16,6-6 104 0,2-4-112 16,2-2-48-16,1-6-152 15,4 1-64-15,-12-6-1496 0,-3 9-2105 16,0 6-10498-16</inkml:trace>
  <inkml:trace contextRef="#ctx0" brushRef="#br1" timeOffset="294476">17712 3709 4400 0,'0'0'1977'0,"0"3"-961"16,0-3 528-1,0 0 305-15,0 2-617 0,0-2-896 0,0 2-336 16,0 6-208-16,0 2-2360 31,0 0-3682-31</inkml:trace>
  <inkml:trace contextRef="#ctx0" brushRef="#br1" timeOffset="295240">20684 3910 11042 0,'0'0'1816'0,"0"0"-1584"0,0 0 184 31,0 0-72-31,0 0 529 16,0 0-401-16,0 0-424 15,0 0 288-15,-34 68-336 0,29-60-264 16,2-8-456-16,3 0-1873 16,0-10-6041-16</inkml:trace>
  <inkml:trace contextRef="#ctx0" brushRef="#br1" timeOffset="295956">24081 3826 2800 0,'0'0'7842'31,"0"0"-6514"-31,0 0-808 16,0 0 760-16,0 0-823 0,0 0-457 16,-3-6-625-16,-8-6-3559 0</inkml:trace>
  <inkml:trace contextRef="#ctx0" brushRef="#br1" timeOffset="298445">17176 7949 1400 0,'0'0'2224'0,"0"0"-1047"16,0 0-57-16,0 0 248 0,0 0-272 15,0 0-192-15,0 0-351 16,0 0-321-1,5 0 120-15,-4 0-344 0,9 2 264 16,1 2 24 0,4 1-192-16,6 4 256 0,1-3-80 15,1 4-128 1,0-2 208-16,-1 2-208 15,1-2 96 1,1 2-40-16,2-4-200 0,1 2 264 0,-1-2-48 16,5 0-96-16,0-2 256 15,3 1-384-15,6-2 185 0,2 1 31 16,3-2-216-16,4 0 320 15,-1-2-240-15,-1 0 0 0,-5 0 120 32,1 0-120-32,-5 0-80 15,-3 0 0-15,1 0 48 31,-1 0 48-31,1 0-88 0,-2 0 64 16,1 0 152-16,1 0-96 16,4 0-128-16,-4 0 0 0,1 0 104 15,-3 0-40 1,1 0-56-16,-1 0 0 0,2 0 168 15,-2 0-80-15,1 0-96 0,2 0 0 0,4 0 80 16,1 0 56-16,8-2-88 16,1-2 168-16,3-1 208 15,-1-4-344 1,0 1 16-16,-1-4-72 15,-2 2 80-15,0-2 120 16,-6 2-176-16,-4 2 8 0,-4-2 112 16,-3 4-64-16,1-2-104 0,-5 0 0 15,2 2 8 1,1-2 64-16,-4 2-72 15,3-1 8-15,-2 2 104 16,0 1-48-16,0 0-72 16,-2 2 8-16,-1 0-32 0,1 2 16 15,-4 0 16-15,1 0 0 0,1 0 48 16,2 0 16-16,2-2-72 31,2 0 8-31,3 0-40 16,-4 2-8-1,-1-2 48-15,-3 2 0 0,0 0 16 0,-5 0 32 16,-2 0-56-16,-4 0 8 0,-2 0-48 15,-2 0-40-15,-4 0 136 32,-2 0-48-32,-2 0 168 15,-3 0-88-15,0 0-16 0,0 0-64 16,0 0 72-16,0 0 112 15,0 0-184-15,0 0-200 0,0 0-1096 0,1 0-1857 16,-1 2-3736-16</inkml:trace>
  <inkml:trace contextRef="#ctx0" brushRef="#br1" timeOffset="301940">23116 7476 4841 0,'0'0'2992'0,"0"0"-687"0,0 0-185 15,0 0-712 1,0 0-543-16,-36 19-345 15,14 9-512-15,-3 11 112 16,-1 9-120-16,-1 12 64 16,4 4 96-16,2 4-160 15,8-6 72-15,5-5-72 0,8-11-208 16,0-12 208-16,0-10-104 31,5-8-144-31,10-10 240 0,-1-6-240 16,4 0 248-16,3-14 80 15,0-14 40-15,0-8 64 0,-2-2-112 16,-6-3-56-16,-1 4 248 47,-9 5-152-47,-3 5 288 15,0 10 224-15,0 4-296 0,-11 7-56 16,-1 5-272-16,1 1-176 15,1 0-64-15,7 0-1032 0,3 0-897 0,0 1-1760 16,3-1-2032-16</inkml:trace>
  <inkml:trace contextRef="#ctx0" brushRef="#br1" timeOffset="302308">23209 7598 4088 0,'0'0'2681'16,"0"0"-185"-16,0 0-231 15,0 0-857-15,0 0-968 16,0 0-184-16,0 0-88 0,0 0 113 15,-3 89 95-15,3-62-248 16,0-1-24-16,0-2-96 0,8-5 80 31,5-4-176-31,-2-2 64 16,4-5-112-16,-5-3 80 0,1-1-184 15,0 0 88 1,-1-2 39-16,-2 0-103 0,2-2 216 0,-5 3-80 16,-2-3 80-16,-3 2-8 15,0 0 56-15,0 0 16 31,0 0 104-31,0 2 137 0,-7 3 327 32,-6 6-296-32,-3 1-216 15,-2 2 56-15,1 0-176 0,4-5-192 16,1-2-568-16,1-7-1305 15,5-2-2768-15</inkml:trace>
  <inkml:trace contextRef="#ctx0" brushRef="#br1" timeOffset="302468">23290 7624 4112 0,'0'0'2817'0,"0"0"-2033"15,0 0-352-15,0 0-432 16,0 0-80-16,0 0-1984 15,0 0-3169-15</inkml:trace>
  <inkml:trace contextRef="#ctx0" brushRef="#br1" timeOffset="302867">23586 7568 5553 0,'0'0'2608'16,"0"0"-1255"0,0 0 239-1,0 0-184-15,0 0-792 0,0 0-32 16,-71 121-247-16,64-98-281 15,7-1-56-15,0 1-8 0,0-1-8 16,0-3-41-16,5 2 33 16,3-6-72-16,2 0 96 31,1-2 0-31,2-2-56 0,1-3-40 15,1 0-120-15,1-5-232 0,-1 1-168 16,-4 1 480-16,-1-3-40 0,-4 0 176 16,-4-2-24-16,-2 2 120 15,0 0-96 1,0 0 152-1,0-2-16-15,0 2 504 0,0 0-48 16,-2 2 9-16,-9 1-169 16,-5 4-360-16,-4-1-144 0,1 0-104 0,-15-4-1097 15,5-4-935-15,6 0-5490 16</inkml:trace>
  <inkml:trace contextRef="#ctx0" brushRef="#br1" timeOffset="303037">23608 7666 5193 0,'0'0'3104'0,"0"0"-1151"0,0 0-345 15,0 0-768-15,0 0-760 0,41 0 32 16,-17 0-112-16,10 0-1072 15,-4 0-1617-15,-7 0-3880 0</inkml:trace>
  <inkml:trace contextRef="#ctx0" brushRef="#br1" timeOffset="303499">23876 7602 4032 0,'0'0'2201'0,"0"0"-1225"0,0 0 0 16,0 0-488-16,0 0 184 15,0 0-159-15,0 0-129 16,0 0-8-16,65 32-288 0,-57-20 256 16,2 0-288-1,-9 2 112-15,-1 1 64 16,0 0-16-16,0 2 288 0,-16 0-248 15,-3 2-256-15,-7-2 328 16,5-2-328-16,3-8-64 16,5-1-184-16,7-4-224 0,3-2 304 31,3 0-240-31,0 0-424 0,0 0-192 15,3 0 447-15,10 0 361 16,0 0 208-16,3 0 8 16,-3 0 112-1,4 0 64-15,-2 0-24 0,-2 0 33 0,1 2-185 31,-6 5 8-31,-1 3 136 0,-5-1-88 16,-2 6 336-16,0 0 296 16,0 2-168-16,-5-2 120 15,-10 2-272-15,-1-7-40 16,0-3-40-16,6-5-224 0,2-2-64 15,0-2-1200 1,5-13-1497-16,3-2-3576 0</inkml:trace>
  <inkml:trace contextRef="#ctx0" brushRef="#br1" timeOffset="303969">24253 7420 3976 0,'0'0'3145'0,"0"0"-1753"15,0 0 105-15,0 0-433 0,0 0-560 16,0 0-216-16,0 0 200 15,0 60 144-15,0-32-344 0,-5 4-56 16,-2 2-8-16,2 4-168 31,-1 5 64-31,-2-2-120 0,1 3 72 47,-1 1-136-47,5-6 64 16,0-3 0-16,3-7-8 15,0-5-160-15,0-6-80 0,0-8-64 16,10-4-136-1,-2-6 160-15,3 0-192 0,2 0 480 0,-2-14 24 0,4-4-16 16,-4-1 176-16,-3 0-56 16,-3 2-64-16,-3 4 456 15,-2 0-56-15,0 5 16 0,0 3 209 16,0 1-489-16,-7 0-200 15,-11 2-88-15,-12 2-1065 16,2 0-975-16,2 0-4922 0</inkml:trace>
  <inkml:trace contextRef="#ctx0" brushRef="#br0" timeOffset="379134">19571 13618 680 0,'-28'-6'2816'15,"-10"-20"-1551"-15,-8-10-425 0,-12-11 536 16,2-10-256-16,-1-10-552 0,4-5 88 15,6-6-199 1,10-2-17 0,8-3 112-16,8-3-400 15,8 0 72-15,7 0-8 0,6 3-144 16,0 6 232-1,0 4-192-15,22 7 144 0,9 5-104 0,14 5-144 0,16 5-8 16,12 6 0-16,11 9-88 16,10 10 32-16,3 12 56 15,3 12 0 1,-8 2-72-16,0 10-96 0,-10 16 152 0,-4 8 16 15,-6 8-128-15,-10 8 40 16,-12 9 168 0,-5 7-80-16,-18 4 384 15,-7 1-376-15,-14-2 304 0,-6-2-56 16,0-9-168-16,-6-4 336 15,-10-6-224-15,-13-4 120 0,0-4 265 32,-9-4-321-32,-7-4 88 15,-5-6-208-15,-6-5-144 16,-2-11 0-16,-1-9-744 0,-8-1-873 15,10-3-1447-15,13-5-6122 0</inkml:trace>
  <inkml:trace contextRef="#ctx0" brushRef="#br0" timeOffset="380004">17704 15258 3080 0,'0'0'2041'31,"0"0"-905"-31,-176 18 552 16,100-18-288-16,0 0-103 15,0-14-313-15,4-18-352 0,-4-12-136 16,1-14-328 0,-9-29-64-16,9-27-80 0,20-24 56 0,21 8-80 31,30 26 0-31,4 27-64 15,20 21 48-15,15-9 32 0,14-6-16 32,15-6 0-32,6 11-24 15,7 16 24 1,6 20-8-16,4 20-272 0,2 10 272 0,0 30-88 15,-7 18 96-15,-8 11 32 16,-14 3-24-16,-10 2-8 0,-18-4 0 16,-7-4 64-16,-9-8 96 0,-11-5 40 15,-5-6 56-15,0-5-104 16,0-1-152-16,-5 1-80 15,-15 9-496 1,3-5-1000-16,0-6-2593 16</inkml:trace>
  <inkml:trace contextRef="#ctx0" brushRef="#br0" timeOffset="381772">22567 13582 1480 0,'0'0'1536'0,"0"0"-584"0,0 0 129 15,0 0-9-15,-126-68 184 16,106 51 272-16,4 2-495 15,8-2-393-15,6-2-264 0,2-4-368 16,0-1 248-16,15 0-256 16,9 2 0-1,12 4 48-15,4 6-48 0,2 4 0 16,3 6-8-16,2 2 0 15,-5 0-64-15,0 4 72 16,2 10 0-16,-7 4 0 16,0 6 24-16,-2 6-24 15,-7 4 0 1,-1 9 72-16,-9 2-72 0,-3 8 0 0,-6 5 0 15,-4 0 120-15,-5 4-56 16,0-3-64-16,0-4 0 16,-3-4 16-16,-10-8 16 15,-3-4-32-15,-3-3 176 0,-9-6 552 16,-9-4-552 15,-13-2-24-31,-7-8-152 16,-12-8-112-16,-39-12-600 15,16-20-1376-15,13-8-4122 31</inkml:trace>
  <inkml:trace contextRef="#ctx0" brushRef="#br0" timeOffset="383107">20717 13922 392 0,'0'0'1432'0,"0"0"-816"0,0 0 144 16,0 0 416-16,0 0-215 15,0 0-649-15,0 0-104 16,2 0-96-16,-2 0-40 0,0 0 200 16,0 0-200-16,5 2 32 15,3 2 136-15,5 2-32 16,5 3 96-16,4 3-144 15,7 4-56-15,2 5 176 32,6 6-176-32,-1 3 192 15,-1 0 312-15,-6 2-528 31,-3-4 128-31,-3-2 0 0,-12-3-119 0,0-4 271 0,-6-1-56 0,-2 0 32 16,-3-2 160-16,0 3-264 16,0-4 192-16,-6 2-128 0,-7 0-288 31,2-2 240-31,-9-1-240 31,-1-2 136-31,0-2 8 16,-4-2-64-16,-6-3-80 0,-3-3-8 15,-2-2 0-15,-4 0 0 16,5-2 0-16,2-11 0 0,7-4 248 31,4-2-240-31,4-3 72 16,8-3-80-16,2-1-80 0,5-6 0 15,0-2 80-15,3-4-96 0,0 0-104 16,0-2-632-16,0-6-240 15,14 8-1281-15,-4 8-2656 0</inkml:trace>
  <inkml:trace contextRef="#ctx0" brushRef="#br0" timeOffset="384673">12961 13079 6345 0,'0'0'3257'0,"0"0"-2185"0,0 0-272 16,0 0 104 0,0 0-168-16,0 0-272 15,-5 72-392-15,-3-33 80 16,-2 8-152-16,2 2 48 0,-3 6 64 15,0-5-96-15,-1 0 65 32,3-7-25-32,1-9-40 0,1-6-16 0,1-9 0 0,2-2 0 31,3-8 24-31,1-5-16 0,0-1-8 15,0-3 0-15,0 0-24 16,0 0 16-16,0 0-177 16,1 0 65-16,22-14 120 15,6-5 104-15,5-2 73 0,5-3 63 31,0-3-232-31,-4 5 136 0,-1 1-104 16,-8 2-32-16,-4 7 80 16,-2 0-88-16,-9 6 16 0,-8 0 48 15,-1 4-64-15,-2 0-16 16,0 0-640-1,0-1-825-15,-2 1-2656 16</inkml:trace>
  <inkml:trace contextRef="#ctx0" brushRef="#br0" timeOffset="384948">13017 13297 5825 0,'0'0'3080'0,"0"0"-1471"16,0 0-209-16,0 0-872 15,0 0-216-15,-22 153 16 0,22-89-176 32,0 0 232-32,0-6-232 0,3-8 8 15,5-12-31-15,0-9-57 16,-3-10 16-16,-2-6-88 15,1-8 0-15,-4-5 152 0,0 0-136 16,0 0-16-16,0-20-280 31,0-8-1881-31,0-2-4472 0</inkml:trace>
  <inkml:trace contextRef="#ctx0" brushRef="#br0" timeOffset="385355">13465 13375 4048 0,'0'0'4393'0,"0"0"-3865"15,0 0 345-15,0 0 839 16,0 0-496-16,103-26-184 0,-69 8-351 16,-7-4-305-16,3-2-24 15,-1-5-352 1,1-9-784-16,-5 8-1209 0,-8 4-3272 0</inkml:trace>
  <inkml:trace contextRef="#ctx0" brushRef="#br0" timeOffset="385579">13602 13098 6081 0,'0'0'2392'16,"0"0"-967"-1,0 0-49-15,0 0-256 0,-11 107-352 0,11-69 32 16,0 2-455-16,0-2 15 15,0-2-288-15,5-4 8 32,1-3-160-32,2-6-825 0,0-1-1223 15,-1-7-2217-15,1-6-2744 16</inkml:trace>
  <inkml:trace contextRef="#ctx0" brushRef="#br0" timeOffset="385940">13767 13347 1608 0,'0'0'2376'0,"0"0"-151"16,0 0-433-16,0 0-391 16,0 0-393-16,0 0-680 0,84-118 16 31,-73 100-248-31,-6 1-72 15,-2 4 232-15,-3 3-248 16,0-1 88-16,0 3-32 0,-5 3 16 16,-9 1 56-16,-7 4-48 0,0 0-80 15,-5 0 96-15,7 11-88 16,-2 10-16 15,8 7 0-31,3 4-48 0,7 4 40 0,3 0 8 16,0 0 0-16,0-6-48 0,3-6 48 15,7-5-72-15,1-8 64 0,0-5-256 16,4-6 264-16,-4 0-640 15,12-17-760 1,-4-10-801 0,-3 1-3560-16</inkml:trace>
  <inkml:trace contextRef="#ctx0" brushRef="#br0" timeOffset="386175">13935 13132 3136 0,'0'0'3025'15,"0"0"-1337"-15,0 0-584 0,0 0-151 16,0 0-665-16,0 0-104 15,1 83-136-15,9-72 48 0,-2 0-64 32,-3-3-32-32,1-1 8 31,-4 4 200-16,-2-1-200-15,0 3 88 0,0 8 0 0,0 1-96 16,-21 12-128-16,0-6-1449 16,2-5-3888-16</inkml:trace>
  <inkml:trace contextRef="#ctx0" brushRef="#br0" timeOffset="386342">13988 13190 3272 0,'0'0'2569'15,"0"0"-457"-15,0 0-399 16,0 0-705-16,0 0-672 15,0 0-192-15,94-102-144 16,-77 80-1056-16,3-2 552 0,-4 6-1601 16,-8 4-2712-1</inkml:trace>
  <inkml:trace contextRef="#ctx0" brushRef="#br0" timeOffset="386540">14059 12983 4400 0,'0'0'2217'0,"0"0"-465"0,0 0-367 0,0 0-385 15,0 0-128-15,-5 103-72 16,5-63 48-16,0 3-448 16,0-3-168-16,5-2-208 0,6-4-24 15,9 2-128-15,1-10-1224 16,-2-8-3041-16</inkml:trace>
  <inkml:trace contextRef="#ctx0" brushRef="#br0" timeOffset="386795">14582 12968 4889 0,'0'0'2128'15,"0"0"-928"-15,0 0-216 0,-35 124-183 16,35-84-457-16,0-3-144 15,0-7-192-15,16-9-8 0,18-12-1265 16,-7-7-1575-16,1-2-2393 0</inkml:trace>
  <inkml:trace contextRef="#ctx0" brushRef="#br0" timeOffset="387189">14776 13010 2800 0,'0'0'3177'15,"0"0"-1329"-15,0 0-472 31,0 0-183-31,0 0-113 16,-79 107-568-16,76-75-336 0,3-4-104 16,0-4-72-16,9-7 0 0,4-4-72 15,5-7 48-15,-2-6 24 0,2 0 0 16,1-13 0-1,1-15-184 1,-4-6-616-16,0-6-272 16,-5-1-281-1,-4 2 217-15,-2 7 688 0,-5 10 448 0,0 10 496 16,0 10 1481-16,0 2-305 0,0 0-520 0,0 14-608 31,0 8-352-31,0 4 304 16,0-2-264-16,3 0-87 31,5-3-137-31,3-9-8 0,-1-5-57 0,6-7-783 0,-3 0-848 15,3-11-16-15,8-30-601 16,-1 3-2888 0</inkml:trace>
  <inkml:trace contextRef="#ctx0" brushRef="#br0" timeOffset="387437">15010 12896 288 0,'0'0'2368'0,"0"0"185"15,0 0 215-15,0 0-463 16,0 0-1129-16,0 0-784 0,0 0-368 31,-42 66 96-31,42-40-120 16,0-4 0-16,0-6-24 0,8-4-80 15,4-5-16-15,-3-1 112 16,-1-1 0-16,4 1 8 16,-3 2 120-16,1 3 16 0,-2 0 120 15,-1 4 200 1,-3 0-248-16,0 6 200 15,-4 3-96-15,0 5-304 0,-12 1-8 16,-10 0-328-16,2-5-1672 16,9-15-4169-1</inkml:trace>
  <inkml:trace contextRef="#ctx0" brushRef="#br0" timeOffset="387770">15162 13130 992 0,'0'0'2424'15,"0"0"-167"1,0 0-585-16,0 0-368 15,0 0-295-15,0 0-417 16,129-124-224-16,-106 90-224 0,-10 4-144 16,-7 4 224-16,-6 6-136 15,0 2 64-15,-19 6-8 16,-5 3-136-16,-1 7-8 31,3 2 416-31,4 0 8 0,2 11-8 16,5 10-312-16,6 8 96 0,2 3 128 15,3 0-280-15,0 3 184 16,0-1-24-16,6-2-88 15,7-4 217-15,1-5-233 0,1-3-32 32,1-3 40-32,-1-7-112 0,4-5-128 15,0-5-865-15,12-11-935 0,-7-17-1193 16,-1-4-4280-16</inkml:trace>
  <inkml:trace contextRef="#ctx0" brushRef="#br0" timeOffset="388032">15404 12890 5657 0,'0'0'1896'15,"0"0"-424"-15,0 0 33 0,0 0-473 16,0 0-184-16,0 0-744 16,0 0-48-1,0 0-112-15,4 106-16 16,18-98 72-1,2 1 0-15,1-5 80 0,-3-1-56 0,-2 1-24 16,-4 0 0-16,-3 0-8 31,-7 4 48-31,-3 1-40 0,-3 4 8 16,0 6 104-16,-22 5 240 15,-20 18-352-15,3-6-664 16,5-8-2304-16</inkml:trace>
  <inkml:trace contextRef="#ctx0" brushRef="#br0" timeOffset="388875">15674 12902 3168 0,'0'0'2521'16,"0"0"-1009"-16,0 0 88 0,0 0-63 0,0 0-329 15,63-132-456-15,-26 89 16 16,7-2-208-1,4 2-168 1,10 3-47-16,4 6-177 0,6 6 40 16,3 7-16-16,-2 6-104 0,-3 5 176 15,-6 3-48-15,-5 7 56 16,-10 0 128-16,-11 0-216 0,-7 0 32 31,-4 0-8-31,-10 0-200 16,-7 0 160-16,-4 0-120 15,-2 0 40-15,0 0 224 0,0 0-176 16,0 0-136-16,-2 0-1296 15,-10 0-1449-15,-3 0-4568 0</inkml:trace>
  <inkml:trace contextRef="#ctx0" brushRef="#br0" timeOffset="389251">16323 12258 1064 0,'0'0'5225'15,"0"0"-4361"-15,0 0-104 16,0 0 873-16,0 0-273 15,0 0-224-15,134 34-496 0,-92-26-72 16,2 3-136-16,-4-4-112 16,-4 3-31-16,-6-1-185 0,-7 1 120 31,-12-3 56-31,-3 1-64 15,-6-1 352-15,-2 1 256 16,-2 3 400-16,-17 6-240 0,-13 9-759 16,-7 6-225-1,-30 26-297 1,7-8-2271-16,6-6-2289 0</inkml:trace>
  <inkml:trace contextRef="#ctx0" brushRef="#br0" timeOffset="392722">13626 11285 984 0,'0'0'4321'16,"0"0"-3089"0,0 0-408-1,0 0 504-15,0 0-63 16,0 0-673-16,0 0-224 0,0 0-136 0,7 0-88 15,-2 0 328-15,9 0-192 16,1 0 32 0,7 0 120-16,2-6-176 15,10-1 120-15,-3-3-88 16,1-1-136-16,-1 0 209 0,-2-1-169 31,-3 1-64-31,-8 3 112 0,-2 3-232 0,-6 1 152 0,-7 2-88 31,0 2-64-31,-1 0 232 16,-2 0-184-16,0 0 64 0,0 0 8 15,0 0-128-15,0 0-480 16,0 0-1025-16,0 0-1727 0</inkml:trace>
  <inkml:trace contextRef="#ctx0" brushRef="#br0" timeOffset="393092">13801 11343 4384 0,'0'0'3241'16,"0"0"-1553"0,0 0-463-16,0 0-329 15,0 0-256-15,-4 79 32 16,4-39-336-16,0 5-56 0,4 0 88 15,4 0-304 1,-3-3 40-16,1-8-80 0,2-6 40 0,-5-8 41 16,2-4-97-16,-2-9-8 15,-1 0 64-15,-2-3 16 0,2-4-48 16,-2 0-32-16,0 0-673 15,0 0-1111-15,0-7-4097 0</inkml:trace>
  <inkml:trace contextRef="#ctx0" brushRef="#br0" timeOffset="393665">13999 11576 4400 0,'0'0'1537'16,"0"0"-649"-16,0 0 496 0,0 0-15 16,0 0-513-16,0 0-88 15,0 0-168 1,0 0-144-16,71-35 128 15,-61 16-280-15,-2-1 56 16,-3-2-104-16,-2-2-176 0,0 2 48 16,-3 0-7-16,0 4-113 15,0 1 192-15,-6 8-56 0,-5 3 72 31,-2 4 120-31,-3 2-328 16,1 0 88-16,-6 15-96 16,3 8 8-16,1 5-16 15,2 4 16-15,9 0-8 0,2 0 0 16,4 0-120-16,0-4 112 0,0-3 8 31,8-8-32-31,4-4-80 16,-7-6 80-16,3-1 32 0,1-4-16 15,-1-2-32-15,4 0-16 16,1 0 64-16,1 0 0 0,4 0-8 15,0-13-112-15,6-17-449 16,-5 3-871 0,-3 1-2945-16</inkml:trace>
  <inkml:trace contextRef="#ctx0" brushRef="#br0" timeOffset="394049">14222 11334 5417 0,'0'0'2808'0,"0"0"-1071"16,0 0-345-16,0 0-704 16,0 0-208-16,0 0-168 0,-50 110-264 31,50-90-16-31,0-2-32 15,0-2-24-15,5-5-56 0,5-2 0 16,-2-3 32-16,1-2 24 16,3-2-8-16,1-2-32 0,0 0 64 15,1 0 0 1,-1 0-56-1,0 0 40-15,-3 0 16 16,-2 0 0-16,-7 0-64 0,3 0 8 16,-4 0 56-16,0 2 0 0,0 9 328 15,-4 0-16-15,-9 8 24 0,-4 0-336 16,-1-1-152-1,-2-4-656 1,3-5-1584-16,5-7-4098 16</inkml:trace>
  <inkml:trace contextRef="#ctx0" brushRef="#br0" timeOffset="394270">14267 11480 3208 0,'0'0'2241'0,"0"0"-1073"0,0 0 568 32,0 0-79-32,0 0-649 15,0 0-464-15,0 0 16 0,126-37-432 16,-106 28 64-16,-4-1-192 15,-2 2-576-15,-2-4-336 0,-4 2-1265 16,-7 0-2696-16</inkml:trace>
  <inkml:trace contextRef="#ctx0" brushRef="#br0" timeOffset="394582">14371 11334 432 0,'0'0'2976'15,"0"0"-1047"1,0 0-593-16,0 0-32 0,-5 109-144 0,5-77-431 16,0 2 63-16,0-2-400 15,0-4-8-15,0-3-96 16,0-5-240-16,0-1 8 15,5-8 48-15,0-3-16 16,1-4 40 0,-4-1-72-16,1-3 120 0,0 0 264 0,0 0-240 15,7-7 56-15,0-14-256 16,11-20-176-1,0 3-1000-15,-5 6-1921 0</inkml:trace>
  <inkml:trace contextRef="#ctx0" brushRef="#br0" timeOffset="394932">14787 11464 6937 0,'0'0'2569'0,"0"0"-1665"15,0 0 72-15,0 0-344 0,0 0 8 16,46-6 136-16,-19-2-472 15,-1-4-176-15,3 2 121 0,-3-2-249 16,1 2-353-16,-1-6-863 16,-11 3-1616-1,-2 4-3586-15</inkml:trace>
  <inkml:trace contextRef="#ctx0" brushRef="#br0" timeOffset="395220">14899 11285 4656 0,'0'0'2017'0,"0"0"-153"16,0 0 105-16,0 0-809 15,0 0-408-15,0 0-352 0,0 0-392 31,0 0 344-31,0 0-104 16,-8 141 32-16,8-94 89 0,0-2-369 16,0-3 64-16,0-8-64 0,0-8-225 15,0-7-359 1,8-10-1112-1,14-9-977-15,-9-5-599 16,5-11-1129 0</inkml:trace>
  <inkml:trace contextRef="#ctx0" brushRef="#br0" timeOffset="395445">15026 11490 992 0,'0'0'2296'0,"0"0"-743"0,0 0 167 0,0 0-648 16,0 0-480-16,0 0-272 15,83 94-272-15,-67-94 392 0,-2 0 305 16,-2-8-193-16,-1-8 96 31,-6 0-216-31,-3-4 176 0,-2 3 176 16,0-2-248-16,0 4 144 15,-17 0-175-15,0 3-273 16,-3 4 24-16,-2 4-256 0,-1 4-384 15,0 12-385-15,2 12-1607 16,5-2-2841-16</inkml:trace>
  <inkml:trace contextRef="#ctx0" brushRef="#br0" timeOffset="395961">15516 11117 3384 0,'0'0'4337'0,"0"0"-2624"0,0 0-345 16,0 0 216-16,0 0-352 16,-2 106-367-16,2-59-241 15,0 3-472-15,0 0 88 0,0 0-192 16,7-6-32-16,-1-1 128 15,1-9-136-15,-3-6 32 0,1-7 88 32,0-2-128-32,-3-8-80 0,-1-4-568 15,4-7-609-15,-5 0-559 16,0-15-1161-16,0-3-3128 0</inkml:trace>
  <inkml:trace contextRef="#ctx0" brushRef="#br0" timeOffset="396322">15461 10999 2656 0,'0'0'2137'0,"0"0"-289"0,0 0-112 16,0 0-247-16,0 0-633 16,113 0-176-16,-89 9-240 0,-1 2-232 31,-2 3 176-31,-4 0-200 15,-2 4 96-15,-4 0 304 16,-3 3-232-16,-4 0 89 0,-3 1-33 16,-1 1-216-16,0-4 344 15,-1 1-280-15,-14 3 64 0,-4-4 40 31,-1 4-360-31,1-1 96 16,-4-1-96-16,6 0-944 16,0-1-697-16,6-6-1351 0,5-4-5746 0</inkml:trace>
  <inkml:trace contextRef="#ctx0" brushRef="#br0" timeOffset="396857">15800 11340 80 0,'0'0'5553'16,"0"0"-3417"-16,0 0-175 0,0 0-513 15,0 0-336-15,0 0-480 16,-115 56-400 0,107-26 104-16,5 4-248 15,3-4-80-15,0-2 48 16,0-3-56-16,0-6 0 0,10-5-88 15,-4-2 40 1,2-6-48-16,0-3 48 0,-1-3 48 0,1 0-8 31,3-3 16-31,0-13 72 16,1-6-80-16,1-4-176 15,-4-2 168-15,-1 2-208 0,-1 4 216 16,-2 6-96-16,-2 8 192 16,-3 4-88-16,0 4 368 0,0 0 64 15,0 0 145 1,0 0-201-16,0 4-168 15,2 9-128-15,4 2-24 16,-4 3-80-16,6 2 16 16,1-4 0-1,-1 0-48-15,-1-3 48 0,1-6 0 16,0-1 0-16,0-4-128 0,0-2-632 15,7-2-513-15,-2-13-839 16,-2-4-2585-16</inkml:trace>
  <inkml:trace contextRef="#ctx0" brushRef="#br0" timeOffset="397230">15973 11262 4488 0,'0'0'2281'16,"0"0"31"-16,0 0-143 15,0 0-881-15,-23 19-680 16,12 4-200-16,3 3-248 0,-5 0 112 16,6 0-272-16,3-2 81 15,0-6-154-15,4-2 73 0,0-4-8 16,0-2-8-16,8-2-192 15,4-2 208-15,1-2 0 0,0 0-160 32,-1-2 56-17,3-2-192-15,-5 2 40 0,1-2 96 0,-5 0-144 16,-2 2 256-16,-4 0-16 0,0 2 0 15,0 2 64-15,0 2 120 16,0 4 112-16,-10 1-104 16,-3 0-128-1,2 4-520 1,-1-6-1408-16,1-5-3697 15</inkml:trace>
  <inkml:trace contextRef="#ctx0" brushRef="#br0" timeOffset="397757">16137 11270 3472 0,'0'0'2449'0,"0"0"-449"0,0 0-55 0,0 0-809 15,0 0-320-15,0 0-536 31,0 0-272-31,0 0 176 0,0 0-176 16,-48 75 0-16,46-60-8 16,2-3-32-16,0 0 32 15,0-4-56-15,0 0-40 0,0-2 48 0,7 0 48 16,1 0 0-1,2 0 24 1,1-2 24-16,0 0-96 0,-1 0 48 16,6-2 0-16,-5 3 64 15,-3-2-56-15,4 1-8 0,-1 0 8 0,-4 2 56 31,2-2-48-31,-4 2-16 16,-2 0 0-16,1 0 64 16,-1 2-64-16,-2 0 72 0,-1 3 96 15,0 0-80-15,0 1 200 16,0 0 0-16,0 0 56 0,-9 1 169 31,-3-4-185-31,1 3-48 16,-3-3-72-16,2-3-208 0,3-4 0 15,2-2-528-15,2 0-841 16,4 0-1175-16,1-2-3898 0</inkml:trace>
  <inkml:trace contextRef="#ctx0" brushRef="#br0" timeOffset="400651">12467 11484 2456 0,'0'0'1272'16,"0"0"-55"-16,0 0-73 15,-65 119 88-15,46-81 200 0,-1-2-407 0,1-1-185 31,4 4-280-31,3 3-248 16,5 4 304-16,1 8-312 0,2 4-72 16,4 8 144-16,0 4-224 15,0 9 32 1,0 5-8-16,0 11-176 0,0 5 384 0,0 16-143 31,12 18-1-31,17 20 104 16,5 5-344-16,1-15 176 0,-1-31-40 15,-8-35-88-15,-3-20 184 16,-2-7-232-16,4 0 64 0,0 3-32 31,4-1 24-31,-5-11-56 16,-1-10 0-16,-6-10-8 0,-1-6-128 15,-4-6 136-15,-1-8-480 0,8-6-409 16,-2-16-1207-16,-3-12-1777 15</inkml:trace>
  <inkml:trace contextRef="#ctx0" brushRef="#br0" timeOffset="401915">16512 10916 2840 0,'0'0'1256'0,"0"0"-639"15,0 0 551 1,0 0 248-16,0 0-256 15,0 0 17-15,0 0-321 0,92 97-240 16,-72-77 48-16,5 4-200 16,-2 0 40-16,3 2 56 15,-2 3-344-15,0 1 168 16,-1 0-79-16,0-1-57 15,-4 6 200-15,-1-3-248 16,1 4 88-16,-3 0 32 0,0 0-320 16,-1 0 208-16,-1 1-136 15,1 0-72 1,1 3 288-16,-8 4-224 15,7 1 96-15,-7 0-16 16,3 4-72-16,-4-4-72 0,-1 0 0 16,4-3 0-16,-2-1-16 15,3-3 64-15,0-3-48 16,1 1 0-16,1-4 48 0,-2 0-56 31,0-1 8-31,-4-3 0 16,1 2 0-16,-5-4 8 0,0 2 112 15,-1 0-64-15,-2 1 40 16,0 1-96-16,0-2 0 15,0-1-56-15,0 3 56 0,0 2 0 32,0-2 104-32,0 3-80 0,0-6-16 15,0-2-8-15,-5-3 0 0,-1-3 8 16,-1-6 72-16,1-1-72 16,2 0 80-1,-2-2-88 1,3 0-32-16,1 0 16 0,-1-2 16 15,0 0 0-15,1-4-24 0,0-2 72 16,-2-2-96-16,-1 0-104 0,-7 0-1368 16,6-4-889-16,-2-4-4248 15</inkml:trace>
  <inkml:trace contextRef="#ctx0" brushRef="#br0" timeOffset="404405">14652 13788 5761 0,'0'0'1896'15,"0"0"-1120"-15,0 0 449 0,0 0-265 16,0-1-168-16,0 1-368 16,0 0-416-16,0 0 64 0,5 5 16 15,8 11-48-15,4 4 536 16,4 5-272-1,-1-1 40-15,-3-3 56 16,0 2-272-16,-3-7 161 16,-3-2-217-16,1-7 0 0,-7-3 136 15,-1-2-192-15,-2-2 224 16,-2 0 504-1,0 0 48 1,0-13 88-16,0-16-616 0,8-37-264 16,3 6-1208-16,-3 2-1977 0</inkml:trace>
  <inkml:trace contextRef="#ctx0" brushRef="#br0" timeOffset="406587">7341 15362 4000 0,'0'0'4529'0,"0"0"-2896"16,0 0-809-1,0 0 56-15,0 0-144 0,-58 46-520 0,43-5 104 0,4 12-320 16,6 18 80-16,5 9-16 16,0 6-8-16,7 6-112 0,22 3 40 15,9-3 16 1,4-6 16-1,2-10-16-15,1-12 8 0,2-15-8 16,-5-19-544-16,19-19-624 16,-11-6-976-16,-8-5-2505 0</inkml:trace>
  <inkml:trace contextRef="#ctx0" brushRef="#br0" timeOffset="407130">7669 14919 4929 0,'0'0'3072'16,"0"0"-1495"-16,0 0-369 0,0 0-120 0,0 0-48 15,0 0-600-15,0 0-384 16,0 0 264-16,69-52 169 16,-24 28 167-16,1-6-280 15,5 0-168 1,-2 0 176-16,-1 2-248 0,-6 1-136 15,-1 6-72-15,-9 6-1000 16,-3 12-713-16,-8 3-1199 16,-10 0-3074-16</inkml:trace>
  <inkml:trace contextRef="#ctx0" brushRef="#br0" timeOffset="407310">8026 14841 5521 0,'0'0'2136'16,"0"0"-1048"-1,0 0 105-15,-16 130 135 16,16-81-608-16,0-4-280 16,0 0-152-16,0-3-272 0,9-8-32 15,4 4-248-15,-2-12-1432 16,1-6-2577-16</inkml:trace>
  <inkml:trace contextRef="#ctx0" brushRef="#br0" timeOffset="407721">8265 15052 1304 0,'0'0'2320'0,"0"0"-575"0,0 0-281 0,0 0-464 15,0 0-272-15,0 0-72 0,126-81-407 16,-113 68 15-16,-4-2-128 31,-4 5-40-31,-5 1 16 16,0-2 136-16,0 5 136 0,-6-2 192 15,-11 4-184-15,-5 4 32 16,-2 0-40-16,-4 0-256 0,4 6 136 16,5 15-160-16,2 6 16 31,6 8-120-31,3 3 48 0,3 0 80 15,5-3 32-15,0-6-160 0,0-9 0 32,0-6-64-32,8-7-40 0,4-2 56 0,-1-5-120 15,5 0-416 1,12-16-288-16,-4-10-752 15,-3-1-2425-15</inkml:trace>
  <inkml:trace contextRef="#ctx0" brushRef="#br0" timeOffset="408012">8497 14821 4608 0,'0'0'3257'16,"0"0"-1769"-16,0 0-831 0,0 0-201 15,0 0-32-15,-13 105-152 0,13-77-264 16,0-7 0-16,10-2-8 31,3-8-120-31,1 0 112 16,1-5-192-16,1-2-128 0,-1-1 320 15,-2 1-80-15,-2-2 88 16,-5 2-8-16,-1-2 8 0,-5 5 0 15,0-1 8 1,0 5 432 0,0 6-88-16,-8 0-224 15,-8 4-128-15,-3 1-608 0,1-6-1881 16,0-9-3992-16</inkml:trace>
  <inkml:trace contextRef="#ctx0" brushRef="#br0" timeOffset="408197">8575 14951 2536 0,'0'0'2024'0,"0"0"-263"0,0 0-577 31,0 0-392-31,0 0-512 16,0 0-128-16,0 0-152 15,0 0-1320-15,126-76-1937 0</inkml:trace>
  <inkml:trace contextRef="#ctx0" brushRef="#br0" timeOffset="408465">8685 14764 4793 0,'0'0'2096'15,"0"0"-1176"-15,0 0 216 31,-12 105-95-31,12-63-585 16,0-2-216 0,0-1-64-16,12-5-176 0,4-4 128 0,-8-6-32 15,3-7-96-15,0-2 328 0,-7-5-176 16,2-4 8-16,-1-4-80 15,0-2 8 1,-2 0-176-16,8-20 88 16,1-8-800-16,-1-2-2081 0</inkml:trace>
  <inkml:trace contextRef="#ctx0" brushRef="#br0" timeOffset="408908">9335 14835 4721 0,'0'0'4336'0,"0"0"-3031"15,0 0-577-15,0 0 104 0,0 0-704 16,20 2 16-16,1-4 368 16,6-8-104-16,4-2 24 31,-2-5-200-31,0 4-128 0,-3-4-104 15,-2 2-288-15,-5-6-936 0,-7 8-880 16,-6 0-2625-16</inkml:trace>
  <inkml:trace contextRef="#ctx0" brushRef="#br0" timeOffset="409080">9440 14653 2632 0,'0'0'2985'16,"0"0"-1121"-16,0 0-816 0,0 0 401 15,0 104-169-15,10-67-584 16,-2-3-224-16,3-3-344 0,-3-9-128 31,4-11-424-31,6-11-1248 16,-2 0-1081-16,-7-15-1248 0</inkml:trace>
  <inkml:trace contextRef="#ctx0" brushRef="#br0" timeOffset="409300">9568 14809 1720 0,'0'0'2064'0,"0"0"-295"15,0 0-497-15,0 0-544 0,0 0-184 16,113 52 48-16,-94-52 345 0,-1-14-73 15,-7-5-248 1,-4 0 96 0,-7 1 8-16,0 2 128 0,0 1 161 15,-18 6-593-15,-1 1-24 16,-10 4-392-16,0 2-368 0,4 2-168 15,8 0-793-15,5 6-2880 0,11 2-1840 16</inkml:trace>
  <inkml:trace contextRef="#ctx0" brushRef="#br0" timeOffset="409631">10080 14350 7433 0,'0'0'2737'31,"0"0"-2001"-31,0 0-32 16,0 0 96-16,0 0 32 0,35 126 9 16,-15-66-337-16,-6 6 136 15,2 4-168-15,-3-1-216 16,-3-9 504-16,-2-8-392 0,-1-13-192 15,-3-14-176 1,0-9-48-16,-4-12-1240 16,0-4-777-16,0-13-1199 0,0-12-4730 15</inkml:trace>
  <inkml:trace contextRef="#ctx0" brushRef="#br0" timeOffset="409873">10062 14356 3168 0,'0'0'2241'0,"0"0"-329"15,0 0-400-15,0 0-271 0,0 0-521 16,0 0-120-16,95-31-368 15,-85 28-128-15,1-1-104 16,-1 4-176-16,-8 0-936 16,-2 4-1617-1,0 9-2000-15</inkml:trace>
  <inkml:trace contextRef="#ctx0" brushRef="#br0" timeOffset="410056">10104 14548 5297 0,'0'0'2368'0,"0"0"-71"0,0 0-793 0,0 0-120 16,0 0-552-16,0 0-463 16,115-50-369-16,-80 30-209 15,-4 4-1223-15,-5 8-3201 0</inkml:trace>
  <inkml:trace contextRef="#ctx0" brushRef="#br0" timeOffset="410655">10414 14518 7793 0,'0'0'2257'15,"0"0"-937"-15,0 0 136 16,0 0-864-16,0 0-104 0,-31 122-207 31,31-94-273-31,0-2 176 16,2-3-144-1,5-6-32-15,2-4-16 0,-1-7-40 0,2-4-8 16,3-2 48-16,0 0 8 15,1-10 144-15,1-10-144 0,-2-7-80 32,-2-3 0-32,-4 2-249 15,-3-2 209-15,0 5 120 16,-4 2-64-16,0 9 64 0,0 4 224 0,0 6 377 15,0 4 191-15,0 0-416 16,0 2-72-16,0 15-296 16,8 6 0-1,-3 5 272-15,6 2-192 16,-3-2-72-16,3-5-8 15,1-6-8-15,-1-4-608 0,-1-9-256 0,-2-4-481 16,0 0-263-16,-5-12-320 16,2-8-609-1,-5-7-1496-15,0 1 2177 16,0 0 1264-16,0 7 592 15,0 2 1376-15,0 7 640 16,0 8 169 0,0 2-169-16,1 0-783 0,6 0-897 0,-1 6 592 15,4 8-112 1,0 0-200-16,-2 2-48 15,-3 0-368-15,-2-2-200 16,2-3-536-16,-5-5-1344 0,0-4-2473 16,0-2-2279-16</inkml:trace>
  <inkml:trace contextRef="#ctx0" brushRef="#br0" timeOffset="410803">10563 14397 6833 0,'0'0'1192'0,"0"0"80"15,0 0 457-15,0 0-641 0,0 0-712 16,42 27-16-16,-26-15-360 16,0 0-680-16,-5-4-3377 15</inkml:trace>
  <inkml:trace contextRef="#ctx0" brushRef="#br0" timeOffset="411100">10758 14199 5521 0,'0'0'2728'16,"0"0"-1696"-16,0 0 529 15,16 111-489-15,-8-56-504 16,2 7-288-16,5-1-176 0,-2-1 168 15,3-10 224-15,-2-10-256 16,4-10-55-16,-2-7-113 0,0-10 8 31,-1-4 176-15,1-5-256-16,-2-4 120 0,1 0-8 15,-4-6-112-15,2-14 0 0,-1-7-584 16,-1-12-857-16,-3 5-1495 16,-5 3-4490-16</inkml:trace>
  <inkml:trace contextRef="#ctx0" brushRef="#br0" timeOffset="412046">11191 14207 936 0,'0'0'4097'0,"0"0"-2697"16,0 0-96-16,0 0-32 15,0 0-191-15,0 0-153 31,76 30-120-31,-52-8-24 0,2 10 120 16,0 4-71-16,-2 11-273 16,-1 4 96-16,-1 12-288 0,1 7 64 15,-4 4-200-15,4 3-104 16,-7 3 48-16,3-2-176 15,-1 0 96 1,-2 1-8-16,-1-4-16 0,-10 0-72 16,-5-3 8-16,0-2-8 15,-2-1 112-15,-21-5-112 0,-4 0-456 16,-9-4-552-16,-23 8-865 15,7-15-2215 1,5-16-5450 0</inkml:trace>
  <inkml:trace contextRef="#ctx0" brushRef="#br0" timeOffset="413054">7909 16044 6649 0,'0'0'3073'0,"0"0"-2041"0,0 0-544 0,0 0 184 16,0 0 168-16,0 0-96 31,0 0-39-31,31 149-89 16,-20-98-368-16,-6 2 56 0,0-5-136 15,0-6-160-15,-3-4 120 16,1-6-40-16,-2-6-80 16,1-7 0-1,1-6-8-15,-1-4 0 16,1-5-16-1,2-4-288-15,3 0 248 0,7 0-120 0,7 0 176 16,2 0 160-16,5-7-160 16,5-7 176-16,0-2-56 0,-1 2-112 31,0-1-8-31,-7 0 0 31,3 3-632-31,0 2-545 0,-6 4-935 16,-10 0-2833-16</inkml:trace>
  <inkml:trace contextRef="#ctx0" brushRef="#br0" timeOffset="413263">8197 16244 7257 0,'0'0'1848'0,"0"0"-1175"15,0 0 143 1,0 117 144-16,5-67-8 16,4 3-384-16,1-4-88 0,0-2-152 15,-2-7-248 1,3-5 169-16,-4-6-249 0,1-3-120 15,-5-6-905-15,2-8-3296 0</inkml:trace>
  <inkml:trace contextRef="#ctx0" brushRef="#br0" timeOffset="413558">8536 16238 5537 0,'0'0'2184'0,"0"0"-1608"0,0 0 72 15,0 0 153 1,0 0-113 0,0 0-424-16,113-36-264 15,-95 27-8-15,-2-10-1304 0,-2 8-1433 16,-9-2-3368-16</inkml:trace>
  <inkml:trace contextRef="#ctx0" brushRef="#br0" timeOffset="413745">8652 16033 5297 0,'0'0'2080'0,"0"0"-832"16,0 0 529-16,0 0-417 0,0 137-352 16,3-90-160-16,2-5-415 15,2-2-209-15,4-5-144 0,-4-4-80 16,5-9-593-16,3-4-1295 31,-4-8-2841-31,-3-8-2200 0</inkml:trace>
  <inkml:trace contextRef="#ctx0" brushRef="#br0" timeOffset="414066">8899 16287 1776 0,'0'0'2464'0,"0"0"-599"0,0 0-97 16,0 0-504-16,0 0-183 15,0 0-401-15,0 0-176 0,113-98-8 16,-103 75-312 0,-3 5-32-1,-7 3 24-15,0 0-104 0,0 5 136 16,-7 2-96-16,-7 5-104 15,-1 1 192-15,2 2-96 0,-1 0 232 16,2 17 128-16,4 9-392 0,2 6 185 31,1 0-1-31,2 2-8 16,3-5-48-16,0-3-184 15,0-6-16-15,9-6 0 0,4-6-648 16,10-8-801-16,-5 0-1327 16,-1-14-3490-16</inkml:trace>
  <inkml:trace contextRef="#ctx0" brushRef="#br0" timeOffset="414341">9148 15982 4488 0,'0'0'4129'15,"0"0"-2664"-15,0 0-505 31,0 0-288-31,0 0 72 0,0 0 0 16,0 0-528-16,39 56-32 16,-26-46-16-1,0 0-160-15,3 2 160 0,-5 2-160 0,4 2 145 0,-4 2 119 16,0 4-200-1,-4 3 192 1,-2 1-16-16,-5 4-240 0,0 0 192 16,-2 0-200-16,-11-2-608 15,-2-4-537 1,-7-12-1223-16,6-6-2225 0,1-6-1080 0</inkml:trace>
  <inkml:trace contextRef="#ctx0" brushRef="#br0" timeOffset="414497">9224 16166 2696 0,'0'0'2201'0,"0"0"-209"16,0 0-144-1,0 0-367-15,0 0-393 0,0 0-256 0,132-76-616 32,-103 56-32-32,-3 0-184 15,2 1-848-15,-4-2-752 0,-10 5-1265 16,-2 4-3128-16</inkml:trace>
  <inkml:trace contextRef="#ctx0" brushRef="#br0" timeOffset="414707">9381 15888 3264 0,'0'0'3225'15,"0"0"-1185"-15,0 0-575 16,0 0-145-16,0 0-576 0,0 0-200 31,6 90 224-31,10-50-272 0,-1 2-103 16,1 0-97-1,2-4-240 1,-1-6 120-16,-5-4-176 0,1-5 0 16,4-10-680-16,-5-2-3177 15,-3-11-4673-15</inkml:trace>
  <inkml:trace contextRef="#ctx0" brushRef="#br0" timeOffset="415052">9886 15796 5905 0,'0'0'3296'0,"0"0"-1831"32,0 0-641-32,0 0 24 15,-27 114-432 1,27-70-120-16,8-4-280 0,16-10-16 0,16-12-1048 0,-4-12-2089 15,-2-6-4168-15</inkml:trace>
  <inkml:trace contextRef="#ctx0" brushRef="#br0" timeOffset="415430">10120 15818 4136 0,'0'0'4449'16,"0"0"-2592"-1,0 0-409-15,0 0-248 16,0 0-504-16,0 0-87 15,-45 108-417-15,45-82-144 0,6 0 56 32,6-6-104-32,2-2 0 0,-4-6 0 0,5-6-144 0,-4-4 136 31,-3-2-168-31,3 0-249 15,-1-12 137-15,-2-10-248 0,2-4-176 16,-7-4-264-16,0-2 200 16,-3 0 480-1,0 2 296-15,0 8 24 0,0 5 560 0,0 9 600 31,0 6 224-31,0 2-527 16,0 0-713-16,0 13 24 0,7 6-32 16,4 8 8-16,2-1-168 15,5 2-296-15,9-4-985 0,-6-8-1935 0,0-8-1289 16</inkml:trace>
  <inkml:trace contextRef="#ctx0" brushRef="#br0" timeOffset="415723">10329 15711 6161 0,'0'0'1776'16,"0"0"-1128"-16,0 0 209 0,0 0 39 15,0 0-472-15,-15 113-408 0,26-102 16 16,9-3-24-16,-4 1-16 15,6-3-32 1,-2-2-104 0,-1 1 136-16,2 3-24 0,-5 3 32 15,-6-1 56-15,0 2-48 0,-5 0 344 16,-5 3 264-16,0 2 24 15,0-2-72-15,0 6-344 0,-15-5-224 16,-3-2-424-16,4-8-1448 31,-1-6-5402-31</inkml:trace>
  <inkml:trace contextRef="#ctx0" brushRef="#br0" timeOffset="416078">10505 15850 3344 0,'0'0'1569'0,"0"0"-297"0,0 0-304 0,0 0-120 0,0 0-176 16,114-73-224-16,-78 50 329 16,-6-1-81-16,-5 1-440 15,-4 5-120-15,-10 2-72 16,-3 7-8-1,-8-2 0-15,0 3 48 16,-6 2 144-16,-11 0-64 0,3 4 96 0,-2 2 312 16,-4 0 48-16,4 6 24 15,3 14-151-15,2 6-169 16,1 4 120-1,9 2-336-15,1 2-8 16,0-2-72-16,0-4 0 31,11-3-56-31,0-7 8 0,2-6-152 0,-1-7 96 0,0-5-824 16,6-5-729-16,-2-14-879 0,-4-4-4450 15</inkml:trace>
  <inkml:trace contextRef="#ctx0" brushRef="#br0" timeOffset="416354">10742 15596 3264 0,'0'0'4113'0,"0"0"-2817"15,0 0-487-15,0 0 7 0,0 0-200 0,0 0-216 16,0 0-208-16,27 117-64 15,-12-95-120 1,3-1 40-16,3-8-48 0,0-3-112 16,3-3 48-1,-1-3-24-15,1-4 88 16,-8 0 104-16,-2 0-104 0,-5 0 0 15,-5 0 88-15,-4 0-16 0,0 4 64 16,0 1 56 0,-21 14-192-16,-1-2-1664 15,-4 2-5978-15</inkml:trace>
  <inkml:trace contextRef="#ctx0" brushRef="#br0" timeOffset="417097">8788 16842 5537 0,'0'0'4849'0,"0"0"-3473"16,0 0-216-16,0 0-480 0,0 0-520 15,0 0 72 1,140 48 393-16,-72-22-233 15,5 2 152-15,-5 0-192 0,-7-3-72 32,-6-3 24-32,-7-4-296 0,-4-2 40 0,-12-2-40 15,-4-5 0-15,-9-2 136 16,-4-1-144-1,-7-6-576-15,-8 0-544 0,0-2-1041 16,0-9-2184-16</inkml:trace>
  <inkml:trace contextRef="#ctx0" brushRef="#br0" timeOffset="417437">9274 16543 7601 0,'0'0'2713'0,"0"0"-1401"16,0 0-512-16,0 0-288 15,-34 128 24-15,24-67-200 0,2 1-320 16,2-2 441-16,-4-4-121 31,-1-5 136-31,3-4-32 0,0-2-88 16,-4-1 0-16,1-3-208 15,-2-2-88-15,7-5 88 0,-2-6-88 16,4-10-56-16,-2-5 32 0,4-8-32 15,2-1-112-15,0-4-472 16,0 0-840-16,0-9-1313 16,2-8-4545-1</inkml:trace>
  <inkml:trace contextRef="#ctx0" brushRef="#br0" timeOffset="418223">10075 16607 5353 0,'0'0'4969'0,"0"0"-3553"15,0 0-576-15,0 0 80 16,0 0 1-16,0 0-161 16,0 137-280-16,6-101 8 15,-1-4-224 1,2-7 8-16,-4-6-72 0,0-5-144 0,-3-6 64 15,5-2 24-15,-5-2-8 16,0-4 208 0,0 0-72-16,0 0 16 15,0 0 8-15,0 0-232 16,0 0 97-16,0 0-113 0,0-12-48 15,0-4-137 1,0-9-71-16,0-7 48 0,7-5 32 0,-1 1-64 31,2 4 184-31,2 5-48 16,-5 10-32-16,1 4 80 15,-3 7-136-15,1 5 32 0,4 1 24 16,-2 0-176 0,5 0 88-16,1 9 176 0,1 12 144 0,3 3 208 15,-2 4-344 1,-1 0-8-16,-1-2-608 15,-3-6-688-15,4-7-304 16,-6-10-809-16,9-3-1592 0,-8-18 1169 16,0-4-1673-16</inkml:trace>
  <inkml:trace contextRef="#ctx0" brushRef="#br0" timeOffset="418398">10338 16718 24 0,'0'0'1952'0,"0"0"160"0,0 0-391 16,0 0-153-16,0 0-176 16,0 0-375-16,52 56-585 0,-46-56-160 15,-1 0-72-15,-3 0 360 16,1 0 520-1,-3-2-112-15,0-8-39 16,0 0-57-16,0 2-56 16,-11 0 168-16,-5 4-440 15,-2 2-544-15,-3 2-224 0,3 0-1160 16,4 0-1321-16,2 0-3560 0</inkml:trace>
  <inkml:trace contextRef="#ctx0" brushRef="#br0" timeOffset="418598">10338 16718 4232 0,'79'-96'2241'15,"-66"92"-113"-15,0-5-383 0,7 0-585 16,1-5-400-16,4-3-424 0,0-1-120 15,4 1-216-15,-7-2-568 16,1 0-1368-16,-10 4-1993 16</inkml:trace>
  <inkml:trace contextRef="#ctx0" brushRef="#br0" timeOffset="418821">10503 16407 4048 0,'0'0'2465'16,"0"0"-1273"-16,0 0-8 0,0 0-119 15,0 0-113-15,18 132-232 16,-7-92-176-16,2 1 272 0,5-3-144 16,-4-6 17-16,-1-4-89 31,2-9-192-31,-6-6-64 0,1-3-208 15,1-8-40-15,1-2-96 16,7-12-504 0,0-16-1545-16,-4-6-3984 0</inkml:trace>
  <inkml:trace contextRef="#ctx0" brushRef="#br0" timeOffset="419363">10945 16554 2632 0,'0'0'2457'0,"0"0"-873"16,0 0-144-16,0 0 169 0,0 0-409 16,88-15-320-16,-67 0-192 0,-4-7-224 15,0-3-200-15,-3 1 24 16,-7-2-288-16,-3 0 0 0,-4 4-96 15,0 2 64-15,0 4 32 16,-11 4 0-16,-8 4 56 31,-2 6 0-31,-3 2-40 0,1 0-24 16,4 20 8-16,2 7-136 15,9 6 136-15,5 1 72 0,3 0-8 16,0-1 264-16,0-3-136 31,15-4 225-31,1-5-73 16,0-2-256-16,2-6 136 0,3-2-152 0,-4-7 32 15,3-2-104-15,4-2-728 16,-1-6-905-16,-6-7-3256 0</inkml:trace>
  <inkml:trace contextRef="#ctx0" brushRef="#br0" timeOffset="419747">11186 16329 5721 0,'0'0'2264'15,"0"0"-952"-15,0 0 601 16,0 0-553-16,15 103-624 0,-7-73-16 16,-3-5-447-16,-1-1-41 0,3-5-224 15,-4-8 56-15,-1-3-8 16,-1-3-56-16,-1-5 64 31,0 0 48-31,0 0-48 0,0-11-32 16,0-13-32-1,0-10-272-15,0-6 120 0,4-4-208 0,0 2 55 16,4 8 169-16,-3 11-112 15,3 14 88-15,2 9-184 32,-2 0 344-32,3 13 152 0,1 14 408 15,-1 1-175-15,-3 2-65 0,0-2-320 16,-1-8-369-16,1-8-567 0,-2-12-1168 15,-1 0-2001-15,0-6 48 16</inkml:trace>
  <inkml:trace contextRef="#ctx0" brushRef="#br0" timeOffset="420036">11365 16268 1408 0,'0'0'2272'0,"0"0"-583"0,0 0 111 0,0 0-376 31,0 0-407-31,58 129-153 16,-45-109-520-16,-1-3-112 0,-1-8-56 15,0-7-176-15,-3-2 0 16,4 0 440-16,2-4 120 16,1-12-64-16,-4-8-248 0,2-2-88 31,-2 0-64-31,-1 0-96 0,-8 2-16 15,-2 2-328-15,0 6-264 16,0 2 120-16,-12 3-232 0,1 4-592 16,3 5-449-16,3 0-247 15,0 0-241 1,5 2-375-16</inkml:trace>
  <inkml:trace contextRef="#ctx0" brushRef="#br0" timeOffset="420680">11551 16210 728 0,'0'0'1464'0,"0"0"280"0,0 0 25 0,0 0-233 16,0 0-192-1,57 113-215 1,-43-95-689-16,-3-4-248 0,4-6-192 16,1-8-240-16,-3 0 240 15,5 0 48-15,-5-14-48 16,8-8 0-16,-5-6-208 0,-2-4 16 15,-2-1-16 1,-7 1-25-16,-5 2 185 16,0 8-112-16,0 8 160 0,0 9 337 15,0 5 495-15,0 0-128 16,0 2-344-16,0 13-256 15,0 2 24-15,4-2-120 0,3 0-8 32,-1-8 32-17,2-1-32-15,-4-4 0 0,0-2-376 0,3 0-560 16,-5-4 296-16,1-11-33 15,-3-4-271-15,0 2 248 0,0 0 360 16,0 6 336-16,-8 2 0 31,1 7 312-31,6 2 928 16,1 0-223-16,0 2-497 0,0 14-232 15,0 5 8-15,4 6 248 16,5 3-72-16,2 5-64 0,0 1 24 16,0 4-296-16,-2 4 32 15,2 6 144 1,0 2-232-16,0 7-8 0,1 1-48 31,-4-3 24-31,3 1 24 0,0-5-72 0,-6-6 8 16,2-12 88-16,-7-8-96 0,0-8 0 15,0-8-8 1,0-5 0-1,-8-6-72-15,-7 0 56 0,2 0 24 0,0-17 200 16,2-11-192 0,6-8-8-16,-1-10 16 15,6-6 32-15,0-8 40 0,0-4-80 0,1 0-8 31,11-19-344-31,-6 19-984 16,-1 13-1953-16</inkml:trace>
  <inkml:trace contextRef="#ctx0" brushRef="#br0" timeOffset="421120">11839 15940 5521 0,'0'0'2880'32,"0"0"-1687"-32,0 0 247 0,0 0 368 15,0 0-519-15,66 128-529 0,-55-69 248 16,2 3-264-1,-3-2-152-15,-2-9-72 0,1-8-416 16,-2-15 40-16,-2-12-144 16,-4-10-40-1,1-6-24-15,-2 0-208 0,3-18-320 16,0-14 264-16,2-11-312 15,2-4-312-15,-2-4 272 0,4 4 304 16,3 8 368-16,-3 13-97 0,7 10 105 31,-3 8 153-31,5 8 215 16,3 0 304-16,2 10 208 0,-4 14-136 15,0 3-64-15,-2 3-312 16,-3 2-368-16,-14 6-672 16,0-8-2072-16,0-6-9851 0</inkml:trace>
  <inkml:trace contextRef="#ctx0" brushRef="#br0" timeOffset="470234">1716 14719 7217 0,'0'0'2961'16,"0"0"-1545"-16,0 0-160 15,0 0 289-15,0 0-529 16,0 0-520-16,0 47-104 0,0-8-384 31,3 7 168-31,5 6-176 16,-1 1 112-16,1-2-96 0,8 0-16 15,-3-4 0-15,5-4-56 16,4-5 16-16,3-4-240 0,2-8-400 15,-1-4-72-15,3-6 344 16,-2-5-201 0,-2-6 65-1,-3-3 248-15,-2-2-176 0,-3 0 176 0,-5 0 88 16,-4 0 16-16,-5 0 192 15,-3 0 0-15,0 0 368 0,0 0 560 16,0 0 81 0,0 0 359-16,0 2-80 15,-3 4-464 1,-13 2-232-16,-5 6-592 0,-4 2-48 0,-10 6-672 15,-25 3-1048-15,10-5-857 16,0-10-5785-16</inkml:trace>
  <inkml:trace contextRef="#ctx0" brushRef="#br0" timeOffset="470443">1693 14979 7361 0,'0'0'1912'0,"0"0"-791"16,0 0-1 0,0 0-368-16,0 0-576 0,0 0-176 15,170-70-120-15,-112 55-1840 0,-8 2-4506 0</inkml:trace>
  <inkml:trace contextRef="#ctx0" brushRef="#br0" timeOffset="472290">2373 15013 392 0,'0'0'5769'0,"0"0"-5209"15,0 0 240-15,0 0 448 0,36 139-183 16,-30-97-249-16,2-4-640 0,-4-6 56 15,1-8 80-15,-2-8-248 16,-3-8 112 0,0-4 104-16,0-4 104 15,0 0 480-15,0-8 89 16,0-14-353-1,-7-12-600-15,-1-10-256 0,3-3 152 0,2 4-96 0,3 5-73 16,0 12 265 0,2 9-256-16,11 11 16 15,6 6 64-15,2 0-200 16,0 19 336-16,0 2 48 15,-3 7 0-15,-7-1 176 0,-3-3-160 16,-1-4 24-16,-4-4 128 16,-3-8-168-1,0-5 480-15,0-3-144 16,0 0-231-16,0 0 143 15,0-2-72-15,5-13-176 0,-2-7-120 16,3-5-321 0,9 1 169-1,-1 7-144-15,3 6 16 0,4 11 144 16,0 2-320-16,0 0 272 15,-2 15 128-15,-1 2 120 16,-5-2 48-16,-2-4 8 0,0-5-336 16,-4-3-752-16,2-3-1033 15,-4 0 473-15,-2-7 1056 0,1-2 248 16,1-1 344-1,-2 6 0-15,0 4 104 16,-1 0 320-16,4 0-8 16,-6 2 328-16,3 6 144 0,-1 0-360 15,0-1-88-15,2-2-288 16,-4-3-96-1,0-2-56-15,0 0-624 0,0-2-160 16,0-14-464-16,-8-9 80 16,-3-7 383-16,-4-4 281 15,3-3 480-15,0-4 24 0,4 5 312 16,2 4 457-16,6 8-49 15,0 8 8 1,0 8 128-16,3 10-408 16,13 0-80-16,7 7 280 15,1 22 73-15,5 9 191 0,-2 4 8 16,-4 5-296-16,-7-5 96 15,-1-10-296-15,-4-6-168 0,-4-11-120 32,-1-9-136-32,0-3-64 15,-4-3-128-15,5 0-584 16,1-11 480-16,-2-6 136 0,2-3 32 15,3 3 16-15,1 5-272 16,-1 8 80-16,0 4-208 0,2 0-80 31,-1 2 504-31,2 8 24 16,-3-1 64-16,1-5-184 0,2-4-1433 15,-1 0-671-15,2-13 383 0,-6-10 81 16,3-5 1048-16,-6 0-328 16,-1 1 1104-16,-5 3 288 15,0 9 792 1,0 2 896-16,-6 7 441 15,-1 6-89-15,1 0-359 16,1 0-769-16,2 12-816 0,1 4-352 0,2-2-32 16,0 0-96-16,0-6-72 15,0-2-264 1,11-4 56-16,2-2-176 15,0 0 200-15,2 0 272 16,-4 0-104 0,3 4 176-16,-7 1 0 0,1 4-40 0,-5 7 48 15,-3 4 104-15,0 5 208 0,0 3 24 31,-6 0-336-31,-17-2-272 16,9-6-1593-16,-1-13-3952 0</inkml:trace>
  <inkml:trace contextRef="#ctx0" brushRef="#br0" timeOffset="472904">3636 14508 4256 0,'0'0'2193'0,"0"0"-1785"0,0 0 968 31,0 0 449-31,49 151-641 16,-35-93-296-16,-1-2-504 0,-5-6-40 16,0-10-48-16,-1-6-296 15,-6-12 120 1,4-10-120-16,-5-8-56 0,2-4-56 0,-2 0-224 15,3-4 160-15,0-16 168 16,5-8-104-16,5-4 64 0,2 0-240 16,7 2-40-16,3 5 128 15,4 10-120-15,-2 7 144 16,-1 8 32-1,-3 0-144-15,-2 10 176 0,-7 14 112 16,-7 8 0 0,-3 6 256-1,-4 4-56-15,0 2 96 0,-6 0 64 16,-7-3-184-16,-5-7 136 15,1-8-112-15,-1-7-120 0,2-9-80 32,1-10-240-32,-1-6-992 0,5-20-881 0,4-1-3248 0</inkml:trace>
  <inkml:trace contextRef="#ctx0" brushRef="#br0" timeOffset="473830">3977 14707 3920 0,'0'0'1209'15,"0"0"-481"-15,0 0 680 32,0 0-8-32,0 0-287 0,52 106-281 15,-41-66-224-15,-3-1-264 16,-1-4-272-16,-3-4 152 0,-2-12-184 15,1-6-24-15,-3-8 176 16,0-5-192-16,0 0 88 31,0-9 216-31,0-17-304 0,0-10-360 16,0-11-224-16,0-4-200 0,8 6 176 15,10 5-337-15,8 10 361 0,3 13 336 16,2 12 128-16,-1 5 120 16,1 0 72-1,-2 3 144 1,-1 7 168-16,-6-1-248 0,-2-3 40 15,-4-2-152-15,-3-4 56 0,-2 0-47 16,-1-2-33 0,-4-13 56-16,-4-4 120 0,-2-2-168 0,0-1-8 31,-7 1 0-31,-11 0 64 15,-1 8 0 1,-2 4 248-16,2 9 376 16,1 2 56-16,3 24-592 15,1 8-48-15,7 11-104 0,7-2 64 16,0 0-40-16,0-3-16 15,13-8-8-15,3-8 40 0,1-6-40 16,2-6-8-16,-1-8-72 16,1-4-128-16,4 0 208 0,3-16-320 15,1-8 0-15,4-2 152 16,1-4-128-1,-6 4 240 1,-4 0-104-16,-9 5-40 0,-3 8 200 16,-8 3 8-16,-2 3 424 15,0 5 296-15,0 2-216 0,-12 0 120 16,1 0-168-16,3 13-392 0,2 8 72 15,1 5-144 1,3 1 0 0,2-1-24-16,0-6-32 0,0-4 8 15,11-6-32-15,-1-4-128 16,1-6 160-16,2 0-440 0,-1-14 8 15,-3-11 280-15,-2-7-368 16,-2-2-32 0,-4-1 40-16,-1 2 199 15,0 5 361-15,0 11 65 0,0 6 735 16,0 11 744-16,0 0-880 15,0 11-456-15,5 10-24 16,6 5-32 0,2 1 168-16,5-3-216 15,-5-5-56 1,5-4-48-16,3-5 0 0,0-7-8 0,0-3-160 15,1 0-528-15,-2-13-336 16,1-11-408-16,-2-22-841 0,-6 3-1904 16</inkml:trace>
  <inkml:trace contextRef="#ctx0" brushRef="#br0" timeOffset="474082">4793 14359 1016 0,'0'0'2728'0,"0"0"-223"16,0 0 23-16,0 0-535 0,0 0-921 15,0 0-496-15,-17 27-352 16,27 14 184-1,6 14 56-15,-1 9-272 0,7 7 96 16,-2 1 9-16,-2-1 31 16,-1-3 304-16,3-11-480 15,-3-9-40-15,-2-14-112 0,-2-11-664 16,3-23-961 15,-5 0-1639-31,-1-9-3594 16</inkml:trace>
  <inkml:trace contextRef="#ctx0" brushRef="#br0" timeOffset="474336">5064 14498 5737 0,'0'0'3048'0,"0"0"-831"15,0 0-441-15,0 0-624 16,0 0-847-16,0 0-81 0,-36 106 48 15,25-65-264-15,0-1 56 32,1 0-64-32,0-8 8 0,2-8 32 15,3-6-32-15,2-10-8 16,3-2 64-16,0-2-64 15,0-2 0 1,10 2 152-16,8-2 112 0,4-1 136 0,7 1-224 31,4 1-24-31,5 1-152 0,27 6-1408 16,-10-2-1553-16,-5 2 136 0</inkml:trace>
  <inkml:trace contextRef="#ctx0" brushRef="#br0" timeOffset="475107">3594 15389 6737 0,'0'0'3945'0,"0"0"-2689"15,0 0 208-15,0 0-447 16,0 0-713-16,41 85-176 0,-17-25-112 15,2 11 248-15,-2 3-152 32,2-2-112-32,-2-7-296 15,5 1-1449-15,-6-16-1119 0,-9-18-3250 0</inkml:trace>
  <inkml:trace contextRef="#ctx0" brushRef="#br0" timeOffset="475318">3643 15826 4705 0,'0'0'2536'0,"0"0"-1688"15,0 0-792-15,0 0 400 0,77 136 16 16,-40-86-256-16,-1-4 249 16,-4-9-137-16,-3-12 40 0,-3-9 96 15,-10-10-24-15,-1-6 376 16,-7-4 416-16,-3-28-15 15,1-18-33 1,-3-54-1184-16,-1 12-1040 16,-2 5-3065-16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3:40:30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4662 5897 3896 0,'0'0'1369'15,"0"0"-1121"-15,-155 3 840 16,76-3 696-16,-9 0-271 0,-5 0-377 31,-9 0-424-31,-1-3 320 16,6-1-8-16,-2 0-311 0,7-2-121 15,2 1-336-15,-1-3-72 16,1-3 168-1,-2-1-352-15,-3-4 128 16,-22-5-128-16,-23-8 88 0,6-1-24 16,16-2-64-16,21-4 0 15,21-4 0-15,-5-6-16 0,2-10 8 16,6-1 8-1,19 1-288-15,7-2 288 16,8-1-264-16,8-3 264 16,9-2-96-16,4-4-136 15,5-4 56-15,3 0-16 16,4 2-96-16,4-2 96 0,2 2-225 0,0-1 265 15,15 1 144-15,19 2-368 16,11 2 248-16,15 4-96 0,6 2 0 31,13 0 216-31,3-1-64 16,9 3-16-16,17-8 80 15,29 2-208 1,34 8 120-16,17 18-64 0,-1 29-64 0,-4 9 216 16,-15 34-24-16,-7 7 32 15,-11-3 104 1,-9-6-56-16,-12-4-64 15,-5-8 16-15,-1-4-48 16,-2-2 48-16,-18 0 0 0,-19 2 0 16,-16-2 8-1,-5 6 0-15,8 7-16 0,10 7 8 0,5 7-32 16,-6 1 24-1,-9-1 8-15,-12-3 0 16,-11-6 0-16,-12-2 8 16,-14-2-8-16,-6 2 8 0,-9 4 0 31,-7 6 320-31,0 11-72 0,-23 11 64 0,-8 8 24 15,-7 6-240-15,-11 2-80 16,-2-1-24-16,1-5 0 16,-4-8 208-16,3-8-88 15,1-8-24-15,1-8-16 0,-3-6-80 16,-9 0-752-1,-50 6-760-15,12-8-2577 0,1-10-2816 16</inkml:trace>
  <inkml:trace contextRef="#ctx0" brushRef="#br0" timeOffset="1503">15401 5641 5801 0,'0'0'1384'15,"0"0"-952"1,-144 0 656-16,65 0-295 0,-29-14 111 16,6-6 48-16,-4-7-448 0,-4-7-96 31,16 0-152-31,-11-7-120 15,3-10 48-15,2-1-184 0,2-6 8 16,3-7 16 0,3-1 56-1,4-5 16-15,11-4-96 16,1-3 0-16,15-4-72 0,10-3 72 15,9 0 0-15,18-6 0 16,13-1-144-16,11-2 16 0,13 0-184 16,40-17-280-16,42-15 312 0,51-15 200 31,35-1 24-31,24 16 8 15,8 21-120-15,-3 26 168 0,13 10 0 16,-5 13-152-16,0 10 144 16,-3 10-40-16,1 9 40 0,2 10-72 15,-3 10-120-15,-5 7 192 0,-8 7-88 16,-13 25-48-1,-10 8 136-15,-11 10-80 16,-21 4 88-16,-4 2 0 16,-13 4-24-16,-6-1 24 15,-8 1 0-15,-16-13 8 0,-16-4-24 16,-14-9 0-16,-6-2 16 31,12 8 0-31,7 8 32 0,1 9-32 16,-13 3 0-16,-15 4-48 15,-15 4-16-15,-16 6 64 0,-10 3 0 16,-10 0 0-16,-5 0-200 15,0-5 48-15,-20-6 24 32,-5-8 96-17,-3-4 24-15,-12-3 16 0,-4-2-8 0,-9 2 224 16,-10 5-88-16,-5 6 176 0,-11 10-136 15,-20 22-16-15,-25 21 40 16,-28 17-192-16,-9-6 80 16,-2-23 120-1,4-29 224-15,8-26 320 16,-14-11-248-16,-6-9-216 15,-9-11 96 1,3-13-160-16,2-4-24 0,3-12-31 16,7-18-161-16,8-6 64 0,34 6-72 15,36 6-16-15,34 6-136 16,17 4 39-16,7 2 105 15,7 2-248-15,7 0-512 0,10 6-352 16,5 2-2113-16,0 0-4280 16</inkml:trace>
  <inkml:trace contextRef="#ctx0" brushRef="#br0" timeOffset="7401">11265 6513 5097 0,'0'0'2384'15,"0"0"-1464"-15,0 0 0 0,0 0 353 16,0 0-393-16,0 0-224 15,0 0-464-15,0 0-184 0,0 0 96 32,0 0-96-32,0 0 72 15,0 0-48-15,0 0 24 16,0 0-112-1,5 0-24-15,6 12-24 0,9 13 8 0,-1 7 152 16,7 3-56-16,-2 5 48 16,2-2 24-16,-3-3-40 0,-2-8-24 15,-4-4 0 1,-2-7 56-16,-4-8-64 15,-4-4 0-15,-2-4 96 0,1 0-80 16,4-2 544-16,3-19 128 16,4-5-111-16,3-6-65 15,2-4-440-15,-1 2 96 16,-3 0-64-16,0 6-24 31,-5 2-16-31,0 7-64 31,-2 0 0-31,-5 4 24 0,1-2-24 0,1-1-632 0,-5-10-1001 16,2 6-1335-16,-5 2-4194 0</inkml:trace>
  <inkml:trace contextRef="#ctx0" brushRef="#br0" timeOffset="9774">12539 7728 1016 0,'0'0'5313'16,"0"0"-3961"-16,0 0-680 0,0 0 441 15,-11 0 79-15,11 0-528 0,0 0-336 16,0 0-328-16,0 4-48 15,0 11 40-15,13 8 8 16,10 7 8-16,2 4 184 0,0 5-48 16,1-1 8-1,-4-6 24-15,1-4-168 16,-4-8 104-1,-3-8-104-15,-3-4 8 0,0-8 216 0,-8 0 128 16,5 0 600-16,-2-22 361 16,3-10-521-16,8-12-344 0,1-9-360 31,2-3-88-31,-1-1-16 0,4 4-80 15,-3 5-688 1,-1 6-848-16,-6 12-969 0,-9 10-2928 0</inkml:trace>
  <inkml:trace contextRef="#ctx0" brushRef="#br0" timeOffset="11948">6718 8647 3328 0,'0'0'2417'0,"0"0"-1545"0,0 0 64 16,0 0-120-16,0 0-240 15,0 0-576-15,0 0 8 0,22 42-8 16,2-14 72-16,5 6-72 31,1 6 160-31,-1-3-8 0,-4-5 89 16,-7-9-161-1,-3-9-72-15,-4-6-8 0,-1-6 0 16,1-2 0-16,-1 0 848 0,6-17 232 16,2-13-128-16,1-6-368 15,0-9-536 1,2 1-48-16,2 2-168 0,9-10-1064 15,-3 9-1681-15,-6 11-4912 16</inkml:trace>
  <inkml:trace contextRef="#ctx0" brushRef="#br0" timeOffset="14655">9721 9626 1360 0,'0'0'4313'16,"0"0"-2849"-16,0 0-328 0,0 0 113 16,0 0-121-16,0 0-432 31,0-3-584-31,0 3-112 15,5 7-184 1,10 12 184-16,1 7 120 0,3 6-32 0,2 6 120 0,3-1-8 16,-7-1-192-16,0-6 96 15,-4-6-104-15,0-8 8 16,-3-4 48-16,-4-6-56 0,-1-4 8 31,-2-2 120-15,1 0-128-16,4-4 240 0,6-16 216 0,7-14-96 15,8-9 0-15,5-4-288 16,2-6 24-16,-7 8-88 31,-5 4 40-31,-3 9-56 0,-6 10 8 16,-6 8-64-16,-1 6 56 0,-8 4-48 15,0 4-72-15,4 0-176 0,-4 0-480 16,0 0-680-16,0 0-2545 15</inkml:trace>
  <inkml:trace contextRef="#ctx0" brushRef="#br0" timeOffset="15562">10778 10810 3320 0,'0'0'2449'15,"0"0"-1513"-15,0 0-624 16,0 0 352-16,0 0 624 15,0 0-591-15,151 0-233 16,-101 0-304-16,-3 0-160 0,23-2-56 16,-11-3-1937-16,-15-1-5928 15</inkml:trace>
  <inkml:trace contextRef="#ctx0" brushRef="#br0" timeOffset="16533">11025 11709 1424 0,'0'0'3913'16,"0"0"-3209"-1,0 0-496-15,0 0 184 0,0 0 600 16,0 0-88-16,72 16-328 0,-36-10-7 15,1 2-241-15,5 1 16 16,10-2-8-16,1 1-56 0,5-4-120 31,-1 0-144-31,1-2-16 16,18 2-160-1,-17 0-1288-15,-13 2-2953 0</inkml:trace>
  <inkml:trace contextRef="#ctx0" brushRef="#br0" timeOffset="17420">9469 12862 2496 0,'0'0'2233'0,"0"0"-1673"16,0 0-336-16,0 0 384 0,0 0 248 0,147 18-216 15,-92-11-88-15,10 2-192 16,9-1-352-1,33 0 8 1,-15-4-16-16,-20 0-2584 16</inkml:trace>
  <inkml:trace contextRef="#ctx0" brushRef="#br0" timeOffset="22340">18318 7495 696 0,'0'0'1696'31,"0"0"-840"-31,0 0 40 0,0 0 273 16,0 0-233 0,0 0-280-16,0 0 256 0,0 0-160 0,0 0 24 15,0 0 105-15,0 0-425 16,0 0 64-16,0 0-136 31,0 0-272-31,0 0 208 0,0 0-256 16,0 0 0-16,0 0 40 15,0 0-16-15,0 0-88 0,0 0 0 16,0 0 96-16,0 0 64 0,0 0-80 15,0 0 8-15,0 0 64 16,0 0-88-16,0 0-64 16,0 0 0-1,0 0-32-15,0 0 24 16,0 0 8-16,0 0 0 0,0 0 0 15,0 0 8-15,0 0-16 0,0 0 8 32,0 0-56-32,8 0 48 15,5 0 8-15,8 2 0 0,8 5 80 31,13 1 8-15,9-2-88-16,9 1 0 0,5-3 0 0,-1 3-8 16,-1-3 64-16,-6-2-32 15,-7 0 312-15,-13-2-256 0,-6 0 120 16,-12 0-120-16,-8 0-16 15,-7 0 88-15,-1 0-95 0,-3 0 119 16,0 0 264-16,0 0-336 16,0 0 112-16,0 0-216 31,0 0-432-31,-11 4-913 0,-4 0-3888 0</inkml:trace>
  <inkml:trace contextRef="#ctx0" brushRef="#br0" timeOffset="24108">17809 8937 3040 0,'0'0'1336'0,"0"0"-687"15,0 0 391-15,0 0-24 0,0 0-208 32,0 0 152-32,60 4-311 15,-36 0-57-15,10 1 104 0,11 1-464 16,13 0 152-16,13 1-80 0,34 4-176 15,31 1 288-15,35 1-240 16,7 0-48-16,-5-5 208 0,-14-6-336 16,-23-2 272-1,0 0-32 1,-22-14-240-16,-25 1 240 0,-19 4-232 15,-11 1 56-15,6-1-64 0,8 3-128 16,20 4-568-16,-22 2-680 31,-21 0-3273-31</inkml:trace>
  <inkml:trace contextRef="#ctx0" brushRef="#br0" timeOffset="25697">19556 10437 1800 0,'0'0'1448'0,"0"0"-760"16,0 0 513-16,0 0-265 15,125-39-216-15,-96 24-320 0,-3 2-320 0,1 0 104 16,2-3-184-16,-6 4-1032 31,-10 0-4049-31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3:41:06.6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2063 9012 5449 0,'0'0'3056'0,"0"-5"-1567"0,0 3-41 16,0 0 216-16,0-2-511 16,0 2-681-16,0-1 8 0,-6 1 0 15,-2 0 136-15,0 2 152 16,-10 0-392-1,-5 2-56 1,-6 18-320-16,-3 5 8 0,-2 5 0 16,3 0 40-16,7-5-32 0,8-9-16 15,10-8-16-15,6-4-56 31,0-2-184-31,0 0-120 0,3 2 304 16,13 1-144-16,0 0 128 16,5-3 80-16,-5 0-288 15,5 0 248-15,-1-2-80 0,-1 2-104 16,0 2 176-16,1 2-192 31,-7 0-32-31,-2 2 104 0,-1 0-160 16,-9 4 272-16,-1 2 64 15,0 4 40-15,-1 2 328 16,-14 1-304-16,-3-4 104 0,5-2-40 0,-3-6-72 15,3-7-112 1,2-2-424 0,3-4-985-16,3-14-1167 0,5-3-5050 15</inkml:trace>
  <inkml:trace contextRef="#ctx0" brushRef="#br0" timeOffset="339">2117 8963 4256 0,'0'0'4185'0,"0"0"-2856"16,0 0-97-16,0 0-120 0,0 0-264 31,0 0-696-31,0 0 72 31,0 0 160-31,1 125-136 0,7-59 289 16,-1 12-233-16,1 13-208 15,3 3 88-15,-4 2-80 16,-1-2-80-16,4-11 16 0,-4-13 64 15,1-12-152-15,-1-16 48 16,1-10 0-16,-3-12 24 0,1-6-24 16,2-7-360-16,-7-7-520 15,3 0-649-15,-3-19-887 16,0-5-2353-16</inkml:trace>
  <inkml:trace contextRef="#ctx0" brushRef="#br0" timeOffset="981">2147 9012 856 0,'0'0'2736'0,"0"0"-1447"16,0 0-353-1,0 0 120 1,0 0-304-16,0 0-416 0,79-26 120 15,-58 26-304-15,-4 0-56 0,-1 6 32 16,-3 9-64-16,-2 4 16 16,-5 3 88-16,-4 6 249 0,-2 0 495 31,0 6-224-31,-6 0-40 15,-14 0 24-15,-2 0-264 0,-1-4 0 16,-1-2-160-16,1-5-240 16,-1-6 288-16,6-4-288 15,2-5-8-15,6-6-248 0,5-2-952 31,5-10-1064-31,0-9-3594 0</inkml:trace>
  <inkml:trace contextRef="#ctx0" brushRef="#br0" timeOffset="1483">2393 9108 2472 0,'0'0'920'15,"0"0"136"-15,0 0 129 16,0 0 15-16,0 0-504 15,0 0-40-15,87 18-176 0,-69-18-112 0,3-6 97 32,-2-8-161-32,-4-4-88 15,1-3 48-15,-10 2-248 0,-1-3 144 16,-5 1-8-16,0 0 32 15,0 0 224-15,-11 3-96 16,-7 2 48-16,0 7-8 0,0 2-248 31,-1 7 208-31,0 0-64 0,-4 0-192 16,-3 20 144-16,4 7-40 15,2 5 48-15,4 2 16 16,8 2-224-16,3-4 72 0,5-2-72 16,0-6 0-16,0-4 16 31,0-4-16-31,5-3-112 15,6-6 104-15,2-1-144 0,5-2 144 16,5-4-312-16,1 0-704 16,16-8-720-16,-9-10-2169 0,-2 0-2552 0</inkml:trace>
  <inkml:trace contextRef="#ctx0" brushRef="#br0" timeOffset="1801">2787 8890 3512 0,'0'0'3945'0,"0"0"-1992"16,0 0 183-16,0 0-528 16,0 0-736-1,0 0-487-15,0 0 191 0,0 0-448 16,-104 117 96-16,96-89 24 0,2-1-240 31,4-1 72-31,2-2-72 16,0 2-8-16,0-4 152 0,0 0-136 15,0-4 40-15,0-2-56 16,8-3-200-16,4-6 192 15,2-1-96-15,4-2 104 0,3-4-72 32,6 0-208-32,27-32-920 0,-7 0-569 15,-2-2-3256-15</inkml:trace>
  <inkml:trace contextRef="#ctx0" brushRef="#br0" timeOffset="2635">3189 8978 5721 0,'0'0'2048'16,"0"0"-616"-16,0 0 401 16,0 0-609-16,0 0-432 15,-5-3-88-15,5 3-488 0,0 0-31 16,0 0-185-16,0 0-24 31,0-2 24-31,11-2 104 0,4 2-56 16,6-3 208-16,2 1-248 15,2 0 96-15,6 0-104 0,0-1 56 16,-1 3-56-16,3 0 56 0,1 0-48 15,-4 2 152 1,4-2-80 0,0 0-32-16,2-2-48 0,-2 1 48 15,3-1-8-15,-3 0-40 16,1 2 0-16,-1-1 40 15,2 3-32-15,1 0-8 0,-2 0 0 0,6 0-8 16,4 0 0 0,3-2 8-16,1-4 0 15,4 0 40 1,2 1-32-16,0-3-8 0,1 1 0 15,-2 1 8-15,-6 4 24 16,-1 2-24-16,-7 0-8 0,-4 0 256 31,-2 4-208-31,-7 2 48 0,-1 3-96 16,-5-4 96-1,0-1-32-15,-10 0-56 0,-3 0 56 16,-4-4 112-16,-4 2-168 0,0-2 272 16,0 0 288-16,0 0-112 15,0 0 136-15,-12 0-592 31,-15-6-1672-31,3 0-2137 0,1 1-4929 0</inkml:trace>
  <inkml:trace contextRef="#ctx0" brushRef="#br0" timeOffset="3062">4565 8675 3440 0,'0'0'5001'15,"0"0"-3344"-15,0 0-729 0,0 0 112 32,0 0-1024-32,0 0-16 0,0 0 0 15,0 0 112-15,0 0 64 16,89 82 152-16,-60-58-280 0,-7 0 184 15,1-3-80-15,-4-4-88 32,-3 0 88-32,-4-4-144 15,-6-3 112-15,-1-1 104 0,-5-2-40 16,0-1 297-16,0 0 103 15,-3 5 88-15,-13 2 104 0,-5 4-504 16,-8 2-96 0,-2 2-176-1,-3 1-536-15,-18 6-952 0,9-7-1281 16,2-6-5489-16</inkml:trace>
  <inkml:trace contextRef="#ctx0" brushRef="#br0" timeOffset="7206">7464 9803 464 0,'0'0'944'0,"0"0"-424"15,0 0 672-15,0 2-136 16,0-2-311-16,0 0 71 0,0 0-72 15,0 0 64-15,0 0 24 0,0 0-288 16,0 0 0 0,0 0-119-16,0 0-121 15,0 0 112-15,0 0-184 16,0 0 32-16,0 0 40 15,0 0-208-15,0 0 40 0,0 0-128 16,0 0 0-16,0 0 24 16,0 0-32-16,0 0-592 0,0 0-1849 31,0 0-5880-31</inkml:trace>
  <inkml:trace contextRef="#ctx0" brushRef="#br0" timeOffset="8306">8431 9796 3024 0,'0'0'1921'15,"0"0"-929"-15,0 0 160 16,0 0-376-16,0 0-256 16,0 0-152-1,0 0-296-15,0 0 232 16,0 0-15-16,0 18-57 15,0-12 64-15,0 0-144 0,2 0 48 16,2-3 16 0,0 1-152-16,-3 1-32 15,1-1-32-15,3-2-32 16,-4-2-112-16,4 0-1961 0,0 0-4536 15</inkml:trace>
  <inkml:trace contextRef="#ctx0" brushRef="#br0" timeOffset="17699">14550 9685 4456 0,'0'0'1457'16,"0"3"-801"-16,0-3 616 15,0 2 56-15,0 0-535 0,0-2-113 16,0 2-168-16,0-2-160 16,0 2 248-1,0 0-224-15,0 1 32 16,-3 1 280-16,-4 0-328 15,-1 2 225-15,-3 1-145 0,-4 1-304 16,-2-1 248-16,-1 4-280 0,2-1 48 16,-5-2 224-16,0 1-376 15,-5 0 128-15,2-1-128 16,-2 0 48-1,0-1 152-15,2-2-144 16,-4-1 240 0,2-2 136-16,-1 0-344 15,1 0 184-15,-1-2-120 16,-2 2-144-16,-5-2 264 31,1 2-264-31,-5-2 40 0,-3 2 32 0,-1 0-32 0,0-2-48 0,-1 0 0 16,1 0 8-16,0 0 64 15,5 0-72-15,3 0 144 0,3 0 153 16,0 0-289-16,2 0 208 15,-3-4-216 1,-4 2 104 0,1-2-24-16,-2 0-72 0,-4 0-8 15,3-3 56-15,2 3 0 0,-1-3-56 16,3 1 0-16,3-2-88 31,1 1 16-31,1 0 72 0,3 1 0 16,-3 0 16-16,4-3 40 15,1 1-56-15,2 3 0 16,-1-5-88-16,-3-1 16 0,-1 0 72 15,4-4 0-15,-3 1-56 16,7 1 0-16,3-2 48 0,-2 4 8 16,5-2-88-1,3 1 72-15,2-1 16 31,0-4 0-31,3-3-48 0,-3-2-105 0,5-4 73 0,-2-2-8 16,0-4-40-16,1-2 56 16,2-5 72-1,-1 1 0-15,3-2 0 16,0 1-56-16,0 0 56 0,0 1-88 15,0 2-72 1,3-2 72-16,10-1 64 0,3 3 24 0,2 0-56 16,4 2-16-16,3 0 64 31,5-1 0-31,7-1-136 0,2-1 96 15,3 3 48-15,0 2 0 16,3 4-80-16,-3 2 56 0,5 2 16 31,0 0 0-31,6 1-80 0,1-1 80 0,5 5 8 31,-2-2 0-31,1 6 0 0,-5 0-128 16,1 6 120-16,-1 5-64 16,-1 0 8-16,-4 4 16 0,-1 0 48 15,0 0 0 1,0 0 0-16,-1 0-16 0,0 0 8 15,0 0 8 1,-4 6-8-16,0 1 0 0,-3 1 16 16,-3 1 88-16,-6 1-96 15,1-1 48-15,-2 2-48 0,0-1 0 16,-1 1-16-1,-1 0 0 1,1 3 16-16,-1-3 0 16,-1 4 16-16,0-4 32 0,0 4-56 0,-2-1 8 15,-2 2 0-15,-1-2 32 16,-1 2-24-16,-2 0-8 0,1 0 72 15,0 0-8-15,-1 2-64 32,1-2 0-32,-6 0 8 15,5 2-24-15,0-2 24 0,-2 1-8 16,0 0 72-16,-3 0-8 0,-2-2-72 15,-1 4 8-15,-5-4 0 16,1 2 64-16,-2-2-56 31,-3 4 64-31,-1 1-16 0,0 3 40 16,0 6-96-16,0 3 0 15,-1 2 8-15,-11 3 128 0,-1-1-128 16,-3-1 0-16,0-1 40 16,2 0 40-16,1-5-152 31,1-5 64-31,1-3 0 0,1 0 24 15,2-3-24-15,-1 0 0 0,-4 4 56 16,-5 0 0-16,-3 4-56 0,-3 3 0 16,1 1 16-16,-4-3-64 15,1-1 96 1,2-2-48-1,6-3 0-15,0-6-48 16,2 0 48-16,3-4 0 16,0-3 0-16,2 1 56 15,3-1-48-15,-2-4 32 0,7 0-8 16,-5-3 56-16,6-1-88 15,0 0 0-15,-1 2 0 16,3-2 80-16,0 0-80 0,0 0 0 16,0 0 0-16,0 0-104 15,0 0-312-15,0 0-784 0,0-5-1240 16,0-7-2137-16</inkml:trace>
  <inkml:trace contextRef="#ctx0" brushRef="#br0" timeOffset="20585">16144 9846 3832 0,'0'0'1617'0,"0"0"-1049"16,0 0 416-16,0 0-96 31,0 0-24-31,-113 32-87 0,94-30-65 16,2 2-336-16,-5-2 136 15,4 2-8-15,-1-2-88 16,-4 2-24-16,2 0-112 0,-2-2 48 16,1 0 72-16,-4-2-272 31,2 2 32-31,-2-2 88 0,0 0-159 15,-1 0 111 1,-1 0-80-16,1 0-16 0,1 0 152 0,-2-4-248 16,6 0 160-16,-6-2-128 15,1 2 24 1,-2 0 16-16,1-2-64 15,-2-3-16-15,1 4 160 0,4-5-160 16,-5 2 0-16,1-1-8 16,1 4 64-16,2-1-64 0,2 0 8 15,-2 0 0-15,5-1-8 0,0 3 16 31,2-1-8-31,3 1 0 16,0 0 56-16,6-2-56 0,-1 2 0 16,1-1 0-16,3-1 0 31,-4 1 8-31,0-3-8 0,3 0 0 0,-4-3 40 0,1 0-48 31,0 0 8-31,0-1 0 0,2 1-8 16,1-2 16-16,0 3-8 15,2 3 0-15,1-4 16 31,-1 1-24-31,1-1 8 0,5-2 0 16,-7-3-8-16,6 0 16 16,-3-2-8-16,4-2 0 0,-4 0 80 15,2-2-88-15,-3-4 8 16,2 0 0-16,-5 0 0 15,5-3 8-15,-1 3-8 16,3 3 0-16,1-1-24 16,0-1-48-16,0 5 72 15,0-1 0-15,8-4-56 0,8-1 16 16,2-2 40-16,1-2 0 15,4 2-32-15,-7 2 32 16,2 2 0-16,-1 0 0 16,1 2 32-1,-2-3-32-15,2 4 0 16,1-1 0-16,4-1-40 0,-4 3-32 0,4 1 72 15,0 0 0-15,1 2-64 16,-1 2 64-16,1-1 0 16,-3 4 0-1,-2 2-104 1,-3 0 32-16,4 2 72 0,2 2 0 0,4 2-80 15,-3 0 48-15,7 0 24 16,1-2 8-16,1 2 0 16,9-2 56-16,-4-2 96 0,10 2 24 31,-4-2 256-31,6 0-384 15,-2 2 72-15,1 0-120 0,4 0 104 16,1 2-40-16,0-3 40 16,7 4 104-16,-5-1 216 15,-2-2-368-15,-3 2 216 0,0 0-192 31,-6 2 8-31,0 0 48 0,-6 2-136 16,3 0 0-16,-3 0 40 16,0 0 8-16,0 6-48 0,1 2 0 15,0-2 24-15,1 1-40 16,1 0 16-16,-4-1 0 15,5 0 8 1,-3 0 8-16,1 1-16 16,-3 0 0-16,-1 1 32 15,-1-2-40-15,-4 0 8 0,-1 0 0 0,1 0 16 16,-5 0-8-16,1-2-8 15,-4 0 0-15,-2 0 0 16,0-2-8 0,-2 0 8-16,4 3 0 15,-4-2 8-15,1 3 0 0,2 0-8 16,-1-2 0-16,4 0 8 15,-3 3-16-15,2-4 8 0,-1 1 0 16,-7 0 56-16,2 0-48 31,-2 0-8-31,-3 0 0 16,-2 3-32-16,-1-3 32 0,1-1 0 15,1 1 8 1,4 0-8-16,-5 2 72 0,2-2-72 0,5 3 0 16,-5-3-32-16,4 0 32 31,-2-3 0-31,-2 1 0 15,1 0 8-15,-2 0 40 0,-1-2-48 0,0 2 0 16,-1 0-16 0,1 2 0-16,1 0 16 0,-1 3 0 15,2-3-48 1,-2 1 16-16,2 1 24 15,-2 0 0-15,1 3-56 16,1-1 0-16,-2-1 64 0,2 4 0 16,-3 1 40-16,1 1 16 31,-5 4-56-31,2-2 0 0,4 6 0 0,-7-1 0 15,-1 1 0-15,-2 6 0 16,-2 1 16-16,0 2-8 16,0 4-8-16,-3 4 0 0,-5 1-320 15,-4-3 312-15,4-2-64 16,5-6 72-1,0-2-64-15,3-2 112 16,0-4-48-16,0 2 0 16,0-2-48-16,0 0 48 0,-3 2 0 15,-2 0 0-15,-8 2 144 16,2 0-88-16,-4 0-56 0,-3 3 0 15,2-1-40 1,-3 2 24 0,-4-3 24-16,1-1-8 15,-1 1 104-15,-3-5-32 0,-6 1-72 16,-7 2 0-16,-6-1 48 15,-5 2 200-15,-10-2-240 0,0-4 96 16,-3-4 120-16,-1-5-160 16,-1-4-16-1,-3-1-48-15,-6-2-16 16,1 0 8-16,-1 2 8 0,3 0 0 15,0 3 56-15,3-3 32 16,7-1-88-16,3-1 0 16,1-2 64-16,7 0-40 15,5 0-24 1,3 0 8-16,6 0 184 0,7 0-80 15,5-3-112-15,6-1 0 0,2 2 97 16,3-1 55-16,3 1-144 16,-1-2 56-16,3 2 88 0,5-2-48 31,-4 2-56-31,6-2-48 15,1 2 64-15,0 0-160 0,0 0 96 16,0 2-24-16,0 0-72 16,0 0-96-16,0 0 104 0,0 0-32 15,0 0-201-15,0 0 313 31,0 0-280-31,0 0-40 16,0 0 160-16,0 0-352 0,0 0 208 16,0 0-72-16,0 0-336 15,0 0-152-15,0-3-921 0,0-4-2104 16,0-3-5120-16</inkml:trace>
  <inkml:trace contextRef="#ctx0" brushRef="#br0" timeOffset="22834">19096 9780 1408 0,'0'0'2160'16,"0"0"-1039"-16,0 0 463 0,0 0-24 15,-31 10-224-15,20-10 57 16,0 2-209-16,-4 0-512 0,-1-2 168 31,-2 2-336-31,-1-2-23 16,-4 2 127-16,-1 0-408 0,-3-1 112 15,-4 1-168-15,-1 2-136 16,-4-1 280-16,1 1-144 31,-6 0 80-31,2-2 136 0,1 0-352 16,-3-2 160-1,6 0 56-15,-1 0-56 0,2 0 280 0,-3 0-280 16,2 0-16-16,-4-10 56 15,2-2-136-15,-2-4-72 16,0-4 0 0,-1-3-24-16,4 0-56 0,2-3 80 15,9 1 0 1,-3 1 0-16,9-2-88 0,-1 3 88 0,4-5 0 15,2-5-136-15,6-3 24 16,4-6 112 0,4-5 0-16,0-2-72 15,0-2-16-15,7 4 88 0,9 0-8 16,-6 5-64-16,3 2 0 15,-2 4 136-15,0 2-64 16,2-2 0-16,5 0-40 0,1 0 40 31,9 0-64-31,2-1 64 16,4 1 48-16,0 2-40 0,-1 0 40 15,4 4-24-15,-2 2 40 0,7 2-64 16,5-3 0 0,11 1-32-16,8 1 24 0,9-1 8 31,-1 4 0-31,2 3-16 0,-3 6 48 15,-2 4-32-15,-4 5 0 16,3 6 8-16,-2 0 16 0,-4 0-24 16,-4 0 0-1,-5 0 72-15,3 4 24 0,-8 2-96 31,-1 3 0-31,-3-2 88 0,-2 1 32 16,0 3-120 0,-4-1 8-16,-4-1 104 15,-1 2-24-15,-3-1-88 0,1-1 0 31,-3 2 8-31,-2-1 168 0,-2-2-168 0,1-1 88 16,2 4 32-16,-3-5-24 0,-2 2-80 16,4-3-24-16,-6 2 49 0,1-1 87 15,-2 0-128-15,0 0 120 0,-2-1 16 16,2 2-40-16,-1 1-104 15,-3 0 0 1,1 0 0-16,-2 0 8 16,-3 2 8-16,0 0 16 15,2 2 32-15,-6 2 40 16,6 3-104-16,-4-2 0 0,2 3 16 15,-2 0 88-15,1 2-104 16,-4 1 72-16,-2 0 24 16,-1-1-24-1,-2 3-72-15,-1 0 0 16,-2-1 0-16,0 3 0 0,0-1 16 15,0-3-16-15,0 4 56 16,0-5 16-16,0 2-144 31,0-2 72-15,0-2 0-16,0 2 72 0,-2-2-72 0,-7 3 8 15,-1-4 104-15,0 5-96 0,-3-1-16 0,-1 0 0 16,-2 1 8 0,1-1 16-1,1-4-16-15,1-2-8 16,1-4 32-16,-5 2 56 15,4-3-96-15,-7 1 8 0,-1 0 0 16,0 1 24-16,-6 1-8 0,3-2-16 16,-4 1 48-16,1-3 24 0,1 0-72 31,2-1 0-31,1 0 16 15,-1 0-40-15,1-2 32 16,4 0-8 0,-7 2 0-16,5-2 56 0,-5 2-64 0,2-2 8 0,0 2 0 15,-5-2-48-15,0 1 104 31,3-3-56-31,-2-1 16 0,6 3-8 16,-1-2-16-16,4 2 8 16,1 0-80-1,0 1 8-15,0 0 80 0,1 1-8 0,-1 0 24 16,-3 1 40-16,5-2-64 31,-4-1 0-31,3 0 0 0,-1 1 8 16,0-3-8-16,4 0 0 15,-3 1 16-15,-2 1 0 16,0 0-24-16,-1 1 8 0,3-1-24 15,-3 0 16-15,2-1 8 16,-3 1 0 0,2 1 24-16,1-3 24 0,2 2-56 15,0-2 8-15,3-2-24 16,0 1-32-16,2 1 72 15,-2-2-16 1,2 0 24-16,1 3-16 0,-1-1-16 16,3 0 8-16,-1 0-48 15,1 0 0-15,0-2 56 16,0 1-8-16,5-1 0 0,0-2 48 15,0 2-48-15,3-2 0 16,-4 0 0-16,4 0-48 16,0 0 56-16,0 3-8 0,0-3 0 15,0 0-8 1,0 0 0-16,0 0-40 15,0 0-240-15,0 0 184 16,0 0-480-16,0 0-465 0,-5 0-799 16,-3 0-2169-16,-3 0-3801 0</inkml:trace>
  <inkml:trace contextRef="#ctx0" brushRef="#br0" timeOffset="29417">4260 10925 3024 0,'0'0'2337'16,"0"0"-1449"0,0 0-416-16,0-2 472 0,0 2 88 15,0 0-392-15,0 0 33 0,0 0-297 16,0 0-24-16,0 0 64 15,0 0-320-15,0 0 40 0,0 0-136 32,3-2 80-17,3 2-40-15,6-2 24 0,1-3 56 16,1 3 40-16,-1 0-64 0,2 0-88 15,2 0 136-15,1 2-80 0,0-1 288 16,4 1 8-16,-4-2-112 31,3 0 136-31,2 0-376 16,1 0 248-16,2 0-128 15,3 2-80-15,2-2 145 0,1 0-113 16,0 2 16-16,4-2 160 0,-4 2-248 16,4-3 88-16,-6 1-96 31,6 0 56-31,-9-2-8 15,-1 2-48-15,2 0 8 0,-4-1 48 16,-2 1-8-16,3-2-48 0,-1 2 0 16,-2 0-8-16,1 0 0 0,0 0 8 15,-2-1 0 1,4 3 48-1,0 0 8-15,-1 0-56 16,0 0 0-16,0 0 0 0,5 0 16 16,-6 0-16-16,4 0 0 0,-1 0 56 15,2-2 64 1,-2 0-128-16,1 0 8 15,-1-2-8-15,1 2 0 16,4 2 8-16,-7 0 0 16,5 0 16-16,2 0 0 0,-4 0-16 31,4 0 0-31,3 4-16 15,-2 2 16-15,1 1 0 0,1-3 8 16,3 0 40-16,3 0-40 16,2-1-16-16,0 1 8 0,2 0 0 15,3-2 0-15,-1 3 0 16,4-1 8-16,-3-2 144 15,3-2-80-15,-1 2-72 0,-7-2 0 32,3 0 24-32,-3 0 24 15,-2 0-40-15,-3 0 32 0,1 0 0 16,-8 0 24-16,-2 2-72 15,-6-2 8-15,-5 2-40 16,-1 0-8-16,-3-2 56 0,-4 2-8 16,-1-2 72-1,-1 0-16-15,1 0-56 16,-5 0 0-16,4 0-16 0,-3 0 8 15,1 0 8-15,2 0 0 16,-2 0 0 0,1 1 0-1,2-1-8-15,3 0 8 0,4 0-24 0,1 0 16 16,-1 0 8-16,7 0 0 15,2 0 64-15,6 0-8 0,5 0-64 16,-4 0 8-16,8 0 0 16,-2-1 24-16,3-3-16 15,2-2 136 1,3 0-8-16,0 1-120 15,-1 1 56-15,1 0-72 0,-1 1 8 16,3 1 104-16,-2-2-104 16,-1 2 48-16,1 0-56 15,2 0 56-15,-5-2-80 0,3 1 24 31,-3-3 0-15,0 2-24-16,-3 0 80 0,-1 1-56 0,3-3 24 16,-3 2-16-16,0-3-8 15,2 1 0-15,-3 2 0 16,5-1 48-16,-3-1-40 0,3-1-8 15,-3 1 32 1,1 2 16 0,2 0-96-16,-5 0 48 0,3 2 0 0,-6 1-32 15,2-1 80-15,-2 0-48 16,0 0 0-1,-4-3 0 1,3 1 0-16,1 0 0 0,3 0 0 16,-3 0 16-16,4 0-16 0,-2 1 0 15,1 1 0-15,2-1 0 0,-4 1 0 16,1 0 0-16,-1 0 0 15,-1 0 16-15,-1 0-8 16,-1 0-8 0,0 0 8-16,-3-2 72 15,2 2-136-15,-4 0 56 0,1 0 0 31,-2 0-8-31,-2 1 16 0,0-1 32 0,2 2-40 16,-5 0-24-16,0 0 16 0,-2 0 8 31,-1 0 0-31,5 0-16 16,-1 0 16-16,1 0 0 0,0 0 0 15,1 0 8-15,-2 2-8 16,3-1 0 0,-4 3 0-16,1-2 0 0,-1 2 0 0,0 0 0 31,-1-2 0-31,-4 2 8 15,-2-2-8-15,-2 2 0 0,1-1 0 0,-4 1-8 16,-1-3 16-16,0 1-8 16,-4 0 16-1,-3-2-16-15,2 2 0 0,-1-2 0 16,-2 0 0-1,0 0 80-15,0 0-72 16,0 0 80-16,0 0-64 0,0 0-16 16,0 0-8-16,0 0 0 0,0 0 0 15,0 0 0 1,0 0 8-16,0 0-8 15,0 0 0-15,0 0-8 16,0 0 0-16,0 0 8 16,0 0 0-16,0 0 0 0,0 0 0 15,0 0-344-15,0 8-768 16,0 0-921-16,0 2-2632 0</inkml:trace>
  <inkml:trace contextRef="#ctx0" brushRef="#br0" timeOffset="41735">14799 10971 184 0,'-5'2'2504'0,"3"-2"-1000"15,-3 0-647-15,1 0 303 16,-3 0-80 0,1 0-184-16,1 0-184 15,-2 0-159-15,1 0 87 0,-1 0 136 16,1 0-408-16,1 1-32 15,-6-1-64-15,3 2-96 0,-4-2 248 16,1 2-176-16,-2 1-88 31,2-1 96-31,-4 0-256 0,4-2 112 16,-3 0-56-16,-3 2-48 15,6-2 168-15,-7 0-96 16,1 0 64-16,-1 0 88 0,0 0-232 16,-1 0 129-16,-2 0 23 31,1-4-144-31,-1-3 192 0,5 2-152 15,0-3 32-15,3 2 104 16,2 0-120-16,1-1 128 0,-1 0-168 16,3-1 48-16,-2-2 64 0,5-3-128 15,-6 0-8 1,4-6 0-1,1-3 8-15,-1-3-8 0,1-3 0 16,0-2 8-16,-1-4-32 16,-3-1 32-16,4 3-8 0,1-2 0 15,0 4-16 1,2-3 16-16,-2 1 0 15,5-2 8-15,0-1 16 16,0-3-24 0,0-1 0-16,0-3 0 15,0 2 80-15,0 2-80 16,0 3 0-16,5 5-16 0,-2 5-96 15,2 3 128-15,2 3-16 16,2 2 0-16,3 0-56 16,0 2 48-16,5-2-56 15,2 4-8-15,4-2 16 0,4 5-16 16,-1 1 72-16,3 2 0 0,0 1-24 15,-3 0 8-15,1 2 16 32,-2 0-8-32,-1 1-64 15,-6 1 80-15,-1 2-8 0,1-2 0 16,-7 2 0-16,4 0-8 15,-2 0-48-15,-2 0-56 0,0 0 96 16,2 4-72 0,0 7 88-16,3 4-8 15,-4 2 8-15,4 6 0 16,-2 1 0-16,-2 1 0 0,-1 7 32 15,0 5-16-15,-3 5-16 16,0 3 96-16,-1 4-32 0,-7 0 0 16,0-4-64-1,0 0 0-15,0-5 48 16,0-2-24-16,0-3-24 15,-5-2 56-15,0-3-8 0,-3-2 24 16,0-4-72-16,-2 0 8 31,1 1 40-31,-7-4 8 0,3 1-56 16,0-1 32-16,1-4 80 15,-4 0-104-15,5-6-8 0,3-1 0 16,-2 1-16-16,4-2 16 16,-1-1 0-16,4 3 0 0,-2-1-24 15,0-3 24 1,1-1 0-1,-1 1 0-15,3-3 104 16,0 0-88-16,-1-2 56 0,2-2-72 16,-4 2 104-16,3 0-80 15,-3 0-24-15,4-1 0 0,-4 1-40 16,2 0 40-16,1 0 0 15,0-2 0 1,2 3 16-16,0-3-24 16,0 0 8-16,0 0 0 0,0 0-24 15,0 0 32-15,0 0-16 16,0 0-40-16,0-3-1032 0,-1-6-1129 15</inkml:trace>
  <inkml:trace contextRef="#ctx0" brushRef="#br0" timeOffset="43405">15456 11043 1272 0,'0'0'1824'0,"0"0"-1304"16,0 0 416-16,0 0 9 16,0 0 175-1,0 0 200-15,-57 16-536 16,49-16-79-16,-3 0-9 0,0 0-328 15,-2-8 192-15,0-4-256 16,-8-4-112-16,0-4 64 16,-3-2-160-1,-2-4-48-15,2-2 56 0,1-2-56 16,0-2 192-16,6-2-40 15,4-2-128-15,1-1 288 16,0-1-352-16,2-2 144 0,3-1-152 16,3 2 120-16,4-1-120 15,0 4 0 1,0 0 0-16,0-1 40 15,0 5-40-15,3 2 0 0,5 0 0 16,0 2-16-16,-2 0 16 16,2 2 0-16,-4-2 0 31,4 2 40-31,-3 0-24 0,3-1-16 15,1 3 0 1,4 1-56-16,-1 1 48 0,2 3 8 0,-6 5 0 16,0 3-16-16,-1 2 16 15,1 3-8-15,0 2-8 16,3 2-240-16,4 2 248 0,-1 0-64 15,4 0 72 1,0 0-72 0,1 2 80-16,1 4-8 0,-1 0 0 0,0 1 0 15,2-1-8-15,-3-2 8 16,0 1 0-16,0-1-8 15,-5 2 8-15,3 3 0 16,-3-1 0 0,0 3 0-16,1 4 0 15,-1-2 0-15,0 4 0 0,0-2 16 0,-2 4-8 16,4-2-8-16,-4 0 0 15,-3 3 64-15,2-2-72 16,-4 4 8 0,-3 2 0-16,1 0 128 15,-4 4-48-15,0 4-56 0,0 3 0 31,0 1 64-31,-4 0 32 0,-2-2-120 0,-2 0 8 16,1-2 48-16,3-4-40 0,-1-2-16 31,0-2 0-31,2-4 56 16,-4-2-48-16,2-2 0 0,-4-2 64 15,1 2 248-15,-4 0-320 16,-1 3 169-16,-1 0-169 16,1 2 56-16,2-4 112 0,-1 4-168 31,4-5 0-31,-1-2 32 15,2-3 24-15,2-2-56 0,2-5 0 16,3-2 8-16,0 0 120 0,0-2-64 16,0 0-56-16,-2 0 144 15,2 0-72-15,0 2-80 16,0-2 0-1,0 0 8-15,0 0 16 16,0 0-24-16,0 0 0 0,0 0 8 16,0 0-8-16,0 0 0 0,0 0 0 15,0 0-384 1,0 0-153-16,0 0-815 15,0 0-1144-15,0-2-3626 16</inkml:trace>
  <inkml:trace contextRef="#ctx0" brushRef="#br0" timeOffset="45020">16336 10867 1616 0,'0'0'2352'0,"0"0"-951"15,0 0-257 1,0 0 24 0,0 0 184-16,0 0-335 0,-19 2-193 15,14-2 96-15,-5 0-360 16,2 0 40-16,0 0-216 0,-6 0-168 15,1 0 281-15,-5 0-257 16,0-2 64 0,0-2-96-16,-3-2-136 0,-1-3-64 15,2 0-8-15,3-6 8 16,-1-3 168-16,0-4-160 15,2-4 48 1,1-2-40-16,-1-4-16 16,3 2-16-16,-1-2-48 0,6 1 56 15,-2 1 16-15,2 0-16 16,3 0 0-16,0-2-16 0,2 2 8 15,0-2 8-15,-2 2-56 16,3 3-280 0,1 4 328-16,1 7-64 15,0 4 72-15,0 2-48 16,0 4-72-16,0 0 72 15,0-4-40-15,11-1 16 0,-1-2 64 16,1-3 8-16,4 0 0 16,-4-5 64-16,0 2-8 15,0 1-56 1,-2 0 0-16,-1 4-24 15,1 2-32-15,3 3 56 0,-1 3 0 16,5 0-8-16,0 5-152 16,2-1 112-16,5 2-49 15,-2 0 73 1,0 0 16-16,3 0 8 0,-2 0 0 15,1 0 0-15,1 0 48 16,2 2-48-16,0 1 0 16,1 5-48-16,2 3 48 0,4 2 48 0,-6 4 9 31,4 0 23-31,-2 2-8 31,-2-2-64-31,-2 4-8 0,-3-3 8 0,-2 0 96 0,-4 2-96 16,-2 0 96-16,-2 2 152 15,-3 2-256-15,-1 2 224 0,-4 1-48 31,-3 1-112-31,-1 0 232 0,0-1-168 16,0-3 40 0,0 1 32-16,0-3-192 0,-1-1 88 15,-9 2-24-15,2-1-72 0,-7 2 232 16,2-2-232-16,-3 0 80 31,-2 0 8-31,4 1-16 0,-2-4-72 16,0-1 0-16,3 0 16 15,0-2-16-15,1 0 8 16,-4-1-8-16,5-2 40 0,3 0-32 15,1-3-8-15,1-3 0 16,1-1-32-16,0 1 16 0,4-5 24 16,1 0-8-1,-2 0 112-15,2 0-56 16,-3-2-48-1,3 2-8-15,-2 0-48 0,-3 1 0 0,4-1 48 16,-2 2 0-16,1-2 0 16,-1 1 64-16,3-3-64 15,0 2 0-15,0-2 0 16,0 0 72-16,0 0-64 15,0 0-8-15,0 0 0 16,0 0-72 0,0 0-32-16,0 0-144 0,0 0-264 0,0 0 88 15,0 0-328 1,0 0-289-16,0-9-823 15,0 0-3289-15</inkml:trace>
  <inkml:trace contextRef="#ctx0" brushRef="#br0" timeOffset="49431">17132 10889 1664 0,'0'0'2928'0,"0"0"-1367"16,0 0 15-1,0 0-8-15,-9 0-55 16,7 0-193-16,2 0-712 0,0 0-48 16,0 0-192-16,0 0-240 15,0 0 145-15,0 0-273 0,0 0 0 16,6 4-97-1,12-2 194 1,2 2-25-16,4 0 160 0,3-2-160 16,1-1 336-16,-2 1-200 0,1-2 8 15,2 2 200-15,2 0-320 16,-1 0 120-16,1-2-72 0,3 2-136 31,-2 1 264-31,1-1-224 16,2-2 72-1,1 0 40-15,-1 2-64 0,4-2-88 0,1 0-8 16,2 2 8-16,0-2 104 0,0 0 24 31,2 0 8-31,-5 0-72 16,-1 0 32-16,-4 0-104 15,2 0 0-15,-4 0 16 16,4 0 184-16,-4 0-200 0,-1 0 96 15,-2 0 0-15,1 0-24 0,-4 0-72 16,-1 0 0-16,-1 0 0 31,0 0 48-31,-1 0-48 16,1 0 0-16,-6 0 64 0,1 0 8 15,4 0-72-15,-2 0 0 0,0 0 8 16,0 0 128-16,-2 0-136 0,2 0 104 16,-2 0-40-1,-1 0 64 1,0 0-128-1,4 0 0-15,-5 0 8 16,0 0 112-16,3 0-120 16,-4 0 73-16,3 0-41 0,2 0 56 15,-1 0-96-15,-1 0 8 0,0 0 0 16,1 2-24-16,-1-2 96 15,-3 2-48-15,2 0 8 16,1 0 56-16,-2-2-88 0,0 0 0 16,-1 2 0-16,2-2 72 15,-2 2-72-15,-3 0 80 0,0-2-8 31,0 1 8-31,2-1-72 16,-2 2-8-16,-2-2 0 0,3 0 24 16,-2 2 24-16,2-2-48 15,-1 0 24-15,2 2 80 0,-4-2-104 16,4 0 0-1,-2 0 0 1,1 0 104-16,-1 0-96 16,0 0 40-16,3 0-48 0,-3 0 72 15,5 3-120-15,-4-3 48 0,7 2 0 16,-3 0-48-16,1 0 112 0,-4 0-64 15,1 0 0 1,-5-2 72 0,-1 2-80-16,3-2 8 15,-2 0 0-15,1 2-48 0,1 0 96 16,-2-2-48-16,3 2 8 0,-2-2 80 15,1 2-136-15,1-2 48 16,-3 2 0 0,1 0-48-16,-4-2 96 15,0 1-48-15,0-1 0 16,0 0 72-16,-2 2-88 0,-2-2 16 15,1 0 0-15,-1 0-48 0,-2 0 96 16,1 2-48-16,-3-2 0 31,2 0 40-31,-2 0-88 16,0 0 48-16,3 0 0 0,-3 0 112 15,0 0-112-15,0 0 96 16,0 0 0-16,0 0-40 0,0 0-112 16,0 0-88-16,0 0-1160 31,-5-5-1153-31,-6-1-2064 15,-4 2-5545-15</inkml:trace>
  <inkml:trace contextRef="#ctx0" brushRef="#br0" timeOffset="57430">4111 11959 432 0,'0'0'2272'0,"0"0"-1040"0,0 0-680 15,0 0 113-15,0 0 335 32,0 0-200-32,0 0-128 15,0 0 32-15,0 0-288 0,0 0 72 16,0 0-175-16,0 0-249 15,0 0 192-15,0 0-152 0,0 0 80 32,0 0 40-32,0 0-216 15,0 0 104-15,0 0-64 16,0 0-40-16,0 0 120 0,0 0-120 0,0 0 48 15,0 0 24-15,2 0-24 16,1 0-56-16,2 0 16 0,0 0-8 16,3 0 248-1,0 0-104 1,-2 0 24-1,4 0 136-15,-4 0-312 0,1 0 248 0,4 0-112 0,-4 0-128 16,2 0 248-16,-1 0-240 16,4 0 96-16,-1 0 16 0,2 0-64 31,3 0-24-31,0 0-40 15,-1 0 8 1,4 0 72-16,-3 0-72 0,0 0-8 0,2 0 32 16,0 0-24-16,-2 0-8 0,-1 0 0 31,1 0 48-31,3 0 8 15,-4 0-56-15,1 0 56 16,-2 0-16-16,-1 0 40 16,2 0-72-16,-2 0-8 0,-2 0 16 15,2 0 40-15,-2 0 0 0,1 0-8 16,-4 0-24-16,3 0 72 31,-1 0-72-31,1 0-24 16,-3 0 0-16,3 0 48 0,1 0-32 15,-4 0-16-15,3 0 8 16,-1 0 40-16,1 0-48 0,0 0 0 0,1 0 8 15,0 0 32 1,5 0-32 0,0 0-8-16,3 0 48 15,2 0 0-15,-2 0-56 0,2 0 8 16,-2 0 0-16,-4 0 40 15,2 0-40-15,1 0 0 16,0 0 0-16,-1 0 72 16,2 0-80-16,-1 0 8 15,2 0 0-15,2 0 64 16,-4 2-56-16,0 0 65 0,4 1-65 15,-2-3 80-15,-2 2-56 0,2-2-32 16,0 2 0 0,2 0 72-1,-2 0-72-15,0 0 0 16,0 0 0-16,-2-1 104 0,2 1-88 15,-3-2-16-15,0 2 0 16,-4-2 80-16,2 0 0 0,-4 0-80 16,-1 0 0-16,0 0 56 31,1 0-64-31,1 0 8 15,0 2 0-15,-1-2 24 0,3 2-16 16,1 0-8-16,-5-2 0 16,2 2 64-16,-3-2-64 0,1 0 0 15,1 2 0 16,1-2 64-31,1 0 0 0,-1 3-64 0,5-3 0 16,-2 0 96-16,-2 0-72 0,4 0-24 16,0 2 8-16,1-2 80 15,2 0-80-15,-4 0-8 0,0 0 0 16,1 0 104-1,0 0-104 1,-2 2 0-16,-1-2 0 0,1 0 48 16,1 0-40-16,-4 0-8 0,5 0 0 15,0 0 64-15,0 0-80 16,3 0 16-16,1 0 0 0,-1 0 72 31,0 0-8-31,3 0-64 16,-6-2 0-1,6 0 8-15,-6-3 32 0,3 3-40 0,2 0 8 16,-4 0 160-16,4 0-160 0,-1 0-8 31,-1 0 8-31,5 1 160 16,-5-3-128-16,3 2-40 15,2-2 0 1,-5 2 64-16,2-1-56 0,0 1-8 0,-1 0 0 15,2 2 32-15,-4-2-32 16,2 2 0-16,-1 0 0 0,-1 0 88 31,-1-2-24-31,2 2-64 0,0 0 0 16,-2-2 8-16,4 0 0 15,-4-2-8-15,-1 2 0 0,2 1 64 16,-3-1-64-16,1 0 0 16,5 2 0-16,-4 0-24 15,4 0 24 1,-4 0 0-16,2 0 0 15,0 0 72-15,2 0-64 0,-4 0-8 0,4 0 0 16,-4 0 48 0,4 0-48-16,-1 0 0 0,2 0 8 15,1 0 144 1,4 0-80-16,1 0 32 15,0 0-104-15,2 0 48 0,-1 0 72 16,-1 0-112-16,4 0 0 16,-6 0 200-1,2 0-152-15,-1-2 16 0,0 0-72 0,-3 2 72 31,0 0 0-31,-2 0-72 16,2 0 88-16,-2-3 160 0,-1 3-240 16,3 0 104-16,-4-2-112 15,-1 2 16-15,2 0-32 16,-2 0 16-16,2 0 0 15,-1 0 32 1,2 0 32-16,-1 0-64 16,-4 0 0-16,7 0-24 0,-5 0 16 15,2 0 8-15,-2 0 0 0,-2 0 8 16,1 0-8-1,-1 0 0-15,0 0 0 16,-6 0 16-16,5 0 16 16,-7 0-32-16,-3 0 0 15,-4 0 0-15,1 0 72 0,-2 0-72 0,-3 0 0 16,0 0 16-1,0 0 48-15,0 0-64 0,0 5-656 16,1 16-1048 0,3 1-1169-16,-4 3-3096 15</inkml:trace>
  <inkml:trace contextRef="#ctx0" brushRef="#br0" timeOffset="60618">7745 11428 2480 0,'0'0'2505'0,"0"0"-1137"31,0 0-160-31,0 0 136 0,0 0-463 16,0 0-241-16,0 0-272 15,0 0-224-15,0 0 280 0,0 0-112 32,0 0-40-32,1 0 160 15,6 0-296-15,-4 0 224 16,5 2-32-16,-5 6-120 0,2-2 176 15,-2 0-264-15,1 0 65 16,-3 0 167-16,-1 0-336 0,0 1 112 16,3-2 0-16,-3 7-120 15,2 1 208 1,-2 2-128-16,2 2 8 15,-2 0 48-15,0 0-88 0,0-4-56 16,0 2 0-16,0-4 8 16,0-1 88-16,0 1-88 0,0-3 104 15,0 1 168-15,0-3-264 16,0 3 16-1,0-3-32-15,0 0 88 16,-2-1-80-16,0-1-8 0,2 1 0 16,-3-3 72-16,3 0 0 15,0 0-72-15,-1 0 0 0,-3 0 8 16,4-2-8-16,-1 2 8 31,1 0 40-31,0-2 88 0,-2 0-48 16,2 2-64-16,0-2 88 15,-3 0-32-15,3 0 288 0,0 0-168 16,0 0-24-16,0 0 8 15,0 0-184-15,0 0 0 32,0 0-48-17,0 0-48-15,0 0 0 0,0 0 104 0,0 0-8 16,0 0 24-16,0 0 72 0,0 0-96 15,0 0 0-15,0 0 16 32,0 0 32-32,0 0-40 15,0 0 152-15,0 0 232 0,0-4-384 0,0-2 88 16,0-5-96-16,0-2-16 15,3-8-48-15,4 2 64 0,1-3 0 16,1 1 0-16,-1 2-48 16,4-2 48-1,-1 1-56 1,2 1 56-16,3 0-48 0,-5 2 48 31,9-2 0-31,-6 1-8 0,6 2-64 0,-1 0 72 0,2 2-48 0,2-1-56 16,-4 6 48-16,-3-1 56 31,-1 4 0-31,-1 1-16 15,-2 3-40-15,-4 0 56 0,-2 2 0 16,1 0-352 0,-3 0-1480-16,0 0-2033 0,-4 4-6305 0</inkml:trace>
  <inkml:trace contextRef="#ctx0" brushRef="#br0" timeOffset="66030">12491 11845 936 0,'0'0'1520'16,"0"0"-1160"-16,0 2 232 16,0-2 432-16,0 0-135 0,0 2-89 15,0-2-192-15,0 0 16 16,0 0 128-16,0 0-296 0,0 0 16 31,0 0 1-31,0 0-273 16,0 0 184-16,0 0-128 15,0 0-40-15,0 0 136 0,0 0-288 16,0 0 56-16,0 0-64 15,0 0 0-15,0 0 136 0,0 0-184 16,0 0 16-16,0 0 152 31,0 0-168-31,0 0-8 0,0 2 200 16,6 0-152-16,-1 0 208 0,3 0-64 15,2 0 8-15,-2-2 152 16,-1 2-344-16,2-2 144 0,-1 0-96 16,4 2 32-1,-3-2 16 1,3 2-48-16,-1-2-48 15,-1 2 216-15,1 0-216 0,3 0 88 0,-1 1-24 16,0-3-8-16,3 0 104 16,-4 2-31-16,1-2-33 15,-2 0 120 1,2 0-176-1,3 0 0-15,-8 0-48 0,7 0 80 16,-4 0-72-16,-1 0-8 0,-1 0 0 16,-1 0 40-16,-3 0-32 15,2 0-8-15,-2 0 0 0,1 0 40 31,2 0-48-31,-5 0 8 16,5 0 0-16,-3 0 48 0,3 0 8 16,-4 0-56-16,4 0 0 15,-5 0 8-15,3 0-32 16,4 0 24-16,-4 0 0 0,6 2 64 31,-7-1-48-31,1-1-16 16,1 2 0-1,-1 0 8-15,0 0 32 0,6-2-40 0,-7 2 0 0,1 0 16 16,2 0 72-16,-3-2-88 15,3 2 0-15,2 2 0 16,-5-2-8 0,4 0 8-16,-1-2 0 15,2 3 24-15,0-3-16 0,1 2-8 16,-1-2 0-16,1 0 0 15,2 2 0-15,3-2 0 16,-5 0 0-16,2 0 56 16,0 0-48-16,-1 0-8 15,4 0 0-15,-5 0 8 16,0 0-16-16,2 0 8 15,2 0 0-15,-4 0 48 0,0 0-40 32,-1 0-8-32,1 0 0 0,1 0-24 15,1 0 24-15,0-2 0 16,3 0 8-16,1-3 56 0,-4 3-56 15,2 0-8-15,-5 2 0 16,-1-2 0 0,-1 2-24-16,0 0 24 0,-1 0 0 0,-1 0 24 31,2 0-8-31,4 0-16 15,-4 0 0-15,3 0 0 0,-3 0 16 16,3 0-16-16,2 0 0 16,0 0 40-16,3 0-16 15,-7 0-24-15,0 0 0 0,4 0 0 16,-6 0 0-1,2 0 0-15,-1 0 8 16,2 0 0-16,0 0 40 0,-1-2-56 16,0 2 8-16,-1-2 0 15,1 2-8-15,-2-2 8 16,2 2 0-1,-4-2 0-15,3 2 56 0,-1 0-64 16,-1-2 8-16,1 2-8 16,-1-2-40-16,4 2 56 0,-2-2-8 15,2 2 16-15,-2-1-8 16,1 1-8-16,3 0 0 15,-4-2 8 1,3 2-8-16,-4 0 0 16,2 0 0-16,-6 0 0 0,2 0 8 15,-1 0-8-15,-1 0 0 16,-3 0 0-16,5 0-40 15,1 0 48-15,-1 0-8 0,3 0 24 32,7 0-8-32,-1 0-16 15,1 0 0-15,6-2 0 0,1-1-48 16,7 1 56-16,0 0-8 15,2 0 8-15,3-2 8 16,3 0-16-16,-3 2 0 0,2-2 0 31,-3 0 16-31,3 1-16 16,-2 1 0-16,-3-1 0 0,-1 1 24 0,-1 0-24 15,-1-2 0-15,-4 2-16 16,-1 2-32 0,-6 0 56-1,3 0-8-15,-6 0 0 0,-1 0 48 16,-2 0-96-16,-2 0 48 31,0 0 0-31,-2 0-24 0,-1 0 72 0,-1 0-48 0,0 0 0 0,-4 0 40 31,3 0-104-31,-3 0 64 16,-1 0 0-16,0 0-24 0,2 0 72 15,-2 0-48-15,5 0 0 0,-4 0 24 32,4 0-32-32,0 0 8 0,0 0 0 0,1 0-48 31,2 0 56-31,4 0-8 0,-1 2 0 15,-4-2 48-15,5 2-56 16,-3 0 8-16,2 0 0 0,-1 3-24 16,2-3 32-16,1-1-8 15,0 1 0-15,0 0 48 31,3 0-120-31,-1 0 72 0,4 0 0 16,-1 0 8-16,-3 0 0 16,2 0-8-16,1 0 0 15,-7-2 48-15,6 2-56 0,-3 0 8 0,-3 0 0 31,4 0-32-31,-2 1 40 0,-2-1-8 0,0-2 0 16,1 2 24 0,-4-1-24-16,3-1 0 15,-4 2 0-15,2 0-32 16,-2 0 40-16,-1 0-8 0,1 0 0 15,-1-2 24 1,-1 2-32 0,5-2 8-16,-1 2 0 0,3 0-32 0,2 0 40 15,1-2-8-15,4 0 0 16,0 2 24-16,4-2-32 15,-4 0 8-15,4 0 0 0,0 0-8 16,1 0 16 0,-1 0-8-16,1 0 0 15,2 2 24-15,1-2-32 16,2 3 8-16,2-3 0 15,-2 2-40-15,2 2 88 0,1-3-48 16,-1 1 0-16,-1 0-16 16,4 2 8-16,-6-2 8 31,-3 2 0-31,3 0-8 0,-2-2 16 15,-2 3-8-15,2-3 0 16,-2 0 16-16,-1-2-24 0,-2 2 8 16,0-2 0-16,-4 2-16 15,-2-1 64-15,-4-1-48 0,2 0 0 16,-5 2-16-1,-1-2 0-15,-3 0 16 16,0 0 0-16,1 0 8 16,1 0 64-16,-3 2-72 15,4-2 0 1,-2 2-48-16,-1-2 0 15,0 0 48-15,-3 2 0 0,2-2 40 16,1 0 24-16,-4 0-64 0,0 0 0 16,0 0 8-16,0 0 136 15,0 0-144-15,0 0-424 0,-8 0-616 16,-5 0-3145-16</inkml:trace>
  <inkml:trace contextRef="#ctx0" brushRef="#br0" timeOffset="74628">6663 12908 2896 0,'0'0'1752'0,"-4"0"-503"16,4 0 255 0,0 0-168-16,0 0-119 15,-4 0-377-15,4 0-240 16,0 0 144-16,0 0-256 15,0 0-112-15,0 0-16 0,0 0-360 16,0 0 48-16,0 0-48 16,0 0-136-16,0 0 136 0,9 0 80 31,-1 0 72-31,4 0 152 15,-3 0-296-15,-1 0 241 16,4 0-89-16,-4 0-112 0,3 0 280 16,2 0-152-16,2 0 24 15,1 2 32-15,1-2-168 16,-4 2 40-1,2-2-96-15,-1 2-8 0,-2-2 240 16,-1 2-184-16,-3-2 24 16,3 1 0-16,1-1 16 0,2 3-88 15,2-1-8-15,-1 0 0 16,3 0 80-1,3-2-80 1,-2 2 16-16,0 0 8 0,4 0 32 0,-4-2-56 16,4 0 0-16,-4 2 48 15,4-2 8-15,-4 2-48 0,1-2-8 16,-1 0 8-16,-1 2 40 31,-2-2-48-31,0 0 0 16,-1 0 8-1,-1 2 8-15,-4-2-16 0,5 2 0 0,-4 2 24 0,0-2 32 16,0-1-56-16,-2 2 0 15,-1-3 0-15,1 2 0 32,-1-2 0-32,-3 2 0 0,0-2 0 15,0 0 24-15,-3 2-32 16,2-2 8-16,1 0 0 0,-3 0-56 15,3 0 120-15,0 0-64 16,-4 0 0-16,2 0-24 31,-1 0 24-31,0 0 0 0,-1 0 8 0,-1 0 48 16,0 0-56-16,0 0 0 15,3 0-8-15,-3 0 24 0,5 0-24 16,-1 0 8-16,2 0 0 16,2 0-24-1,0 0 32 1,-5 0-8-16,1 0 0 0,0 0-40 15,-4 0 40-15,0 0 0 0,0 0 48 16,0 0 64-16,0 0-56 0,0 0-32 16,0 0-24-16,0 0 104 31,0 0-208-31,0 0-424 15,-6 2-1088-15,-5-2-3417 0</inkml:trace>
  <inkml:trace contextRef="#ctx0" brushRef="#br0" timeOffset="78048">6097 13698 1632 0,'0'0'2192'0,"0"0"-415"15,0 0-89-15,-6 0 32 16,4 0-455-16,2 0-137 0,-1 0-168 15,1 0-368-15,0 0 136 16,0 0-215-16,-2 2-89 0,2-2 264 16,0 0-432-16,0 0 40 31,0 0-112-31,0 0-112 15,0 0-104-15,0 0 32 0,0 0-168 16,0 0 160-16,11 0-88 16,4 0 96-16,8 0 0 0,1 0 64 15,2 0 24-15,1 0-80 31,-1 0 48-31,1-4 168 0,-10 2-216 16,-3 0-8-16,-6 2 0 0,-5 0 112 16,1 0-56-16,-3 0-48 15,-1 0 40-15,0 0 104 0,0 0-152 16,0 0-960-1,0 0-977 1,0 0-2752-16</inkml:trace>
  <inkml:trace contextRef="#ctx0" brushRef="#br0" timeOffset="78842">6330 13452 3936 0,'0'0'2633'15,"0"0"-1385"1,0 0-440-16,0 0-192 15,0 0-608-15,0 0 225 0,0 0 175 16,0 0-408-16,77 1 184 16,-59 7-144-1,-2 2 64-15,-4 3-24 16,-4-2 72-16,-8 4 120 0,0 0 136 15,0 2-232-15,0 0 64 16,-3 4-192-16,-14-3-40 0,0 0-16 16,-3-2-296-16,-1-2 152 31,-1-5 24-31,4 0-176 0,3-3 208 15,4-2 40-15,6-2-32 16,4-2 24-16,1 0 24 0,0 0-136 16,0 0 48-16,1 0-280 15,17 0 320-15,5 0 88 16,4 0 48-1,0-6 232-15,3 2-120 16,-3 2-16-16,-4 0 64 16,-6 2-208-16,-2 0 120 0,-5 0-120 15,-4 0 0-15,-4 2 144 16,-2 10 272-16,0 2 256 15,0 4 128-15,-12 4-552 16,1 1-24-16,-8-2-144 16,3 1-72-16,1-3 120 15,-1-4-128-15,3-3-8 0,0-3-256 16,2-2-728-16,-4-5-136 15,7-2-1033 1,2 0-3032-16</inkml:trace>
  <inkml:trace contextRef="#ctx0" brushRef="#br0" timeOffset="79473">6548 13544 1216 0,'0'0'2696'16,"0"0"-1159"-16,0 0-113 16,0 0-128-16,0 0-168 15,0 0-175-15,3-2-465 0,2 2-24 31,0 0-80-31,5 0-40 0,3 2 112 16,-2 4-272-16,2 1 8 16,1-1-80-16,-1 1-32 0,0-1 16 15,-6-2-80-15,1 0-16 16,-5-2 96-16,-3-1-88 15,0 3-8 1,0 5 224-16,0 3 16 16,0 10 369-1,-11 4-313-15,-2 4-200 0,-3 4 112 0,1-4-208 0,-1-4-168 16,5-6 160-16,4-5-112 15,2-9 72 1,4-3 48-16,1-1 0 16,0-2-104-16,0 0 0 15,0 0 96-15,0 0-56 0,0 0-72 16,0 0 136-16,11 0 80 15,5-4 168-15,3-6 184 0,-2 0-360 32,2-2 104-32,-1 0-176 15,1 2 136-15,-4 0-144 0,-4 2 8 16,0 2 0-16,-3 2 0 15,2 0-416 1,-4 0-136-16,-2 2-217 0,-4 2-1047 0,0 0-1433 31,0 0-4048-31</inkml:trace>
  <inkml:trace contextRef="#ctx0" brushRef="#br0" timeOffset="80036">6695 13457 5641 0,'0'0'2864'0,"0"0"-2016"16,0 0-511-1,0 0-1-15,0 0-56 0,0 0 216 0,63-5-88 16,-36-1-152-16,-2-1 128 16,-4-1-280-16,-4 2-32 0,-2 2 40 15,-7 2-104-15,-2 1-8 31,-2 1 0-31,-4 0 16 32,0 0 32-32,0 0-40 0,0 0 0 0,0 9 200 0,0 10-192 15,0 6 216-15,0 5-160 0,-4 7-72 16,4 3 224-16,-3 2-216 15,0 0 80-15,3-4-88 0,0-4 64 16,0-8-64 0,0-6 8-1,0-4 48-15,0-6 112 0,0-4-160 16,0-3 208-16,0-1 192 0,0-2-167 15,0 0 55-15,0 0-296 16,0 0-72-16,0-21-1281 16,0-1-1215-16,0 2-3586 15</inkml:trace>
  <inkml:trace contextRef="#ctx0" brushRef="#br0" timeOffset="80511">6973 13288 3272 0,'0'0'2937'0,"0"0"-1529"16,0 0-136-16,0 0-319 16,0 0-409-16,0 0 72 0,0 0-296 15,0 131-16-15,0-83-48 0,0 5-112 31,0 3 152-31,0-2-280 0,0-2-16 16,1-6 144-16,6-6-144 16,-1-8 0-16,-1-8-8 0,0-8-24 15,1-7 16 1,-2-7-168-1,0-2-80-15,3 0 264 0,3-17 136 16,-2-7 216-16,1-1-88 16,-1-4-136-16,-4 3 208 0,-3 4 40 15,-1 1 8-15,0 10 329 0,0 1-193 16,0 4 80-1,-5 1-216-15,-6 2-304 16,-2 1-80-16,-1 2 0 16,-2 0-528-16,3 0-112 15,1 0-521-15,1 3-647 16,1 6-904-16,7-3-2562 0</inkml:trace>
  <inkml:trace contextRef="#ctx0" brushRef="#br0" timeOffset="81396">7157 13384 4809 0,'0'0'2000'0,"0"0"-384"15,0 0-151 1,0 0-449-16,0 0-360 15,0 0-648 1,0 0 64 0,0 0-72-16,-57 79 0 15,57-56-8-15,0-1 8 16,0-5-8-16,0-2 0 15,7-3-112-15,-2-3 72 16,6 0 8-16,-1-1 40 0,3 1-16 16,1 2 24-16,-3 1-8 15,6 3 0-15,-1 0 72 0,-2 0-80 16,2 4 16-16,2-6-8 0,-5 2 48 15,2-3-48-15,-1 0 0 16,-3-4 0 0,-3 2-16-16,1-1 16 0,-1-2 0 0,-2 1 0 15,-3 0 88-15,2 1-8 16,-2 0-16-16,-3-3 128 0,0 2-192 31,0-4 184-31,0 3-64 16,0-4 64-16,0 3 208 15,-6 0-320-15,-2-2 152 0,-3 3-40 16,-2-3-184-16,-2 2 200 15,-4-3-192-15,-4 1 0 0,-3-4 88 16,4 0-96 0,1 0 0-16,3 0-8 15,5 0 88-15,2-6-32 16,4-3-32-1,2 0 112-15,5-3 8 0,0-2-63 0,0-4-73 16,0-4 0 0,0-2 8-16,8-3 8 15,4-4-8-15,1-2 96 0,-4 3 40 16,1 3-88-16,0-1-16 15,-7 2 72-15,2 1-112 16,-5 1 280-16,0 3-184 0,0 2-24 31,0 3 112-31,0 6-120 16,0 0-56-16,0 3-8 0,0 0 8 15,0 1 56-15,0 0-64 0,0 0 96 16,0 3 112-16,0-4-144 31,-5 3-32-31,-1 0-32 16,-3 2-184-16,1 2 136 0,-3 0-720 15,-3 8-745-15,2 8-3600 0</inkml:trace>
  <inkml:trace contextRef="#ctx0" brushRef="#br0" timeOffset="84188">16317 12900 3504 0,'-3'2'3905'0,"3"-2"-2777"16,0 0-63-16,0 0 135 31,0 0-544-31,0 2-200 16,0 0-256-16,6 0 56 0,17 2 520 15,6 0-192-15,5 0-47 16,6 0 63-16,7 0-272 15,3-2 96-15,8 2-48 0,7-2-200 32,6-2 184-32,9 0-176 0,8 0 40 15,0 0-24-15,1-6-200 16,-2-4 8-16,-3 0-8 15,-4 2 48-15,-8-2 64 16,-4 1-64-16,-8 4 16 0,-12-1-56 16,-7 2 40-16,-12 0-56 0,-10 2 8 15,-8 2 0-15,-7-2 48 16,-4 2 32-16,0-5 32 15,-4-1-112-15,-13 1-1896 0,-4 1-3233 0</inkml:trace>
  <inkml:trace contextRef="#ctx0" brushRef="#br0" timeOffset="85628">16356 13218 3168 0,'0'0'2841'15,"0"0"-1569"-15,0 0-288 0,0 0 104 16,0 0-447-16,0 0-297 15,0 0 64-15,114 13-408 0,-90-1 176 32,-6-1-176-32,-2 2 80 15,-8 1-24-15,-3 2-40 16,-5 2 88-16,0 4 408 0,-1 0-408 15,-16 1 120-15,0-2-224 0,-4-1-128 16,1-6 128-16,1-3-128 16,4-6 120-16,1-1-40 15,6-2 56 1,1-2-16-16,6 0 8 15,1 0-224-15,0 0 72 0,0 0-272 16,0 0 168-16,13 0 160 16,4 0 152-16,4 0-56 0,0 0 0 15,0 0 8 1,2 0-32-16,-5 2 24 15,0 2 0 1,-6 2 0-16,-5 1-8 0,-2-3 0 0,-5 1 0 16,0 3 8-16,0 3 648 15,0 1-96-15,-12 3-160 16,0 0-80-1,-1 0-312-15,-2-2 0 16,5-2-24-16,1-5-648 16,2-4-408-16,4-2-1321 0,3 0-2624 0</inkml:trace>
  <inkml:trace contextRef="#ctx0" brushRef="#br0" timeOffset="86229">16691 13352 1632 0,'0'0'1944'15,"0"0"-727"-15,0 0 319 0,0 0-200 16,0 0-360-16,0 0-215 0,0 0-97 15,81 3-304-15,-65 3 104 16,2 2-328 0,-5 0 88-16,-2 2 16 15,-1 0-240-15,-8 7 128 16,-2 2 24-16,0 5 120 15,-2 3 128-15,-16 1-200 0,-3-2-32 16,3-3-40-16,-1 0-80 16,3-7 0-1,5-6-48-15,3-2 16 16,4-5 40-16,3-3-56 15,1 2 56-15,0-2 304 0,0 0-288 16,0 0 32-16,0 0-104 16,0 0-112-16,6 0 112 15,9 0 0-15,4-3 184 0,0-1-56 31,4-2-80-31,-2 0-24 0,0 2-24 16,-5-3 0-16,0 3 16 0,-3 1-8 16,-5-1 41-16,0 2-49 15,-6 0-257-15,-2-4-447 16,0-5-712-16,0 0-977 15,0 1-5096 1</inkml:trace>
  <inkml:trace contextRef="#ctx0" brushRef="#br0" timeOffset="86732">16795 13269 3528 0,'0'0'2681'15,"0"0"-1825"1,0 0-16-16,0 0 240 0,0 0 17 0,0 0-409 15,106 4-248-15,-73-2-8 16,-4 0-272-16,1 0 24 0,-5-2-104 31,-4 2-32-31,-5 0 8 16,-5-2-56-16,-6 2 0 15,1-2 136-15,-6 1-120 0,0-1 32 0,0 0 144 16,0 2-192-16,0 5 320 16,0 1-208-16,0 10-96 15,0 8 248 1,0 9-248-16,-6 4 72 15,1 1-72-15,-1 0 88 0,4-8-72 32,0-4-32-32,2-7 0 0,0-5-8 0,0-6 8 15,0-6 0-15,0-2 0 16,0-2 72-16,0 0-16 15,0 0-56-15,0 0-80 16,0-2-440-16,0-10-1168 0,0-2-3057 16</inkml:trace>
  <inkml:trace contextRef="#ctx0" brushRef="#br0" timeOffset="87187">17176 13152 824 0,'0'0'2960'0,"0"0"-1631"0,0 0 103 16,0 0 272-16,0 0-551 15,0 0-17 1,0 0-400-16,5 104-112 0,-5-67 64 16,0 1-424-16,0 6 88 15,0-1-224-15,-5 0-120 16,5-5 96-16,0-4-104 0,0-6 0 15,0-5 0 1,5-7-24 0,1-6 16-16,4-4-96 0,-2-6 104 0,3 0 40 15,-1 0 312-15,0-8 97 16,4-9 111-16,-3 0-376 15,2-4 16-15,-3 6-128 0,-3-2 8 16,-3 8 48-16,-2 0 0 16,-2 5 216-1,0 0 496-15,0-2-200 16,0 3-208-16,-10-1-384 15,-3 0 0-15,0-1-96 0,-4 3-552 16,1 2-680-16,3 0-336 16,3 0-817-16,5 0-1944 0</inkml:trace>
  <inkml:trace contextRef="#ctx0" brushRef="#br0" timeOffset="87836">17347 13190 3568 0,'0'0'2993'0,"0"0"-1457"16,0 0-23-16,0 0-513 15,0 0-688 1,0 0-88-16,15 0 40 0,-1 6 96 0,9-1 32 15,-1 1-296-15,-2-4 80 0,6 0-168 32,1-2 56-32,-4 0 0 15,4 0-16-15,-4 0 8 16,-4-6 120-16,-8 2-104 0,-3-1-40 31,-4 3-16-31,-3 2-16 16,-1 0 240-16,0 0-144 0,0 0 8 15,0 0 192-15,0 0-216 16,0 7 104-16,0 10-184 15,-8 10 97-15,3 9-33 0,-6 4-56 0,3 8-8 16,-2 2 32 0,4-2-32-16,-1-3 0 0,3-9 0 15,-1-8 24 1,3-9 0-16,-1-6 80 15,3-7 104-15,0-4 72 16,0-2-160-16,0 0 160 0,-2 0-168 16,2 0-112-16,-5-2-608 15,4-10-1601 1,-7-3-8081-16</inkml:trace>
  <inkml:trace contextRef="#ctx0" brushRef="#br0" timeOffset="91804">11477 12802 384 0,'0'0'2376'0,"0"0"-960"15,0 0-23-15,-16-2 39 16,12 0-120-16,-4-1-336 0,2 3-255 16,-2 0 119-16,0 0-224 0,-2 0-64 15,0 0-136 1,-1 0-360-16,0 0 272 15,-1 7-320-15,-2 1 40 16,3-1 232-16,-2 6-224 16,3-1 0-16,2-1-56 0,3 4 72 15,-1-1-128-15,2 0 56 0,4 2 0 31,0 0-40-31,0 2 48 16,0-2-8-16,0 0 0 16,0 2-48-16,0-1 40 0,10-2 8 15,-2 2 0 1,3-2-64-16,1-3 0 0,-1 0 48 0,0-4 8 31,2-2-264-31,2-2 264 16,-2-1-56-16,0-1 64 0,0-2-40 15,3 0 40-15,-5 0 0 16,0 0 0-16,-3-2-88 15,2-5 88-15,-5-3 0 0,1 1 0 16,2-6 136 0,-3 0-128-16,2-4-8 15,-4-1 0-15,5 0-8 0,-6 0-72 16,3-1 80-16,-1 0 0 15,-2-1-48-15,-2 1 56 0,0 2-8 32,0 1 0-32,0 2 48 0,0 1-48 15,0 2 0-15,-2 0 8 16,-4 5 184-16,1 1-120 0,-3 3-24 15,-2 2-48-15,5 2-72 16,-3 0 24-16,-3 0-208 0,1 2-832 31,-3 8-1705-31</inkml:trace>
  <inkml:trace contextRef="#ctx0" brushRef="#br0" timeOffset="93411">11435 13192 880 0,'0'0'1952'0,"0"0"-248"31,0 0 97-31,0 0-177 0,0 0-712 16,0 0-175-16,0 0-153 0,0 0-424 16,-3 0 152-16,3 0-184 15,0 0-72-15,0 0 96 16,0 4-104-16,0 7 184 15,0 2 128 1,0 10-160-16,4 7 264 16,1 8-232-16,0 10-160 0,-3 9 144 0,3 5-168 31,-4 0-8-31,4-4-40 0,-3-6 32 15,2-12-56-15,1-9 24 16,-3-10 0-16,3-7 24 16,-5-6-16-16,0-4-8 15,1-4 40-15,-1 0-32 0,0 0 288 16,0 0-216-16,0-4-80 15,4-30-288-15,-3 0-1872 16,4 0-2273-16</inkml:trace>
  <inkml:trace contextRef="#ctx0" brushRef="#br0" timeOffset="94089">11453 13120 1176 0,'0'0'4073'16,"0"0"-2585"-16,0 0 32 31,0 0-7-31,0 0-929 0,0 0-312 15,-34 66-96 1,22-37-96-16,4-1 88 0,-1-4-104 0,4-3-16 16,-3-4 152-16,1-7-152 15,2-2 8-15,2-4 128 16,0 0-80-16,-2-4 208 0,5 0-160 31,0 0-72-31,0 0-80 16,0 0 0-16,0-2-64 0,0-12-296 15,0-2-104-15,0-6 320 16,5-1-168-16,3 0 104 15,3-1 192-15,-1 5-72 0,-2 6 88 16,-5 5 0 0,-1 1 8-16,-2 5 264 15,3 2-80-15,-1 0 40 0,-1 0-128 16,9 0-104-16,1 4 0 15,7 9 304-15,0 0-112 16,1 6 240-16,2-2-248 16,-6 4-112-16,3-1-72 15,3 12-80-15,-7-4-1608 31,1-4-5674-31</inkml:trace>
  <inkml:trace contextRef="#ctx0" brushRef="#br0" timeOffset="98009">11793 13032 2680 0,'0'0'1944'16,"0"0"-975"-16,0 0-105 0,0 0-32 16,0 0-336-16,0 0-296 15,0 0 136-15,0 0-152 16,0 2 264-16,0-2 217 0,2 2-297 15,4-2 88 17,2 2-160-32,-1-2-72 0,1 0 88 0,2 2-112 0,-1-2-64 15,1 0 136-15,1 0-160 16,7 0 168-16,-5 0-56 15,5 0-120-15,4 0 56 0,1 2-104 16,0 3-40 0,1-1-16-1,2-3 56-15,-4 3-56 0,1 0 0 0,1 0 0 16,-1-2 32-16,-1 2 40 15,1-4-72-15,-2 2 48 16,2-2 16-16,4 0 0 0,-1 0-16 31,8 0-40-31,0 0 168 16,8 0-168-1,3-4 216-15,2-2-128 16,0-2-16-16,-1 3 88 16,-2-4-87-16,1 1-73 0,-1 2 176 15,1 2-168-15,-3 2-16 16,0 2 0-16,2 0 80 0,-1 0-96 15,4 0 16 1,-5 0 0-16,-3 0 96 0,-2 0-88 16,-3 0-8-16,-5 0 0 0,-3-2 120 15,-4 1-16-15,1-1-32 31,-4 0 16-31,1-3 312 0,-1 3-400 0,1 0 104 16,2 0-80 0,1 0 120-1,-1 0-112-15,6-2-32 0,-2 2 8 0,-2 0 112 0,3 0-48 16,-2 2-72-1,-4 0 0 1,1 0 120-16,-7 0-112 0,-2 0 0 16,-7 0 72-16,-1 0 16 31,-2 0 0-31,-3 0-48 0,0 0-48 0,-26 0-48 0,-3 2-1432 0,-8 6-3537 15</inkml:trace>
  <inkml:trace contextRef="#ctx0" brushRef="#br0" timeOffset="98475">13326 12892 176 0,'0'0'6777'0,"0"0"-5169"32,0 0-263-32,0 0 615 15,0 0-424-15,0 0-239 0,0 0-489 16,0 0-184-16,0 0-360 15,-7-5-248-15,7 5-32 16,0 0-144-16,5 3 160 0,13 3 168 16,5 2-112-16,1 0 64 15,2 2-72 1,4 0 56-16,-2 0-32 0,-1 0-56 15,-1 0-8-15,-3 0 120 16,-4-2-112-16,-4-2-16 16,-4 0 0-16,-3-2 8 0,0 0-8 0,-3 0 0 31,-2-2 0-31,0 0 72 15,-1 0 24-15,-2 1 32 16,0-1 208-16,0 3 8 0,-2 5 336 16,-22 9-680-16,-5 9-304 15,-42 27-1280-15,10-3-2337 0,-1-5-4353 16</inkml:trace>
  <inkml:trace contextRef="#ctx0" brushRef="#br0" timeOffset="99718">9928 13036 2912 0,'0'0'2137'0,"0"0"-985"0,0 0 64 15,0 0-112-15,0 0-496 0,0 0 385 16,34-8-97-16,-5 4-16 16,3 0 96-16,7 1-640 15,-5-4 112 1,2 5-55-1,1-2-393-15,3 2 272 0,2 0-160 0,3 2-8 16,4 0 48-16,-2 0-152 16,4 0 0-16,1 0 0 0,-2 0 72 15,0 0-80 1,-2 0 8-16,-6 0 0 15,0 0 0 1,-3 0 8-16,-3 0-8 0,-7 0 0 0,-3 0 8 16,-5 0-8-16,-4 0 8 15,-4 0-8-15,0 0 104 0,-1-4-96 31,0 0-8-31,-7 2 0 16,3 2 72-16,-6-2-88 31,0 2 16-31,1 0 0 0,-3 0 24 0,0-2-24 0,0 2-136 0,0-6-336 31,-3 0-1249-31,-10 0-3312 0</inkml:trace>
  <inkml:trace contextRef="#ctx0" brushRef="#br0" timeOffset="112624">9863 12914 3512 0,'0'0'2401'15,"0"0"-921"-15,0 0 24 16,0-6 25-16,0 4-201 0,-4 0-576 16,2 0-32-16,-3 2-88 15,0 0-31-15,-1 0 143 0,-2 0-368 16,-8 14-232-1,1 10-144-15,-4 4 32 32,-2 6-32-32,3 0 0 0,0-2 0 0,2-4 56 0,-2-4-32 15,5-5-24-15,-1-4 8 16,1-2 104-16,2-5-48 0,4-2-16 15,-1-3-40-15,5-1 384 32,1-2-384-17,2 2 136-15,0-2-144 16,0 0-80-16,0 0 32 15,0 0-24-15,0 0-64 0,0 2 128 16,16 4-264-16,9 3 272 16,12 4 0-16,0 4 40 15,10 2-176-15,4 4 136 31,1-3-872-31,18 4-473 0,-14-6-1367 0,-11-5-3041 0</inkml:trace>
  <inkml:trace contextRef="#ctx0" brushRef="#br0" timeOffset="123469">4266 15908 40 0,'0'0'2064'0,"0"0"-992"0,0 0-504 15,0 0 248-15,0 0 177 0,3 0-273 16,-1 0-144-16,1 0-232 31,0 0-120-31,7 0 504 0,1-3-144 16,4 3-72-16,8-2 137 15,4 2-361-15,5 0 192 16,7 0 72-16,0 0-200 0,3 0-40 15,5 0-160-15,1 0 80 32,7 0 80-32,5 0-184 0,-2 0 72 0,6 0-120 15,-2 0-32-15,2-4 184 31,1 3-112-31,-4 1-48 0,4 0-8 0,-4 0-16 0,-3 0 8 16,-3 3-40 0,-3 4-16-1,-3 1 144-15,-4-2-136 16,-5-2-8-16,-4 2 0 31,-4-3 72-31,0-1-80 0,-6 3 8 16,2-3 0-16,-3 0-16 0,0 0 24 0,0 2-8 15,0 0 0 1,-1 0 72-16,0 0-72 0,4-1 8 0,-3 2 0 15,-2-1 145-15,1-2-145 16,-1 0-8 15,-1-2 0-31,1 2 120 0,-4-2-104 0,1 0-16 16,-1 2 0-16,-1 0 40 0,-2 0-32 15,-5 0-8-15,6 0 0 16,-3 0 96-16,-1 2-96 16,0-2 0-16,0 0 0 0,5 0-24 31,-1 2 32-31,4-2-8 15,2 0 0-15,1 0 24 0,2 0-24 16,2 0 0-16,1 0 8 16,1 0-8-16,1 0 48 0,1-2-48 15,1 0 0-15,-4 0-8 0,3 0 0 16,-3 0 8-1,-3 0 0 1,1 0 0-16,-4 0 8 16,-2 0-8-16,3 0 0 0,-5 0 24 15,1 0-32-15,-1 0 8 0,-1 0 0 16,3 0 8-16,-2 0 0 0,4 0-8 31,0 0 0-31,-1 0 0 16,4-2-8-16,-2 0 8 15,4 0 0-15,1 0-24 0,0 0 72 16,0 0-48-16,3 2 0 15,1 0-24-15,0 0 16 0,0-2 8 32,1 2 0-32,0 0 16 15,-4-2-8-15,4 2-8 0,2 0 0 31,-1-2 8-31,2 2-32 16,4-2 24-16,-7 0 0 0,1 0 24 31,1 0 32-31,-4 0-56 16,7-2 0-16,-9 2-56 15,4-2 48-15,-3 0 8 0,1 0 0 16,-1 0 16-16,0 2 40 16,1 0-56-16,-5 2 0 0,3-3-16 0,-3 3-72 15,-4 0 96-15,-1 0-8 16,-4 0 32-16,0-2 48 15,-5 2-88-15,-2 0 8 0,0 0 0 16,-4 0-8-16,1 0 8 16,-3 0 0-16,1 0 0 15,-6 0 8-15,5 0-8 16,1 0 0-16,-6 0-16 15,5 0 8-15,2 0 8 16,-6 0 0 0,6 0 0-16,-2 0 8 0,4 0-8 0,3 0 0 15,-1 0-8 1,5 0-48-16,-3 0 64 15,5 0-8-15,1 0 64 16,5-1 56-16,5-1-120 0,2 0 0 16,-2 0 72-16,0-2 32 15,0 2-104-15,-1-2 8 0,-4 2 32 31,5 0 8-31,-5 0-48 16,5 0 0-16,-1-1 0 16,-2 3-8-16,1 0 8 0,-4 0 0 15,-4 0 16-15,-1 0-16 16,-2 0 0-16,-1 0-8 0,1 0-16 31,-3 0 16-31,4 0 8 16,-5 3 0-16,1 1 16 0,-2-2-8 15,-1 0-8-15,-2-2 0 0,-3 2 0 16,-1-2-16-16,1 0 16 15,-3 0 0-15,1 0 16 16,-3 2-8 0,2-2-8-16,-2 0 0 15,0 2-16-15,0-2 8 0,0 0 8 16,1 0 0-16,4 2-8 0,2-2 32 15,2 2-32-15,-1-2 8 16,4 0 0 0,1 2 0-1,3-2 8-15,-5 0-8 0,4 2 24 16,1-2 32-16,3 0-64 15,0 2 8-15,4-1-16 0,1 1 8 16,5 1 16-16,-1-1-8 0,1-2 40 31,3 0 8-15,-3 0-56-16,2 0 8 0,-2 0-8 15,2 0-8-15,1 0 24 0,-1 0-8 16,-1 0 8-16,1 0 40 16,0 0-56-16,-5 0 8 0,1 0 0 31,-1 0-32-31,1 0 32 15,1 0 0-15,-2 0 16 16,3 0-16-16,-3 0 0 0,3 0 0 16,-5 0-24-16,3 0 16 0,-1 0 16 15,0 0-8-15,1 0 40 16,1 0-40-16,1 4 0 15,6-2 0 1,-4 0 0 0,3 2-32-16,-3-4 112 0,1 4-80 15,0-2 8-15,2-2 56 16,2 2-72-16,-2 0 8 15,0-2 0-15,-4 2-40 0,4 0 48 16,-3 0-8-16,4 2 0 16,-4-2 64-1,5 2-72-15,-2-2 8 0,1 0 0 0,-1 0-40 16,3-2 88-16,-3 2-48 15,0 0 0-15,1-2 40 0,-4 2-88 32,0 2 48-32,-2 1 0 15,0-2-40-15,0-1 56 16,2 2-16-16,-1 0 0 0,1-2 56 31,0 0-64-31,3-2 8 16,0 2 0-16,-2-2-64 0,5 2 80 15,-5 2-16-15,4-2 0 16,-1 0 80-16,-1 1-128 0,2-1 48 31,-1-2 0-31,3 1 104 0,2-1-88 0,0 0-16 16,1 2 0-16,1-2 8 0,0 2-8 15,4 0 0 1,5 0 0-16,-1 0 8 15,1-2 56-15,1 0-64 0,0 0 0 16,-4 0 8-16,-3 0 80 16,-3 0-88-16,0 0 0 15,0 0 0-15,0-2 16 16,-1-2-16-16,1 2 0 15,1-1 32-15,-1 1-32 16,-1-3 0-16,-1 3 0 0,-3-2 40 16,-3 0 16-16,-5 0-56 31,-8 0 0-31,-2 2 24 15,-6 2-40-15,-6 0 16 0,-4 0 0 16,-1 0 184-16,-2 0-176 0,0 0 160 16,0 0 48-16,0 0-200 15,0 0-32-15,-25 0-496 31,0 0-2153-31,-4 0-6193 0</inkml:trace>
  <inkml:trace contextRef="#ctx0" brushRef="#br0" timeOffset="129648">5918 17195 408 0,'0'0'1616'0,"0"0"-1136"0,0 0-224 15,0 0 424-15,0 0 72 16,15 0 81-16,-12 0-233 0,2 0-72 31,-2 0 200-31,2 0-160 16,1 0 8-16,2 0 128 15,5-2-272-15,2 2 161 0,7 0-49 16,6 0-104-16,1 0 176 16,2 0-272-16,3 0-88 0,-4 0 168 15,1 0-344 1,4 0 96-16,-5 0-112 15,5 0 8-15,-4 0 72 16,3 0-80-16,0 0 0 0,3 0 280 16,0 0-296-16,-2 0 104 15,-2 0-72-15,-3 0-16 16,-4 0 104-16,-2 0-96 31,-6 0-24-31,2 0 137 0,-3 0-121 0,4 0-40 16,-1 0 0-16,2 0 64 0,-2 0 16 15,2 0-88-15,-4 0-8 16,0 0 160-1,0 0-64-15,-2 0-104 16,0 0 0 0,-2 0 96-16,1 0 8 0,-2 0-96 0,-2 0 0 15,-3 0 152-15,-1 0-112 16,1 0-48-16,-2 0 0 0,1 0 64 31,-1 0-72-31,4 0 8 16,0 0 0-16,1 0 72 15,0 0-16 1,0 0-56-16,1 2 0 0,-1-2 8 0,0 2-16 15,1-2 8-15,-1 0 0 0,-3 2 24 32,3-2-16-32,1 3-8 0,-1-3 0 15,0 2 48-15,1-2-64 16,-4 1 16-1,3 1 0-15,-1-2 8 0,-4 2 56 16,2 0-64 0,2 0 0-16,1-2-24 15,2 2 24-15,-5-2 8 0,7 2-8 16,-1-2 128-1,2 0-56 1,4 0-72-16,2 0 0 0,-1 2 16 16,4-2 64-16,2 0-72 0,-3 0 40 15,-3 0 64-15,2 0-56 16,-2 0-56-16,-2 0 0 0,1 0 0 15,1-2 8-15,-2 0-8 0,2 0 0 16,-3 0 16-16,1 0 48 16,4 0-64-1,-4 0 0 1,4-1-16-16,-1 0 16 0,-2-1 0 15,2 0 0-15,1 2 24 16,0-2-16-16,1-2-8 0,2 2 0 16,1 1 8-16,4-2 0 15,-1 1-8 1,4 0 0-1,-3 0 56-15,1 0-8 0,2 0-48 16,-1 2 0-16,2-2-16 16,-3 0 8-16,4 0 16 0,-1 2-8 0,3 0 0 15,2-2 8 1,2 2-8-16,2 0 0 15,-2-2 8 1,-2 2 8-16,-3 0-16 0,2 0 0 16,-2-3 8-16,3 3 0 15,-3-1-8-15,2 1 0 0,-2 2-8 0,-1-2 0 16,3 2 8-1,-4-2 0 1,2 2 40 0,4 0-32-16,-7 0-16 0,1 0 8 0,1 0 0 15,-2 0-8-15,-2 0 8 16,3 0 0-16,-1 0 8 0,2 0 40 31,-1 0-48-31,1 0 0 16,-1 0-16-16,-1 0 8 15,0 0 8-15,2 0 0 0,-1 0 0 16,-1 0 8-16,-1 0-8 0,2 0 0 15,-4 0 0-15,1 0-8 32,0 0 8-32,-1 0 0 15,0 0 8-15,-1 0 64 0,3 0-128 31,-4 0 56-31,-3 0 0 16,1 2-40-16,-3 0 56 0,-1 0-16 16,-2 0 8-16,3-1 8 0,-4 1-24 15,-3 3 8-15,1-3-8 16,0 0 0-16,0 2 8 0,-2-2 0 15,-2 2 16-15,2 0-16 16,-3-2 0-16,0 0 0 0,-1 2 0 16,-3-3-16-16,-1 2 88 15,2-1-72 1,-2 0 0-16,-3 0 32 15,1-2-32-15,-1 2 0 0,0-2 0 16,0 0-8 0,0 2 8-16,-4-2 0 0,3 2 0 0,-1-2 48 15,0 2-56-15,-1-2 8 31,-1 0 0-31,1 2-48 0,1-2 56 16,-3 0-8-16,2 0 0 16,3 0 16-16,-1 0-16 0,0 2 0 31,1 0 0-31,-1 0 0 0,3 0 0 0,-2 0 0 31,1-2 0-31,-1 3-16 0,-2-1 16 16,5-1 0-16,-4-1 8 15,2 2-8-15,-1-2 0 0,1 2 0 16,4-2 0-16,-2 2-40 15,2 0 40-15,1 0 0 32,0 0 8-32,1 0-40 0,1 0 40 15,1-2-8-15,1 2 24 0,1-2-16 16,-2 2-8-16,4 0 0 0,0 0 0 15,0-2-56-15,-1 2 80 16,4-2-24 0,-1 3 24-1,-1-3-16-15,0 2-8 0,-4-2 0 0,4 1 0 16,-6-1 24-16,0 2-24 15,0-2 0-15,-2 0 0 0,-4 2 24 16,-2-2-32-16,0 0 8 31,-4 0 0-31,1 0-64 16,1 0 72-16,-3 0-8 0,2 0 16 15,-2 2 32-15,3-2-64 0,-1 0 16 16,-1 0 0-16,2 0-32 16,-1 0 40-16,0 0-8 31,2 0 0-31,0 0 16 0,-1 0 0 15,2 2-16-15,0-2 0 16,1 0-24-16,-4 2 32 16,1-2-8-16,3 0 0 0,-4 2 24 15,1-2-24-15,0 0 0 31,-3 0 0-15,4 0 0-16,-3 0 8 0,-1 0-8 0,0 0 0 16,4 0 0-16,-4 0 0 0,3 0 0 15,-3 0 0-15,0 0-16 16,0 0 24-16,3 0-8 15,-1 0 0 1,-1 0 16-16,4 0-24 0,-5 0 8 16,3 0 0-16,-1 0 0 15,1 0 8-15,-1 0-8 0,-1 0 0 16,4 0 8-16,0 0-16 15,-2 0 8 1,4 0 0-16,-4 0 0 16,2 0 16-16,-2 0-16 0,0 0 0 15,2 0-8 1,-2 0 0-16,2 0 8 0,0 0 0 15,0 0-8-15,0 0 8 0,-2 0 0 32,2 0 0-32,1 0 16 0,-1 0-32 15,2 0 16-15,1 0 0 16,0 0 0-1,0 0 8-15,3 0-8 0,-4 0 0 0,4 0 16 16,2 0-32-16,3 0 16 31,0 0 0-31,5 0-8 0,-2 0 16 16,1 0-8-16,-1 0 0 15,-1 0 8-15,0 0-56 16,-2 0 48 0,-3 0 0-16,1 0 16 0,-4 0 0 0,0 0-16 15,-1 0 0 1,-2 0 8-16,-1 0-16 0,2 0 8 15,-3 0 0-15,2 0 0 16,-2 0 0-16,-1 0 0 16,1 0 0-1,0 0 8-15,-3 0-16 0,1 0 8 16,0 0 0-1,0 0-16-15,1 0 32 0,-3 0-16 0,6 0 0 16,-4 0-8-16,2 0 0 16,-2 0 8-16,2 0 0 15,0 0 16-15,0 0-8 16,-1 0-8-1,4 0 0-15,-3 0 8 0,3 0-24 16,2 2 16-16,-2-2 0 16,3 2 16-16,1-2 0 15,-1 0-16-15,-3 2 0 0,7 0 0 16,-2-2-56-16,1 2 56 31,2 0 0-31,2-2 40 0,1 3-32 16,-2-3-8-16,4 0 0 15,-4 0-24-15,1 0 16 16,1 0 8-16,-4 0 0 0,-2 0 24 15,3 2-24-15,-3-2 0 32,0 0 0-32,1 2-16 0,1-2 0 15,1 0 16-15,-1 0 0 0,1 0 0 16,0 0 48-16,-2 2-56 15,3-2 8-15,-4 0-24 0,3 0 16 16,-5 0 8 0,0 0 0-1,1 0 8-15,-4 1 0 0,3 1-8 0,-1-2 0 16,-4 2 0-16,2 0-48 31,2-2 48-31,1 2 0 16,-3-2 24-16,4 2-16 0,-1-2-8 15,0 0 0-15,2 2-8 16,-2-2-8-16,2 2 16 15,5 0 0-15,-2 0 8 0,2 0 8 16,1 0-16-16,-2 1 0 0,0-1-16 16,4 0 8-16,-3-2 8 31,1 2 0-31,1 0 0 0,2-2 16 15,1 1-16-15,0 1 0 16,-1-2 0-16,3 2 0 16,-6 0 0-16,3 0 0 0,1-2 0 15,0 2 8-15,-2 0-16 31,5 0 8-31,-1-2 0 0,-2 2-32 16,1 0 40-16,-1 3-8 16,1-3 24-1,-1 0-16-15,-1 0-8 0,-1 0 0 0,7-2 0 16,-4 2-32-16,2-2 40 15,0 1-8 1,-2 1 8-16,0 0 8 0,-1 0-16 16,-1 0 0-16,4 2-16 15,-3 1-32-15,-1-1 64 16,6 0-16-16,-2 2 24 0,1-5-16 15,-1 3-8 1,-2-2 0-16,4 0 0 16,-1 0-8-16,-1-2 16 0,3 2-8 15,0-2 8-15,0 0 8 16,2 0-24-16,-1 0 8 31,0 2 0-31,2 1 0 0,2-1 8 16,3 0-8-16,3 0 0 15,2-2 8-15,7 2-8 0,-4-2 0 16,7 0-16-16,-4 0 16 15,-1 0 0-15,0 0 8 0,-5 0 8 32,0-4-8-32,-2 0-16 15,2-1 8-15,-6 1 0 16,2 0-8-16,-1-1 16 0,2 1-8 15,-2-2 8-15,2-1 40 16,-2 3-56-16,2-2 8 0,-3 1 0 16,1-1-8-16,-2 0 16 15,2-1 80 1,-4 1-56-16,2 0 32 15,-4 1-72-15,1-1 8 0,-3 1 0 16,-1 1 24-16,-2 2-24 16,-2-2 0-16,-5 2 0 0,4 0 48 15,-7 2-104 1,-2 0 56-1,3 0 0-15,-4 0-40 0,1 0 88 16,-1 0-48-16,0 0 0 0,1 0-24 16,-1 0 24-16,-1 0 0 15,1 0 0-15,0 0 24 0,-2 0-8 31,2 0-16-15,1 0 0-16,1 0 56 0,-1 0-80 0,1 0 24 16,1-2 0-16,3 2-24 15,-2 0 80-15,0-2-40 0,4 2-16 16,-3 0-16-16,1 0 8 31,1 0 8-31,2 0 0 16,-4 0-32-1,6 0 56-15,-4 0-24 0,2 0 0 0,-2 0 48 16,-2 0-64-16,-2 0 16 0,-3 0-8 15,-2 0-8-15,-5 0 32 32,-4 0-16-32,0 0 0 0,-2 0 56 15,4 0-104-15,-4 0 48 16,0 0 0-16,4 0-32 0,-4 0 40 15,1 0-8-15,-1 0 16 0,2 0 56 16,-2 0-80 0,0 0 8-1,5 0 0-15,-5 0-72 0,0 0 80 16,0 0-8-16,0 0 0 15,0 0 0-15,0 0-8 0,0 0-40 16,0 0 48 0,1 0 0-16,-1 0 56 15,0 0-56-15,4 0 48 16,-4 0-48-16,0 0 0 15,0 0-216-15,-4 0-880 0,-9 0-521 16,-6 0-1535 0</inkml:trace>
  <inkml:trace contextRef="#ctx0" brushRef="#br0" timeOffset="140128">16162 16824 968 0,'0'0'2832'16,"0"0"-1551"-16,0 0-481 16,0 0 16-16,0 0-272 0,3-2-128 31,8 0 264-31,7-4-56 15,9-4 169-15,4-6-297 0,6-6 104 16,5-4-48-16,5-6-344 16,3-1 72-1,-1 1 64-15,-3 5-72 0,1 1 64 0,-6 4-280 16,-6 5 72-1,-4 3-72-15,-5 7 16 16,-7 1-72-16,-8 1 0 0,-3 3 8 16,-3 2-80-16,-5 0-168 0,0-2-296 15,0 2-200 1,-1-4-640-16,-15-2-2801 15</inkml:trace>
  <inkml:trace contextRef="#ctx0" brushRef="#br0" timeOffset="140444">16588 16357 5433 0,'0'0'1128'16,"0"0"-984"-16,0 0-64 0,0 0 256 15,0 0 328-15,0 0-208 16,124 24 152-16,-83-16 41 0,-6 0-353 15,-1 4 40-15,-5 0-144 0,-4 2-64 16,-8 2 312 0,-5 2 72-1,-8 7 256-15,-4-2-120 0,0 5-432 16,-9 2-216-16,-11-2-176 15,-12 1-1016-15,6-9-976 0,2-10-4314 16</inkml:trace>
  <inkml:trace contextRef="#ctx0" brushRef="#br0" timeOffset="141167">17455 16031 1720 0,'0'0'2664'0,"0"0"-1495"15,0 0-417-15,0 0 24 16,0 0-248-16,0 0-296 0,-51 43-136 15,51-33-96 1,0 1-64-16,6-2 56 0,7 1-8 31,5 1 16-31,1-2 0 0,-3-1 16 16,2 2 96-16,-2-1-112 15,-1 0 48-15,-6 3 16 0,-2 1-56 16,-4-2 160-16,-3 6 312 16,0 0 112-16,0 2 97 31,-11-1-289-31,-5 2-96 0,1-4-168 15,-1-2-136-15,1-2-96 0,4-4-656 16,0-8-673-16,3 0-815 0,8 0-1897 16</inkml:trace>
  <inkml:trace contextRef="#ctx0" brushRef="#br0" timeOffset="141504">17609 16210 880 0,'0'0'1336'16,"0"0"-344"-16,0 0 152 0,0 0-71 16,0 0-513-16,0 0-368 0,77 103-56 15,-62-99-136-15,-2-4 48 16,-2 0 184-16,-3 0 136 47,-1-6 0-47,-4-6-104 0,-3 2 24 15,0-2 216-15,0 2-80 16,0-2 217-16,-10 1-33 0,-3 3-280 15,-3 1-96-15,1 3-232 16,-4 4-32-16,1 0-64 16,1 2-840-16,-1 22-737 15,-2-5-863-15,9-2-2345 0</inkml:trace>
  <inkml:trace contextRef="#ctx0" brushRef="#br0" timeOffset="143559">17995 16038 1688 0,'0'0'2744'16,"0"0"-1647"-16,0 0-561 0,0 0 352 0,0 0 408 15,0 0-360-15,0 0-175 16,43 125-25-16,-36-101-392 15,-4-5-40-15,0-4-48 0,-3-5-256 32,5-5 232-32,-5-3-176 15,0-2 40-15,0 0 208 0,0 0-136 16,0-17 160-16,0-5-328 15,0-7-320-15,0-3 264 0,0 2-144 16,0 4-56-16,5 9 248 31,3 6-304-31,2 7 184 0,1 4-88 16,-3 0-136-16,3 13 352 15,1 8 72-15,-3 7 80 16,-2 0 216-16,-2 0-264 0,-4-3 96 16,-1-6-24-16,0-4-96 31,0-6 200-31,0-7-224 0,0-2 16 15,0 0 192-15,0 0-264 0,0-13 152 16,5-8-152-16,2-3-112 16,-1-1 24-16,4 3 64 0,-1 7-8 15,3 5-16 1,5 8-192-1,-2 2 112 1,4 0 80-16,1 0 0 0,-1 6 0 0,4-4 48 16,-2-2-288-16,1 0-168 0,-2-2-456 15,2-13-136 1,-4-8-185-16,-5-1-87 15,-2-2 520-15,-4 2 200 16,-7 0 568-16,0 4 32 16,0 1 336-16,-3 8 560 0,-2 5 320 15,-7 4-24-15,6 2 17 16,1 0-537-1,-3 10-312-15,0 12-104 16,5 4-240-16,-1 2 136 0,4 2-80 16,0-1-16-16,0-6 64 15,0-3-120 1,5-6 0-16,2-3 64 0,-4-6-64 0,-1-3 0 31,4-2-16-31,-1 0-16 16,1-2-48-16,6-14 80 0,-4-5-152 15,3-6-48-15,0-1-296 16,-3 0 160-16,1 4 64 15,-5 4 112-15,0 6 80 0,2 6 128 16,-4 6-48 0,-1 2 320-16,4 0-320 15,-2 10 168-15,2 6 208 0,2 4-136 16,1 0 144-16,-2-3-240 15,1-4-80-15,-1-5-64 16,1-4 0-16,-3-4-192 16,3 0-448-16,1-18 0 15,2-8 408-15,-1-6-705 16,1-4-231-16,1 4 312 0,-1 8 112 15,1 7 536-15,-3 13 128 16,4 4 80-16,-4 4 752 16,-3 19 152-1,1 3 400-15,-3 2-87 16,2-4-737-16,-2-4-200 0,1-8-280 15,0-4 64-15,0-8-128 16,1 0-152-16,-1-2-224 16,1-16 304-16,0-10-504 0,2-6-449 15,-3-2-263-15,1 0 160 31,3 4 296-31,0 7 319 0,2 12 369 16,-3 11 208-16,1 2 585 16,1 17 479-16,-2 11-80 15,-1 6 0-15,1 0 184 0,2-1-327 16,-1-9-465-16,-1-6-192 15,3-8-176 1,-4-6-16-16,2-4 8 0,0 0-216 16,4-14 200-16,-4-12-352 15,3-8-433-15,-1-5-135 16,-2 1-216-16,0 2 256 0,-5 2 336 15,2 8 80 1,-5 11 480 0,0 4 0-16,0 9 872 0,0 2 464 15,0 4-568-15,0 18-248 0,0 6 80 31,1 6-55-31,4 4 159 16,0 5-344-16,2 1 24 0,-1 2 200 16,4 2-320-16,-2 2 48 15,3 5-104-15,2 0-200 0,-2 1 176 16,1 1-136-16,-4-7 8 15,1-6 8-15,-4-6 0 0,-2-10-64 32,-3-8 0-32,4-8 8 15,-4-3 48-15,0-5-8 16,0-4 104-1,-4 0 24-15,-10 0-168 0,-2 0-16 0,-10-11-40 16,3-5-280-16,-1 0 224 0,6 0-24 16,5 0 128-16,2 0 72 31,6 2 32-31,2 0-104 15,3-2 48-15,0-2-40 0,0-4 176 16,0-2-184-16,16-3 16 0,0-1-16 16,4 1-16-16,-3 3-392 0,1 3-656 15,0 4-840 1,-5 4-961-1,-5 7-3392-15</inkml:trace>
  <inkml:trace contextRef="#ctx0" brushRef="#br0" timeOffset="153072">17391 10782 4240 0,'0'2'2257'15,"0"0"-1657"-15,0 0 264 32,0 0 408-32,0 0-479 0,0 3-417 15,0-1-256 1,0 1-120-16,0 1-16 0,0-4-2145 0</inkml:trace>
  <inkml:trace contextRef="#ctx0" brushRef="#br0" timeOffset="153961">18802 10842 1192 0,'0'0'4345'15,"0"0"-3545"-15,0 0-224 16,0 0 536-16,0 0-816 15,0 2-296-15,0-2-232 0,0 0-1208 16,0 0-3049-16</inkml:trace>
  <inkml:trace contextRef="#ctx0" brushRef="#br0" timeOffset="154186">19380 10786 5969 0,'0'0'0'15,"0"0"-2785"1,0 0 569-16</inkml:trace>
  <inkml:trace contextRef="#ctx0" brushRef="#br0" timeOffset="154351">19841 10873 5305 0,'0'0'0'16</inkml:trace>
  <inkml:trace contextRef="#ctx0" brushRef="#br0" timeOffset="155250">20278 10502 5193 0,'0'0'984'0,"0"0"-56"16,0 0 608-16,0 0-191 16,0 0-489-16,24 100-392 31,-22-74 80-31,-2-2-216 0,0-6-96 15,3-4 0-15,-3-4-176 0,0-4-56 16,0-3 0-16,0-1-64 0,0-2-24 16,0 0-504-16,0-7-680 15,-11-9-1449 1,0-2-1608-1</inkml:trace>
  <inkml:trace contextRef="#ctx0" brushRef="#br0" timeOffset="155670">20286 10301 312 0,'0'0'3152'16,"0"0"-1455"-16,0 0-57 0,0 0-400 15,0 0 81-15,0 0-353 16,81 88 16-16,-68-47 16 31,-2 2-528-31,-1 2-8 16,-7-1-160-16,2-4-296 0,1-4 200 15,-2-8-208-15,-3-6 0 0,1-7 72 16,3-10-72-16,-5-3 0 31,0-2 0-31,1 0 8 16,4-5 201-16,2-20-97 0,4-7-56 15,0-9-56 1,7 0-257-16,-7 1 105 0,6 8-40 0,-3 9-72 15,1 12 208-15,-4 9-112 0,2 2-48 16,-5 6 208 0,2 11 0-1,-2 7 8-15,0 3 168 16,-5-1-168-1,2 0 0-15,0-5-496 16,-4-2-1048-16,4-5-1249 0,-5-8-3808 16</inkml:trace>
  <inkml:trace contextRef="#ctx0" brushRef="#br0" timeOffset="156053">20667 10413 5617 0,'0'0'1776'0,"0"0"-1056"16,0 0 945-16,0 0-553 31,0 0-320-31,12 121-256 0,-3-89-384 16,1-6 136-16,-5-6-216 15,5-6 8-15,-4-4-80 0,1-7-120 16,-3 0 120-16,1-3 0 0,0 0 0 16,-2-12 792-16,2-11-392 15,0-2-207-15,-2-7-193 16,4 0-521-16,7-3-623 0,-1 10-1448 15,-2 8-3418 1</inkml:trace>
  <inkml:trace contextRef="#ctx0" brushRef="#br0" timeOffset="156520">21032 10404 56 0,'0'0'2944'0,"0"0"-519"15,0 0-481-15,0 0-208 0,0 0-95 16,0 0-569-16,0 0-280 15,0 0-304-15,-93 19-480 0,75 5 160 16,7 4-168-16,6 2 8 31,0 1 0-31,5-3-8 0,0-2 0 16,0-7 0-16,2 0-120 15,6-8 120-15,1-2-64 16,1-7-40-16,0-2 104 0,-1 0 0 16,3-2 8-16,-1-14-8 31,0-4-168-31,1-6 80 15,-6-2-192-15,1 2-96 0,-6-1 264 0,-1 5-96 16,0 5 208-16,0 4-72 16,0 5 176-16,0 6-56 0,0 2 160 15,0 0-200 1,0 0-8-1,0 0-232-15,3 8 72 0,5 7 160 16,-1 2 56-16,4 4 40 16,-1-3-96-16,-2-4 8 0,2 0 152 15,-2-4-160-15,-2-4-48 0,1-2-384 31,7-4-936-31,-2 0-913 16,-1-4-911-16</inkml:trace>
  <inkml:trace contextRef="#ctx0" brushRef="#br0" timeOffset="157046">21107 10136 4480 0,'0'0'1977'15,"0"0"-961"1,0 0 672-16,0 0-295 0,0 127-505 0,0-79-336 16,1 5 152-1,6-2-408-15,-2-4-112 0,1-5-24 16,4-7-88-16,-1-6 48 15,-1-5-120-15,4-9 0 16,-1-4-72-16,0-7-32 16,2-4-528-16,5 0-144 15,-2-13-40-15,2-12 136 16,3-5-449-16,0-2 57 0,2 2 488 15,-6 6 320-15,-4 7 264 16,-1 9 304-16,-6 8-32 16,1 0 400-1,-1 4 225-15,-1 15 63 16,0-2 296-16,1 5-640 0,-6-1-120 15,5-6-216-15,-3-2-280 16,-1-5 0-16,-1-4-128 16,0-4-936-16,0 0-272 0,0-6-297 15,0-13-1535-15,-1 0-41 0</inkml:trace>
  <inkml:trace contextRef="#ctx0" brushRef="#br0" timeOffset="157176">21365 10297 1016 0,'0'0'2160'0,"0"0"-1248"0,0 0 25 31,0 0-185-31,0 0-192 16,0 0-248-16,0 0-312 0,0 0-336 0,107 88-512 16,-78-100-873-16,-5-6-167 15</inkml:trace>
  <inkml:trace contextRef="#ctx0" brushRef="#br0" timeOffset="157612">21575 10265 3296 0,'0'0'1553'0,"0"0"-353"0,0 0 448 0,-27 106-328 0,25-68-319 16,2-4-217-16,0-4-424 15,0-5 24-15,0-8-256 0,6-2-128 32,4-8 8-32,-2-3 88 15,3-4-40-15,2 0 96 16,0-2-136-16,3-17-32 0,1-9-112 15,-3-11-344-15,1-7-160 0,-7-6-336 32,-8-6-169-32,0-4-215 15,0 3-16-15,-5 8 864 16,-6 8 504-16,1 9 600 0,0 11 312 31,4 4-56-31,-1 8 320 0,4 4-71 0,1 5-305 0,2 0-152 16,0 2-344-16,0 0-296 31,0 0-16-31,0 17 16 15,2 9 168-15,8 8 232 0,1 6-24 0,2 8 248 16,-2 0-160 0,1 0-175-16,2-2 167 0,-3-8-344 15,4-6-16 1,1-10-104-16,0-7-8 15,10-11-288-15,-5-4-1369 16,-5 0-2904-16</inkml:trace>
  <inkml:trace contextRef="#ctx0" brushRef="#br0" timeOffset="171314">19907 10903 1112 0,'0'0'6345'16,"0"0"-4937"-16,0 0-559 0,0 2 863 15,0-2-560-15,0 0-360 32,0 1-312-32,0-1-360 0,0 0 265 15,0 0-233-15,0 2-144 16,0 4-8-16,11 7-40 15,8 4 40-15,7 8 40 0,8 5 72 16,10 4-16-16,1 2-96 16,5-1 0-1,0-1 136 1,-1-6-88-16,-3-3-48 0,-4-7 0 0,-9-4 16 15,-4-3-24-15,-10-7 8 16,-3-1 0-16,-8-3 144 0,-3 0-40 16,0 0 0-1,-5 0 280 1,0 0-320-16,0-7-64 0,-6-8-632 15,-7-4-737-15,1 2-871 0,1 6-4994 16</inkml:trace>
  <inkml:trace contextRef="#ctx0" brushRef="#br0" timeOffset="171786">20415 10912 5041 0,'0'0'944'16,"0"0"-240"-16,0 0 520 0,0 0-344 15,0 0 49-15,0 0-457 16,47 107-112-16,-21-81 120 0,2 3-352 15,1 1 192 1,3 2-40 0,-5 0-208-16,1 0 136 0,-1-4-104 15,-7-5 184-15,-1-2 64 16,-8-8-296-16,-3-2 48 0,-4-7 16 31,-4-2-112-31,0-2 560 0,0 0 353 16,0 0 279-16,0 0 112 15,-12 0-1056-15,-5 0-16 16,-6 0-240-16,-8 0-152 0,-9 6 136 15,-36 16-1520-15,5-2-1369 0,10-2-4792 16</inkml:trace>
  <inkml:trace contextRef="#ctx0" brushRef="#br0" timeOffset="173800">21237 11290 5313 0,'0'0'2816'0,"0"0"-1840"0,0 0-375 15,0 0-233-15,0 0 528 16,0 0-248-1,0 116-320-15,0-82-32 0,0-4-296 0,0-8 0 32,0-7-8-32,0-8 80 15,0-5-48-15,0-2 32 0,0 0 72 16,0-11 440-16,0-14-376 15,0-7-56 1,0-4-136-16,12-4-8 0,-1 2-112 0,5 6 112 16,-1 7 8-1,1 12 0-15,0 9-280 16,-1 4 48-16,1 6 104 0,-3 18 56 15,1 3 72-15,-1 1 0 16,-5-1 48-16,2-7-48 16,3-10 0-16,-2-6-488 15,2-4-480 1,-2 0-272-16,1-18 383 0,-3 0-335 15,-5 4 224-15,0 5 552 0,1 9 104 16,2 0-440-16,-6 9 736 16,6 10 16-1,-4 2 496-15,2-1-56 16,0-6-56-16,-2-6-168 15,0-3-216-15,0-5 0 0,-3 0 48 16,0 0 680-16,0-13 240 16,0-1-600-16,0-4-192 15,0 2-176-15,-3 0-360 0,-11-3-520 31,2 4-1232-31,4 0-1121 0</inkml:trace>
  <inkml:trace contextRef="#ctx0" brushRef="#br0" timeOffset="173984">21546 11262 1064 0,'0'0'2112'0,"0"0"-439"31,0 0-169-31,0 0-304 16,0 0-392-16,0 0-80 0,0 0-271 0,123-15-393 15,-114 8-64-15,1 1-32 16,-8-3-905-16,-2-3-495 15,0 5-1145-15,0-3-551 0</inkml:trace>
  <inkml:trace contextRef="#ctx0" brushRef="#br0" timeOffset="174183">21546 11262 1176 0,'77'-139'1872'0,"-77"141"-680"31,0 16-143-31,0 9 439 16,0 7-392-16,0 3-240 0,2 5 233 15,8-3-601 1,-5-5 56-16,1-8-168 0,2-8-240 0,-1-9-64 15,2-4-64-15,3-5-8 16,2 0 0-16,2-14-64 16,21-22-672-1,-4 0-2113-15,-4 2-2640 0</inkml:trace>
  <inkml:trace contextRef="#ctx0" brushRef="#br0" timeOffset="174693">22101 10967 4352 0,'0'0'2553'0,"0"0"-1665"16,0 0 560-16,-37 102 105 16,24-60-545-16,-4 0-568 0,4-6-104 15,5-6-320-15,4-9 48 16,4-8-64-1,0-4-192-15,0-9 104 16,0 0-544-16,0 0-64 0,0-15 160 16,0-11-296-1,4-10-593-15,5-6-447 0,3-4-57 16,1 0 465-16,3 3 816 15,-2 9 648-15,2 13 440 16,-3 10 448-16,2 11-32 16,-7 2 393-16,2 23-121 0,-2 9 240 15,0 3-296 1,-3 8-87-1,4-1-361-15,-2-1-304 16,-1-7 40-16,-1-6-224 0,0-4-112 16,-3-11 160-16,1-2-176 15,-3-7 72-15,0-4 128 0,0-2-72 16,-5 0-48-16,-11 0-88 15,-4-10-400 1,-4-6 160-16,-3 0-224 16,4-2 184-16,4 1 264 15,7 5 16-15,6 3 208 16,6 5-208-16,0-1-16 0,6 1 0 15,14 0-112-15,7 0 120 16,4-2-104-16,21-1-1176 16,-10 0-985-16,-4 1-1816 15</inkml:trace>
  <inkml:trace contextRef="#ctx0" brushRef="#br0" timeOffset="175187">22546 11109 3928 0,'0'0'1225'0,"0"0"-673"15,0 0 904-15,0 0-200 16,0 116-376-16,0-103-311 0,0-6-465 16,0-5 120-16,0-2-136 15,0 0 120-15,0-11 96 0,0-14-296 31,3-3-8-15,5-4-176-16,3-2-368 0,0 2 400 16,1 8 40-16,-4 3 16 0,2 12 16 15,-4 7-192-15,0 2-73 16,1 0 337-16,-2 14 232 0,1 0 169 31,-1 0-177-31,2-4-224 16,2-2 112-16,-1-2-112 0,4-6-312 15,2 0-129-15,-3 0-7 16,1 0 248-1,-1 0 40-15,-1 0 136 16,-1 0-56-16,-5 0 8 0,-4072 0 72 16,8141-2 96-16,-4073 2-96 15,0-4 256-15,0-2-256 16,0-6-128-16,0 0-1120 0,-4 0-1969 0</inkml:trace>
  <inkml:trace contextRef="#ctx0" brushRef="#br0" timeOffset="175378">22767 11003 576 0,'0'0'1344'0,"0"0"-368"0,0 0 112 16,0 0-255-16,0 0-73 0,0 0-544 31,0 0-216-31,76-61-368 16,-68 46-985-16,-3 0-343 15,1 6-456-15</inkml:trace>
  <inkml:trace contextRef="#ctx0" brushRef="#br0" timeOffset="175534">22767 11003 2296 0,'95'-140'1744'0,"-95"144"-1039"15,0 13 487-15,0 9 168 16,0 8 64-16,2 3-263 0,7 1-481 16,-4-2-120-16,2-4-344 15,1-6-152-15,-3-8 80 0,4-6-144 16,-1-8-192-1,4-4-656-15,10-6-1193 16,-2-14-111-16,-1-2-3161 16</inkml:trace>
  <inkml:trace contextRef="#ctx0" brushRef="#br0" timeOffset="175815">23190 10833 3728 0,'0'0'2641'0,"0"0"-1969"16,0 0 440-16,0 0-40 0,0 126-631 15,0-102-137-15,0-6-304 16,0-6-144-16,0-8-1177 0,0-4-2672 0</inkml:trace>
  <inkml:trace contextRef="#ctx0" brushRef="#br0" timeOffset="176175">23284 10771 2896 0,'0'0'1552'0,"0"0"-239"15,0 0-97 1,0 0-72-16,0 0-128 0,0 0-423 15,0 0-169-15,0 0 8 16,0 0-376-16,56 60 376 0,-56-47-152 16,-8 2-64-16,-6-1-216 31,-1-7-448-31,7-1 112 15,3-1-72-15,5-5-488 16,0 2 79-16,0 0 97 0,0 0 568 0,8 2 96 16,-3 0 112-16,5-1 16 15,-5 1 192-15,-2 0-256 31,-3 5 224-31,0-1-16 0,0 1-32 16,0 6-184-16,0-5-1024 16,0-4-2016-1</inkml:trace>
  <inkml:trace contextRef="#ctx0" brushRef="#br0" timeOffset="176364">23511 10929 2904 0,'0'0'4129'0,"0"0"-3897"0,0 0 480 15,0 0 232-15,0 0-864 16,0 0-80 0,16 2-352-16,1-10-944 15,-3-1-1192 1,1 1-609-16</inkml:trace>
  <inkml:trace contextRef="#ctx0" brushRef="#br0" timeOffset="176502">23511 10929 176 0,'139'-43'1128'0,"-129"43"-304"16,0 0-56-16,-2-2 88 15,1 2-152-15,-1 0-423 0,4 0 71 16,-7 0-280-16,1 0 128 15,-1 0 152-15,-5 0-304 0,0 0 264 32,0-2 240-32,0-2-304 15,0-1-248-15,-8-3-952 0,0 2-1889 16</inkml:trace>
  <inkml:trace contextRef="#ctx0" brushRef="#br0" timeOffset="176680">23508 10951 4216 0,'0'0'1617'16,"0"0"-1169"-16,0 0 176 15,0 0-216-15,0 0-408 16,0 0-448-1,0 0-2385-15</inkml:trace>
  <inkml:trace contextRef="#ctx0" brushRef="#br0" timeOffset="177043">21864 11436 1256 0,'0'0'1136'0,"0"0"216"15,0 0 113-15,0 0 327 16,0 0-328-16,0 0-175 0,0 0-121 15,-34-2-400-15,34 2-280 16,0 0-488-16,-3 0-256 16,-2 0-1360-1,0 0-5202-15</inkml:trace>
  <inkml:trace contextRef="#ctx0" brushRef="#br0" timeOffset="177187">22179 11430 4048 0,'0'0'1345'15,"0"0"-601"1,0 0-264-16,0 0-200 0,0 0-280 0,0 0-1328 16,0 0-3369-16</inkml:trace>
  <inkml:trace contextRef="#ctx0" brushRef="#br0" timeOffset="177368">22591 11341 2720 0,'0'0'1328'0,"0"0"-111"31,0 0-41-31,0 0-600 0,0 0-384 16,0 0-192-16,0 0-136 16,0 0-1632-16,0 0-2817 0</inkml:trace>
  <inkml:trace contextRef="#ctx0" brushRef="#br0" timeOffset="177489">22978 11285 1688 0,'0'0'2712'0,"0"0"-1847"0,0 0-297 15,0 0 344 1,0 0-256-16,0 0-656 16,0 0-736-16,0-10-5121 0</inkml:trace>
  <inkml:trace contextRef="#ctx0" brushRef="#br0" timeOffset="178158">22276 10573 672 0,'0'0'3008'0,"0"0"-951"31,0 0-81-31,0 0-191 0,0 0-113 16,0 0-352-16,-18-3-664 16,18 3 16-16,0 0-343 0,0 0-209 15,0 0-120-15,0 0-1241 16,0 5-5416-1</inkml:trace>
  <inkml:trace contextRef="#ctx0" brushRef="#br0" timeOffset="178380">22415 10884 6057 0,'0'0'896'16,"0"0"-768"-16,0 0 72 16,0 0-200-16,0 0-72 0,0 0-1072 31,0 0-3233-31</inkml:trace>
  <inkml:trace contextRef="#ctx0" brushRef="#br0" timeOffset="178554">22911 10863 440 0,'0'0'3032'16,"0"0"-2288"-16,0 0-552 15,0 0-184-15,0 0 32 0,0 0-40 16,0 0-928-16,69-34-2120 0</inkml:trace>
  <inkml:trace contextRef="#ctx0" brushRef="#br0" timeOffset="178711">23153 10694 3120 0,'0'0'2537'0,"0"0"-1313"0,0 0 480 15,0 0-303-15,0 0-569 16,0 0-624-16,0 0-208 0,-12 0-464 15,-2 0-2001-15,-2 0-4832 0</inkml:trace>
  <inkml:trace contextRef="#ctx0" brushRef="#br0" timeOffset="179739">21094 11512 936 0,'0'0'4073'0,"0"0"-2769"0,0 0-48 16,0 0 528-16,0 0-439 16,0 0-265-16,53-18-360 0,-6 10 72 31,19-3 89-31,28-10-265 15,41-11 8-15,41-16 8 0,17-13-152 16,0-1-80-16,-15 2-240 16,-28 10-144-16,-11 8 160 0,-24 8-176 15,-31 12 0-15,-16 8 24 31,-15 4-24-31,2 4-80 16,-2 1-200-16,-6 3-64 0,-13 2 264 16,-12 0-296-16,-17 0-24 15,-5 0 96-15,0-1-208 0,-40-5-929 16,0 2-3344-16,-7-2-3216 0</inkml:trace>
  <inkml:trace contextRef="#ctx0" brushRef="#br0" timeOffset="180301">21229 11249 4656 0,'0'0'1673'16,"0"0"-401"-16,0 0 400 16,167-51-391-16,-66 27-33 0,37-5-376 15,38-5-8-15,13 0-159 16,-8 2-265-1,-17 2 104-15,-28 4-280 16,-25 4-176-16,-22 4 104 0,-19 6-184 16,-12 2-8-16,6-1 0 15,-1 1-136 1,-3 1 32-16,-13 3-256 0,-16 1-64 15,-10 1 176-15,-13 2-521 16,-8-5-247-16,-12 1-688 16,-10 0-7506-16</inkml:trace>
  <inkml:trace contextRef="#ctx0" brushRef="#br0" timeOffset="183806">19516 10981 56 0,'0'0'616'0,"0"0"-88"31,0 0 96-31,0 0 56 0,0 0-272 16,0 0 48-1,5-7-48-15,-5 7-16 0,0 0 201 0,0 0-137 16,0 0 64-16,1 0 96 16,-1 0-248-16,2 0 56 31,1 0-40-31,4 0-128 0,-1 0 216 15,5 0-192-15,2 0 8 16,4 0 48-16,0 0-224 0,1 0 121 16,1 0-81-16,-1 0-152 0,3 0 184 15,-3-1-112 1,-2-1 0-1,-1 0-8-15,-4 2 24 0,-1 0-88 16,-7 0 0-16,2 0 0 16,-4 0 0-16,-1 0 0 0,0 0 72 15,0 0 96 1,0 0-168-16,0 0 144 15,0 0-144-15,0 0 0 16,0-2-80-16,0 0-1577 0,-1 0-3984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3:44:29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2955 8903 832 0,'1'0'1752'0,"-1"0"-952"16,0 0-216-16,0 0 529 0,0 0 55 15,0 0-408 1,0 0 48-1,0 0-248-15,0 0 64 16,0 0 49-16,0 0-337 0,0 0 80 16,0 0-72-16,0 0-160 15,0 0 248-15,0 0-272 0,0 0-8 16,0 0 80-16,10 0-40 31,-2 0 200-31,5 0-80 16,2 0-216-16,-1 0 336 0,2 0-184 0,2 0-8 15,1-4 81-15,-4 2-313 16,3 1 240-16,-1 1-120 0,1-2-128 15,2 2 224 1,1-2-104 0,1 0 80-16,4 0 72 15,-2 0-264-15,2 2 152 0,0-3-136 16,-2 3 32-16,-1 0 48 0,-1-2-104 15,1 2 8-15,-4-2 56 0,4 0 0 32,0 0-64-17,4 2 0-15,1 0 0 0,2 0 64 16,4 0 8-16,-3 0 8 0,3 0-24 15,-4 0 24-15,-4 0-48 0,-2 0-32 16,1 0 8-16,-6 0 88 31,-1 0-96-31,-2 0 0 31,2 0 16-31,-5 0-8 0,4 0-8 0,6 0 16 0,-4 0-16 16,1-2 144-16,2 0-136 0,-2 0 32 16,-4 0-40-16,-2 2 104 31,3 0-104-31,0 0 0 15,-4 0 0 1,5 0 40-16,3 0-40 0,0 0 0 0,-2 0 0 16,1 0 56-16,-1 0-56 0,4 0 0 0,-7 0 0 15,3 0-40 1,-1 0 48 0,5 0-8-16,-4 0 0 15,4 0 32-15,-1 0-32 16,3 0 0-16,2 0 0 0,-3 0-24 15,2 0 24-15,3 0 0 0,-3 0-16 0,3 4 56 32,-3-2-48-32,1 0 8 15,2 0 0-15,2 0 24 16,-5-2-24-16,6 0 0 15,-3 0 0-15,-1 0 16 0,-1 0-16 16,-3 0 0-16,5 0 0 0,-6 0 56 31,-4 0-48-31,-2 0-8 16,0 0 0-16,-4 0-24 0,5 0 24 15,-7 0 0-15,6 0 0 16,0-2 24 0,1 0-24-16,3 0 0 0,0-2 0 0,2 2 16 31,-2-2-24-31,0 3 8 15,-4076-1 0-15,8148 0 0 0,-4078 0 0 16,4 2 0-16,-4-3 0 16,1 3 0-16,2-2 0 15,1-2 0-15,5 2 0 0,2-4 24 16,0 2-16-1,5-2-8 1,-4 1 0 0,2-2 8-16,0 1-8 0,0 2 0 15,-3-2 8-15,2 2-16 31,-1 3 8-31,-4-4 0 0,1 3 0 0,-3 2 0 0,0-2-8 0,2 2 8 16,-4-2 0 0,-1 2-16-16,1 0 80 0,-8 0-72 0,4 0 8 15,-2 0-56-15,-5 0 48 31,3 0 8-15,-1 0 0-16,1 0 8 0,2 0-8 0,0 0 0 16,5 0 0-16,4 0-8 0,3 0 0 15,4 0 8-15,-2 0 0 16,7 0-8-16,-2 0 0 15,9 0 0-15,-6 0 8 0,2 0-32 32,2 0 16-32,-2 0 16 15,4 2 0-15,-1 0 24 0,-4 0 24 16,1-2-48-16,0 0 0 15,-2 0 0-15,3 0-40 16,-3 0 40-16,-1 0 0 0,0 0 56 31,-3 0-8-15,-2 0-48-16,-3 0 0 0,-4 0 0 0,1 0-8 0,-1 0 8 15,-2 0 0-15,-4 0 16 16,0 0-8-16,-3 0-8 16,0 0 0-16,-2 0-16 15,0 0 16 1,-2 0 0-16,2 0 0 15,-1 0 0-15,2 3 8 0,0-3-8 0,-6 2 0 16,7-1-16-16,-5 1-32 16,-1 0 48-16,1 2 0 15,-2-2 0 1,-1 0-8-16,3 0 8 15,-5 0-16-15,2-2-40 16,2 2 48-16,-2 0 8 0,-2 0 0 16,2-2-8-16,1 2 8 15,-1-2-8-15,1 3 8 0,4-1 0 31,0-2-56-31,-2 0 56 16,3 2 0-16,0-2 16 0,1 0 32 31,1 1-56-31,0-1 8 0,3 0-8 0,3 0 8 16,0 2 0-16,4-2 0 0,-2 0-8 31,3 2 32-31,4-2-72 16,-4 2 48-16,2-2 0 0,-2 2-8 15,2-2 8-15,0 2 0 16,-2 0 0-16,-1-2 48 0,-1 0-56 15,-4 2 8-15,0-2 0 16,-5 0-40 0,3 0 48-16,-3 0-8 15,-2 0 16-15,2 0-8 0,3 2-8 16,-5-2 0-16,2 0 0 15,2 0 40-15,-2 0-40 16,1 0 0-16,2 0 0 16,1 0 16-16,-3 0-16 15,2 0 0-15,2 0 8 16,0 0-72-16,1 0 64 0,-3 0 0 15,2 0-8-15,-7 0 56 16,1 0-56 0,-3 0 8-16,-2 0 0 15,-4 0-56-15,5 0 104 16,-5 0-48-16,2 0 0 0,0 0 64 15,0 0-64-15,0 0 0 16,-4 0 0-16,1 0-8 16,3 0-192-16,-4 0-800 15,9 0-625 1,1 0-2455-16,-3-6-4530 0</inkml:trace>
  <inkml:trace contextRef="#ctx0" brushRef="#br0" timeOffset="3753">14237 9082 3624 0,'0'0'1361'0,"0"0"-689"0,0 0 952 16,0 0-232-16,-83 8 57 15,59-6-329 1,-2 0-248-16,-3-2-64 16,-6 0-384-16,-4 0 80 15,-3 0 25 1,-5 0-369-16,-6 0 80 0,-4 0-136 0,2-6 24 15,-4-6 80-15,-4-1-104 0,0 0 88 32,-4-6-112-32,3 2-80 15,-1-1 176-15,2-3-104 16,7 0-24-16,2 0 128 15,6-1-72-15,9 1 80 0,4-6-72 16,6 1-104-16,4-4 136 0,6-4-136 31,0-6-8-31,7-6 8 16,3-5-8-16,2-6-56 0,6-3 48 15,-1 0-104-15,2 1 96 0,-3 5 16 16,-2 1 0-16,2 8-112 16,-4 2 136-16,2 3-32 15,5 4 8 1,0 0-168-16,0-1 160 15,5-4-72-15,15-1 24 0,2 0 48 16,4-4-120-16,2 0 8 0,2-4 120 31,4-1-80-31,3-2 72 16,10 0 8-16,-3 5 0 0,6 2-104 15,6 8 8-15,4 3 24 16,5 3 64-16,1 4-96 16,7-2 88-16,-6 1 16 0,4-4 0 15,4-1 96 1,1 0-40-16,4-2-56 15,3 4 0-15,-1 4-48 16,0 5 32-16,-4 8 16 16,-1 5 0-16,-1 5 48 0,5 3 8 15,3 2-56-15,26-2 0 16,26-7 8-16,28-8 144 31,11-4-152-31,-14-2 56 0,-12-1 112 16,-20 5-120-16,2-2 32 15,3-1-80-15,3 3 104 0,-3 0-32 16,0 1-56-16,-3 4 104 0,-2-1 48 15,0 6-96 1,1-1 16 0,-21 4-72-16,-18-1 80 0,-22 6 64 15,-6-3-96 1,10 2 16-1,12-2 112-15,11 2-104 0,-4 2-88 0,-3 0 0 16,1 0 48-16,-4 0 104 16,-4 0-144-1,-4 0 0-15,1 2 56 0,-7 6 8 0,3 0-72 16,-4 0 0-16,-2 0 8 15,-1 2 24-15,1-2-24 0,-4 0-8 16,0 2 56-16,-2-1 16 31,-2 2-120-31,-3 1 48 0,-1 2 0 31,-4 4-48-31,-1 2 96 0,-4 3-48 0,0 3 40 0,-1-1 16 16,3 5-56-16,-1 2 0 16,-1 0-16-16,4 3 8 31,0-3 16-31,-6-2-8 0,-4-1 24 15,0-4-16-15,-6 3-8 16,-2-2 0-16,-5 4 0 0,-2 2 16 16,-6 2-16-16,0 2 16 15,-6 3 112-15,1-1-24 16,-9-2-112-1,2-2 8-15,-6-2 0 0,2 2-48 16,2-2 56-16,-7 2-8 16,3 5 72-16,-3-1-8 0,0 3-64 15,0 4 0-15,0 1 16 16,-11 0 40-1,-10-2-56-15,-2-1 56 16,-4-2 32-16,-6-1 0 0,1 1-88 16,-7-3 0-16,-1 2 8 15,-2 0 64 1,0 0-64-16,-5 0 49 15,-1-2 95-15,-7 2-48 16,-2 3-104-16,-6-2 48 16,-6 2 0-16,-9 1 192 0,-4-3-48 15,-5 0-56-15,-5-5 56 0,1-4-120 16,2-4 8-1,4-3-80-15,1-8 0 0,3-2 56 32,5-6-8-32,0-3 32 0,4-4-64 15,-4-2 80-15,1 0-160 16,-2 0 64-16,4 0 0 0,1 0-32 15,4-4 104-15,0-2-72 16,3 3 0 0,1-1-16-1,1 0 8-15,-5-1 8 0,-2 1 0 16,1-2 8-16,-4 2 56 0,-1 0-56 15,1 1-8-15,2 1 48 0,7-3-56 16,1 3 8-16,5 2 0 16,3-2-96-1,-2 2 112 1,-1 0-16-16,0 0 0 0,-2 0 72 15,0 0-72-15,-3 0 0 0,5 0 0 16,2-2-112-16,-1 0 176 0,6 0-64 16,2 2 0-16,2-2 56 31,-1 0-64-31,1 0 8 15,-3 2 0-15,3 0-88 0,0 0 152 16,4 0-64-16,-1-2 0 16,2 2 24-16,0 0-32 0,5-2 8 15,0 2 0-15,0-2-48 31,1 2 48-31,1-3 0 16,-1 1-8-16,4-5 96 0,1 3-96 16,0 0 8-16,2-2 0 0,2 2-48 15,1 0 56-15,-1 1-8 16,1-2 0-16,1 1 40 31,0 0-56-31,4 0 16 16,-5 0 0-16,2 2-48 0,-1 0 96 15,1 0-48-15,0 2 0 0,-2-2-8 16,0 0 8-16,2 2 0 0,1-2 0 15,1 2-8 1,2-2 16 0,1 0-8-16,-2 2 0 31,0-2 16-31,-2 2-88 0,1 0 72 0,-4 0 0 0,5 0 8 0,0 0 40 15,2 0-48-15,1 0 0 0,2-2 24 32,0 2-32-32,3-2 8 15,0 2 0-15,0 0-16 0,2 0 64 16,2 0-48-1,0 0 0-15,1 0-40 0,1 0-16 16,4 0 56-16,0 0 0 0,3 0-72 31,-5 0 8-31,2 0-32 0,-1 12-16 16,-4 8-192-16,2 4 248 15,-2 4-64-15,1-1 120 16,1-1-8-16,1-3 24 0,-1-1-16 16,-1-1 0-16,1-2 48 31,-2-2-40-31,-2-2-8 0,-1 0 0 15,-1-2 24-15,1 0 72 16,3-3-96-16,-2 1 0 16,2 0-8-16,0-3 0 0,0-2 8 15,5-2 0-15,-2-3 120 16,2 1-48-1,-2 1-72-15,2-3 0 0,-1 2 56 16,1-2-40-16,-2 2-16 16,2-2 0-1,0 0 40 1,0 0 8-16,1 0-48 0,-1 0 0 15,3 0-24-15,0 0-24 0,0 0 48 16,0 0-8-16,0 0-40 0,0 0-784 16,0-9-609-16,0-6-887 31,0-5-3337-16</inkml:trace>
  <inkml:trace contextRef="#ctx0" brushRef="#br0" timeOffset="5084">9810 7149 7521 0,'0'0'2329'0,"0"0"-929"16,0 0-200-16,0 0-512 15,0 0-104-15,0 0-432 0,-127 64 57 16,112-48-97-1,4-4-112-15,6-4 240 16,3-3-232-16,2-4 0 16,0-1-8-16,0 2-96 0,0 2 8 15,4 0 40-15,7 0 24 16,3 0 24-16,1 0 0 0,3 0 8 31,-1 3 56-15,0-2 16-16,-1-1-80 0,-3 2 0 0,-2 2-32 15,0-1 32-15,1 0 0 16,-6 1 0-16,0-2-48 0,-2 1 96 15,-4-3-48-15,0 3 112 32,0 1 16-32,-4 7 456 15,-12 0-264-15,-3 4-152 16,-5-2-168-16,3 2-168 0,-2-10-848 15,9-3-969-15,2-6-3040 0</inkml:trace>
  <inkml:trace contextRef="#ctx0" brushRef="#br0" timeOffset="5395">9967 7167 7641 0,'0'0'2793'0,"0"0"-1521"0,0 0 24 16,0 0-608-16,0 0-680 15,0 0 64-15,3 74 80 0,5-29 49 16,0 8 207-16,2 3-224 15,-2 3 88-15,2-3-272 16,-2-4 80-16,1-4-32 16,-2-3-48-16,1-10-8 0,-2-2-248 0,-1-7-625 15,-5 2-399-15,0-7-768 31,0-6-2521-31</inkml:trace>
  <inkml:trace contextRef="#ctx0" brushRef="#br0" timeOffset="5748">10033 7103 3728 0,'0'0'3001'32,"0"0"-1849"-32,0 0-120 0,0 0-175 15,0 0-33-15,0 0-240 0,0 0-248 16,0 0 88-16,113 19 8 15,-97 2-128-15,-4 3 312 0,-1 2-184 16,-5 4 73 0,-4 1 207-16,-2-2-384 15,0-1 104-15,0 0-168 16,-13 0-256-16,0-4 224 0,-3-1-232 15,0-6-352-15,-2-2-848 16,5-11-817-16,-3-4-1976 0,9 0-4024 16</inkml:trace>
  <inkml:trace contextRef="#ctx0" brushRef="#br0" timeOffset="6247">10274 7257 1344 0,'0'0'2792'0,"0"0"-911"16,0 0-313-1,0 0 40-15,0 0-559 16,0 0-353-16,0 0-104 0,0 0-176 16,122-3 16-16,-105-12-176 15,-3 1-152-15,-3-2 80 16,-4 2-160-1,-2 2 104-15,-5-2 56 0,0 1-184 16,0 0 160 0,0-2-80-16,-12 2-80 0,-5-1 240 0,-1 1-176 15,-5 6-16-15,7 1-24 16,-3 6 72-1,3 0-192-15,3 4 96 16,0 13 0-16,3 9-80 16,4 6 80-16,4 1 0 15,2 0-8-15,0-4 88 0,0-3 24 16,0-6-31-16,0-4-65 15,6-4 128-15,6-4-136 0,-4-2 0 32,6-2 0-32,1-2 16 15,1-2 8-15,3 0-24 0,2-2-393 16,8-23-479-1,-3 0-1696-15,-3 1-4778 0</inkml:trace>
  <inkml:trace contextRef="#ctx0" brushRef="#br0" timeOffset="6581">10697 6977 3576 0,'0'0'2569'0,"0"0"-433"0,0 0-319 16,0 0-401-16,0 0-576 16,-91 76-192-16,70-37 248 15,7 4-175 1,-1-1-153-16,10-2-88 15,-1-3-232-15,6-5 88 16,0-9-264-16,0-3 32 0,0-6-112 16,10-3 8-16,1-4 0 15,2-1 8 1,3-2-8-16,3-4-16 15,4 0-272-15,14-14-648 16,-3-6-553-16,-3-1-2719 0</inkml:trace>
  <inkml:trace contextRef="#ctx0" brushRef="#br0" timeOffset="7280">10957 7179 5921 0,'0'0'2816'0,"0"0"-911"15,0 0 23-15,0 0-311 16,0 0-513-16,0 0-680 0,0 0-224 16,-8-14-200-16,19 12-216 15,13 0 216-15,7-1-160 0,8 3 160 16,4 0-8-1,7 0 72-15,4 7-64 16,1 11 136-16,1 4-8 0,-3 4-8 31,-1 2-104-31,-4 4 136 0,-2 0-152 0,-6 2 56 16,-4 0 0-16,-4 0 0 15,-5-2-48-15,-2 2 144 16,-6-2-152-16,-3-1 136 16,-5-5-120-16,1-2-8 0,-11-5-8 15,3-8 0 1,-4-7-176-16,0-4-152 0,0-8-584 15,-12-14-1441 1,-2-4-4184-16</inkml:trace>
  <inkml:trace contextRef="#ctx0" brushRef="#br0" timeOffset="7642">11680 7223 6129 0,'0'0'2520'15,"0"0"-2032"-15,0 0 137 16,0 0 951-16,0 0-576 0,57 125-496 31,-43-84-40-31,-1 3 0 16,2 3-87-16,-2-5-273 0,-4-2 40 0,3-4-144 15,-3-6 104-15,1-3-104 16,-7-6 72-16,2-7-64 16,-2-4 256-1,-1-4-120-15,-2-4 184 16,0-2 232-16,0 0 24 15,0 0 256-15,0 0-176 0,0 0-208 0,-6 2-23 16,-11-2-425-16,-4 0 128 16,-4 0-136-16,-34 0-897 15,6-8-1279 1,-3-4-2929-16</inkml:trace>
  <inkml:trace contextRef="#ctx0" brushRef="#br0" timeOffset="12961">8554 11350 408 0,'0'0'5625'16,"0"0"-4457"-16,0 0-520 0,0 0 280 15,0 0-39 1,-117 10 87 0,84-8-440-16,-5-2-72 0,-7 2-232 15,-3-2 8-15,-10 2 264 16,1 0-264-16,-4 0 56 15,1-2 88-15,0 0-304 0,2 0 128 16,6 0-104 0,-1 0 97-16,3 0 71 15,5 0-224 1,-5 0 56-16,1 2-56 0,-1-2 16 0,0 2 160 15,-3-2-216 1,-4 0 56-16,2 0-64 0,-3 0 0 0,2 0 0 31,-2-4 0-31,4-4 8 0,1-4-8 16,0 0 0-16,6-4 0 15,2 0 0-15,3-2 16 16,1 0-24-16,6-1 8 0,3 2 0 16,-1-2 0-16,7 0 0 31,-1-3 0-31,3-3 0 0,-5-1-32 15,4 0 32-15,-2-2 0 16,6 2 0 0,-2 0-64-16,2-4 72 0,4 0-8 0,-3-4 0 15,4 0-32-15,5-3 24 16,-2-1 8-1,6 2 0-15,-2 2-16 0,7 0-40 16,2 2 56-16,0 0 0 16,0 2-8-16,0 2 0 15,5 2 8-15,8-2 0 0,5-1-96 16,7 1 32-1,9-4 64-15,2 2-64 16,11-4-24-16,8 2 72 0,3-2 16 16,3 2 0-16,4 0-48 15,-7 2 64-15,5 4-16 16,3 1 0-16,-3 4 56 15,5 5-64 1,5 2 8-16,-2 3 0 16,0 5-40-16,0 5 40 0,-2 1 0 15,-1 0 0-15,1 0 72 16,-4 0-72-16,0 0 0 0,4 0 16 15,-3 0-8 1,4 0 8 0,-2 0-16-16,-1 0 0 15,-5 0 56-15,-1 0-40 0,-8 0-16 16,1 7 0-16,-7-1 112 15,-2 3-32-15,2-3-80 0,-2-2 0 16,0-2 24-16,-5-1-24 31,6-1 0-31,-4 2 0 0,-2 0 40 16,0 0-40-16,1 0 0 0,1 3 0 15,0-3-24-15,0 0-32 16,5-2 56-16,3 0 0 0,0 0 64 16,0 0-56-1,-2 0-8 1,-3 0 0-16,-3 0 0 15,0 0-16-15,-6 0 16 0,1 0 0 0,-3 0 8 16,1 0 0-16,-1 0-8 16,-3 6 0-16,1 0-32 0,1-1-24 31,-1 1 56-16,-1-1 0-15,-1-1 96 0,3-2-96 16,-3 0 0-16,-2-2 0 0,-4 2-24 16,0 2 24-16,-4 2 0 0,2 1 8 15,-1 6 64-15,-1 1-64 31,-3 4-8-31,3-1 0 16,1 4 8 0,0 1-16-16,-2 1 8 0,0-2 0 0,-2-1 56 15,-4 1 16-15,-2-4-72 0,-5 4 0 16,-4 3 8-16,-2-1 88 31,0 5-96-31,0 0 8 16,-15 3 48-16,-2-1-40 15,-4 0-16-15,0-2 0 0,-2 2 0 0,2-2 8 16,-5 0 0-16,-1-3 56 0,1-2-32 15,-6 1 32 1,-2 2-64 0,-5-1 0-16,-3 1 8 15,-3-3 56-15,-2 1-56 0,2 1 80 31,1-5 336-31,4 1-424 0,-6-2 80 16,5 1-80-16,-3-4 8 0,-1 0 32 16,-1-2-40-16,4 1 8 15,-8-4 48-15,4 3-24 16,-3-4-32-16,1 2 0 0,4-2 8 15,2-3 24 1,2 0-32-16,1-3 16 0,3 0-16 0,-6 2 56 31,2 1-104-31,3-1 48 16,0 3-24-16,1 1 24 0,6 3 0 15,-1 2 0-15,5 2-56 16,0 3-32 0,2 1 80-16,3 0-8 15,2-4-56-15,2 0 56 16,5-4 16-16,-1 0 0 15,0-1-8-15,1-5 48 0,3 0-40 16,2-1 0-16,1-4 48 16,1 2-160-16,2 2 112 15,-5-2-488-15,1 4-296 0,1 4-897 16,1-2-1271-1,0-2-4026-15</inkml:trace>
  <inkml:trace contextRef="#ctx0" brushRef="#br0" timeOffset="14884">12998 11372 3064 0,'0'0'3105'0,"0"0"-1801"0,0 0-576 15,0 0 336-15,-140 2 73 0,101-2-273 16,-11 0 88-16,-4 0-304 15,-7 0-64-15,-12 0 33 16,-4 0-441 0,-5 5 80-1,-2 2-16 1,-2 1-32-16,2-2 192 0,2-4-192 31,-4-2-80-31,2 0 24 0,-5 0-64 0,-1-8-80 0,-5-9-8 16,2-2-8-16,3-3-8 15,9-3 16-15,9-3-104 0,9 0 48 16,9-2-72-16,9-2 120 0,3-2 8 15,5-2-176-15,3-2 104 16,3 0 72 0,4-3 0-16,3 2-16 15,4 1-16-15,-1 2 24 16,8 2-48-16,-3 4-80 0,10 0 64 15,6 3 32-15,0-1 32 16,1 0-64-16,22-2-32 16,6-4 88-16,5 0-40 0,0 2 8 31,1 0 40-31,1 0 8 15,1 0 0-15,5-3-24 0,3-3 32 16,9-2-16-16,5 0-40 16,12-2 0-16,5 2 40 15,12 4 16-15,8 4 48 0,8 4 96 16,-2 4-96-1,-2 3 0-15,1 4 24 16,3 2-80-16,14 0 168 0,22-4-168 16,22-2 64-16,7 0 88 15,1 1-80-15,-17 8-72 16,-7 6 136-16,-1 5-88 15,-24 1 184 1,-21 0-168-16,-26 0 64 0,-3 0 0 16,7 5-112-16,19 1 200 0,11-2-216 15,2 2 0-15,-2-4 120 16,-5 3-56-16,1-1 48 15,-7-2 96 1,-4 3-200-16,-5-1 144 31,0 2-152-31,-4 3 0 0,0-1 160 0,2-1-160 0,1 3 80 16,-1-1-32-16,-4-1 8 15,-6 1-8-15,-5-1-48 0,-6 1-8 32,-6 0 8-32,-5 1 0 15,-9 3 64 1,-5 0-64-16,-7 4 72 0,-4-3-80 0,-5 2 8 15,-6-2 0-15,-1 0 16 16,-5 0-8-16,-7 2-8 0,1 0 0 31,-3 6-8-31,-1 4-56 0,1 4-24 16,-3 4 64-1,0 4-48-15,0 0 120 0,0 3-48 0,0-1 0 16,-8 2 8-16,0-3-16 16,-2 2 8-16,-1-5 0 15,0 0 0 1,-2-2 56-16,-2 0-56 15,-6 3 0-15,-5 1 16 0,-6 3 32 32,-8 4-48-32,-9-1 0 0,-4 1 88 0,-12 0-80 15,-9-3 72-15,-8 1-80 16,-9-5 64-16,-7-5-16 15,-9 0-48-15,1-5 0 16,1-4 48-16,0-5 24 0,0 0-40 16,-13-4-32-1,-24 0 8-15,-21-5 96 0,-5 0-104 0,17-6 0 31,29-2-48-31,34-2 96 16,19 0-48-16,8 0 0 16,-12 0-192-16,5 0 192 0,-1 0-8 15,12 0 8-15,18 0-88 16,2 0 48-16,10 4-8 0,-1 6-40 31,1 0-384-31,1 2 216 16,2 2-472-16,0 4-400 15,-12 6-433-15,7-4-1647 0,3-4-3802 0</inkml:trace>
  <inkml:trace contextRef="#ctx0" brushRef="#br0" timeOffset="16406">18332 11243 2576 0,'0'0'1000'16,"0"0"-152"-16,0 0 929 0,0 0-273 15,-126 23 8 1,83-21-87-16,-11 2-449 16,-10-4-256-16,-14 0-416 15,-9 0-128 1,-12 0 160-16,-7-4-240 0,-1-9 32 0,-1-2 96 15,0-4-208-15,6-4 48 0,4-3-56 32,2-5-8-32,3-4 232 15,6-8-103-15,6-3-41 16,11-8-24-16,11-4-64 15,12-7-8-15,11-3-88 0,14-1-161 16,15-2 249-16,7-1 8 0,15 2-64 31,23-1 56-31,13 3-112 0,13 2 96 16,12 4-48-16,13 8 48 15,9 6-24-15,22 3-16 0,25 9 64 32,20 8-16-32,6 8 24 0,-11 12-16 0,-13 8-32 15,-13 0-8 1,2 2 40-16,1 14 16 15,-5 4-8-15,-20 0 80 0,-23 1-8 16,-22-4-40-16,-12 2-32 0,3 5 0 16,7 4 56-1,-2 4-56-15,-3 2 8 16,-7 0 40-16,-1 2 56 15,1-4-80-15,4 0 104 16,-1-2 16-16,1-2 161 16,1-1-169-16,-3-3 8 0,-4-3 80 15,-1 3-216-15,-4-1 376 16,0 1-80-1,-7-3-248-15,-2 2 192 16,-4-5-224-16,-9 0 96 16,0-4 40-16,-11 0-112 0,-2-2-24 15,-4-2-8-15,-1-2-16 16,-1 2 248-16,-2-2-240 0,-1 2 176 31,-2 4-48-31,0 2-128 16,0 3 96-16,0 0-88 15,0 3-16-15,0 3 128 0,0 1-120 0,-2-3 32 16,-7 3-16-16,-1-1 32 15,0-1-32-15,-4 0-16 16,1-4-8 0,-5 0 136-16,-1-2-120 15,-6 2 80-15,-5 0-96 16,-1 2 80-16,-9 0-64 0,-1 0-16 15,-2 1 0-15,-4 0 0 0,-6-1 72 16,-4 1-72 0,-6-4 0-1,-10 0 48-15,-7-3-56 0,-8-2 8 16,-8-3 0-16,-8 0-8 15,4-3 96-15,3-4-88 0,5-2 0 16,11-1 16-16,9-1-8 31,-3 0-8-31,9 0 0 0,3 0 16 16,3 0-8-1,1 0-8-15,7 0 0 0,10 0 40 0,8 0-88 16,10 0 48-16,9 0 0 16,6 0-56-16,4 0-192 31,0 0-368-31,-1 0-584 0,-14 11-737 15,2-1-1087-15,-3-2-5530 16</inkml:trace>
  <inkml:trace contextRef="#ctx0" brushRef="#br0" timeOffset="23610">12244 12164 7681 0,'-3'0'3233'0,"3"0"-2145"0,-2 0-216 15,2 8 24-15,0 6-567 16,0 8-161-16,10 10-112 0,6 7-32 16,6 2 160-16,1 1-32 15,-4-1 48-15,4-5 80 16,-10-4-136-1,5-6 176-15,-7-9 32 0,-6-6-168 16,1-5 192-16,-6-4-72 16,0-2 320-16,0 0 336 0,0-2-191 15,4-18 95-15,-4-12-400 16,4-10-392-1,0-7-72 1,5 0-272-16,3 4-632 0,2 9-833 16,20 2-911-16,-6 10-1641 0,-3 8-3553 15</inkml:trace>
  <inkml:trace contextRef="#ctx0" brushRef="#br0" timeOffset="24074">12656 12128 5977 0,'0'0'2816'15,"0"0"-1447"-15,0 0-97 32,0 0 24-32,0 0-528 0,-81 120-392 15,73-80-63 1,3 4-113-16,5-3 200 0,0-3-288 0,0-2-96 15,5-8 88-15,6-4-104 32,4-7-8-32,-4-4 0 15,5-7-104-15,-3-6 64 0,3 0 48 16,0-4 0-16,-3-18-80 15,0-6 64-15,-5-8 16 0,0-4 0 16,-6-5-120 0,-2 3 120-16,0 4 8 15,0 8 48-15,-2 10 16 16,-1 8 40-16,3 8-72 0,0 4 144 15,0 0-104-15,0 0-160 0,0 4 24 16,0 10 56-16,5 6 88 16,6 0-24-1,2-2-40-15,0-1-24 16,3-6-48-16,2-3 40 15,-5-6-680-15,5-2-473 0,4-6-527 16,-2-14-1281-16,-6 0-3328 16</inkml:trace>
  <inkml:trace contextRef="#ctx0" brushRef="#br0" timeOffset="24488">12858 11899 1504 0,'0'0'4969'0,"0"0"-2897"16,0 0-95-16,0 0-257 31,0 0-1000-31,0 0-272 0,0 0-136 16,-2 131 137-16,15-67 215 15,3 4-408-15,2 4 128 0,-5-4-216 16,4-8-96-16,-2-8-40 15,4-12-32-15,-6-10 0 16,5-9-56 0,3-8-40-16,-3-10-416 0,0-3-344 15,-1-7-281-15,1-18 313 16,0-10 80-16,-2-6 256 0,-3-3 480 15,-5 1 16-15,-2 7 0 0,-2 10 72 32,-3 9 104-32,3 10 680 15,-4 5-216-15,3 2-248 0,0 0-144 16,5 14-176-16,-3 6 457 15,5 4-169-15,-4 2-304 0,1-1 136 16,-3-3-200-16,0-9-176 31,2-3-280-31,-4-10-769 0,-1 0-751 16,-1 0-2681-16</inkml:trace>
  <inkml:trace contextRef="#ctx0" brushRef="#br0" timeOffset="24685">13050 12100 6265 0,'0'0'2976'0,"0"0"-1367"0,0 0-401 16,0 0-976-16,0 0-176 15,0 0-56-15,0 0 0 31,89 54-792-31,-38-40-1697 0,-6-6-2120 0</inkml:trace>
  <inkml:trace contextRef="#ctx0" brushRef="#br0" timeOffset="25176">13460 12100 1144 0,'0'0'2688'16,"0"0"-111"-16,0 0-449 0,0 0-471 0,0 0-305 16,0 0-840-16,-82 47-136 15,77-8 64-15,0 3-8 16,5 2 48-16,0-2-199 15,10-4-33 1,7-6-120-16,3-5-120 16,-1-7-16-16,-3-6 8 0,2-7-96 15,1-5 40-15,-4-2 32 16,6-4 16-16,-3-22 0 0,1-8-321 15,-6-9-79-15,2-10-232 32,-7-3 96-32,-7-6-328 0,-1 1-232 15,0 1-9-15,-1 7 433 16,-16 2 240-16,0 10 440 15,-4 2 88 1,-2 10 328-16,0 2 457 0,-1 7-201 0,6 3-48 31,2 6 112-31,8 5-16 0,2 2 240 16,3 4-224-16,3 0-335 15,0 0 31-15,0 4-432 0,3 18 96 16,13 12-64-16,10 10 40 16,4 12 280-16,6 5-144 15,1 5 8 1,0-2 376-16,0 0-144 0,4-8-72 15,-4-7-144-15,2-12-224 0,-1-8 136 16,1-14-144-16,13-15-752 16,-12-11-992-16,-7-16-2241 0</inkml:trace>
  <inkml:trace contextRef="#ctx0" brushRef="#br0" timeOffset="26224">12179 12579 1608 0,'0'0'2800'0,"0"0"-1135"16,0 0-137-16,0 0-120 0,0 0-167 16,0 0-137-16,-92 0-560 15,74 0 152-15,-6-6 16 16,-2-4-352-1,-8-5 249-15,-3-4-377 16,-6-5-88-16,-4-4 192 16,-5-4-288-16,-6-4 144 0,-2-2-80 15,1-3-48-15,-1-3 112 16,2 1-176-16,4-6 0 0,4-1 80 15,8-4-80-15,13-4-8 32,13-2-16-32,10-2-128 0,6 3 24 15,11 3 112-15,18 7 16 16,5 10 0-16,5 7-104 15,-2 7 96-15,3 10 0 0,-3 2-216 16,-6 7 216-16,0 4 8 31,-9 2 0-31,-1 0 0 0,-3 0 0 16,-2 0-208-16,-1 0-897 15,-4 0-951-15,-6 4-1017 0,-3 0-2392 16</inkml:trace>
  <inkml:trace contextRef="#ctx0" brushRef="#br0" timeOffset="26574">11561 11460 512 0,'0'0'5617'15,"0"0"-4473"-15,0 0-880 16,0 0 144-16,0 0 8 0,11 4 496 16,5 0-191-16,10 3-281 0,0-4 104 15,5 3-240-15,-1-4 112 31,3 2-104-31,-8 0-160 16,-2 0 104 0,-4 0-248-16,-9 1 208 0,-3-2-24 0,-3-1-72 15,-4 0 192-15,0 0 72 0,0 2-16 16,0 6 281-16,0 8-409 31,-6 12 16-31,-20 35-256 16,-1-5-1873-16,4-8-4112 15</inkml:trace>
  <inkml:trace contextRef="#ctx0" brushRef="#br0" timeOffset="27811">7305 12513 9546 0,'0'0'2000'0,"0"0"-1680"0,0 0 328 15,0 0 296-15,0 0-392 16,0 0-111-1,0 0-337-15,0 114-8 0,0-93-96 0,0 0-881 16,0-5-1215 0,0-8-2881-16</inkml:trace>
  <inkml:trace contextRef="#ctx0" brushRef="#br0" timeOffset="28198">7305 12377 5841 0,'0'0'2568'0,"0"0"-1447"15,0 0-41-15,0 0-352 16,0 0-352-16,0 0 96 16,0 0 32-1,23 79 160-15,-12-44-248 16,2 1-224-16,-1-2 121 15,-3-2-305-15,-1-6 96 0,0-4-104 16,-4-8 80-16,-3-6-128 16,2-4 48-16,-1-4-360 0,1 0-25 31,-1 0-407-31,4-14-144 15,1-10 832-15,4-2-128 0,-4 0 224 16,-1 2-96-16,4 8 104 16,-4 6-56-16,-1 6-64 15,3 4 8-15,0 0 40 0,0 2 72 31,4 14 152-31,2 4 184 0,-3 6-88 16,1-1-248-16,4 0-144 0,-2-5-1928 16,-2-8-5210-16</inkml:trace>
  <inkml:trace contextRef="#ctx0" brushRef="#br0" timeOffset="28564">7569 12414 6169 0,'0'0'1696'32,"0"0"-1448"-32,0 0 864 15,0 0 441-15,42 119-449 0,-26-73-72 16,-3-4-352-16,1-6-272 15,1-8-127-15,-4-10-281 16,-3-6-8-16,0-6-64 0,-1-6-145 31,1 0 217-31,-3-2-16 16,6-18-96-16,0-10 112 0,7-24-1248 15,-2 6-1368 1,-1 6-3690-16</inkml:trace>
  <inkml:trace contextRef="#ctx0" brushRef="#br0" timeOffset="28994">7921 12288 4929 0,'0'0'3176'0,"0"0"-1439"0,0 0-193 0,0 0-360 15,0 0-528 1,0 0-16-16,0 0-263 15,-96 115-73-15,93-81 200 16,3 0-416-16,0 0 48 0,5-4-136 16,8-4-48-16,3-4 48 31,-3-4 0-31,5-4 0 0,-4-6 0 15,2-6-64-15,-3-2-200 16,2 0-80-16,1-4-136 0,0-14 319 16,-3-6-199-16,-5-2-40 15,-1-4 240-15,-7 0-192 16,0 0 296-1,0 6 56-15,0 3 0 16,-7 10 240-16,4 3 112 16,-2 6 208-16,5 2 153 0,0 0-489 15,0 0-176-15,0 2-48 16,0 10-96-16,5 3 96 15,5 4 8-15,4-1-8 16,-1-2-88-16,5-4-737 16,6-6-527-16,-1-4-1064 15,-4-2-2777-15</inkml:trace>
  <inkml:trace contextRef="#ctx0" brushRef="#br0" timeOffset="29424">8032 12015 3288 0,'0'0'4241'15,"0"0"-3097"1,0 0-704-16,0 0 521 0,0 0 407 15,36 137-64-15,-14-79-248 0,1 4-271 16,3-6-105-16,-4-5-448 16,1-8-104-16,1-9-128 0,0-8 0 46,5-7-72-46,-6-11 48 16,5-8-136-16,-3 0-360 16,0-14-264-16,0-14 143 0,-5-8-31 15,-6-3 96-15,-2 1 264 16,-3 8 72-16,-2 11 240 0,-6 8 120 15,-1 9 320-15,4 2 152 0,-3 2-320 32,4 15 48-32,-5 7 393 0,5-1-361 0,-2 3-80 0,2-1-200 15,-2-8-72-15,0-2-753 16,-3-11-647-16,0-2-1144 15,0-2-1969-15</inkml:trace>
  <inkml:trace contextRef="#ctx0" brushRef="#br0" timeOffset="29974">8334 12198 3168 0,'0'0'2993'16,"0"0"-2209"-16,0 0-272 16,0 0 88-16,0 0-312 15,0 0-64-15,0 0-216 0,128 40-8 16,-99-40 16-1,-2 0 64-15,-1-10-56 0,-5-4-24 0,-3 2 8 32,-7 2 152-32,-8 6-160 15,1 4 416-15,-4 0 889 16,0 0-185-16,0 16-24 0,0 10-736 15,-5 8-232 1,3 4 248-16,2 1-264 0,0-5 56 0,0-6-160 31,7-7 113-31,1-4-89 16,3-8-32-16,-1-5 0 15,3-4-121-15,-1 0 137 0,3-11-32 0,4-18-88 16,-2-8-384 0,-3-10-88-16,-3-6-376 0,-6-6-128 15,-5-1-112 1,0 0-241-16,-13 0 785 16,-9 7 464-16,-1 8 184 0,0 9 496 15,4 10 544-15,3 7 185 0,5 9 159 16,3 6-320-1,4 4-56-15,3 0-319 16,1 2-617-16,0 18-72 16,6 12-32-16,17 13 32 15,1 7 448-15,5 3-120 16,2 2 104-16,3-5-176 0,-4-6-208 15,3-7 96-15,-4-9-144 32,1-9-152-32,4-10-776 0,-5-7-1225 15,-8-4-2208-15</inkml:trace>
  <inkml:trace contextRef="#ctx0" brushRef="#br0" timeOffset="30554">6903 12575 5497 0,'0'0'2064'16,"0"0"-872"-16,0 0 305 0,-118-18-545 15,80-2-208-15,4-6 0 16,-3-3-616-16,6-5-24 0,3-3-104 31,11-3 72-31,7-9-144 16,10-3 64-16,0-5 8 15,5-6 56 1,11-2-8-16,2 3-48 0,-2 9 0 0,-2 2 0 15,3 8-48-15,0 4 48 32,3 5 0-32,4 4-16 0,2 3-560 0,6 4-656 15,-3 7-801-15,-6 4-2624 16</inkml:trace>
  <inkml:trace contextRef="#ctx0" brushRef="#br0" timeOffset="30807">6724 11590 4336 0,'0'0'2633'0,"0"0"-913"0,0 0-575 0,0 0-737 31,0 0-104-31,0 0 112 16,0 0-304-16,147-21 64 0,-99 21-56 15,-4 0-8-15,-2 0 264 16,-5 0-160-16,0 6-16 0,-9 1 32 16,-6-1-24-1,-2 3 72 1,-12-1-24-16,-3-1-104 0,-5 12 128 15,0 6-112-15,-2 16-168 16,-29 39-200-16,-1-10-2304 0,3-7-5026 0</inkml:trace>
  <inkml:trace contextRef="#ctx0" brushRef="#br0" timeOffset="32092">17580 12234 7705 0,'0'0'2817'0,"0"0"-2241"16,0 0 32-16,0 75 416 15,0-45-328-15,0-2-288 0,0-5-328 16,0-4 89 0,1-6-137-16,4-6-32 0,-3-5-265 15,1-2-335-15,-3 0 32 16,0-13 448-16,0-13-344 15,0-10 32-15,-3-9 160 16,-4-6-336-16,1 1 288 0,-1 4 176 16,6 10 144-1,1 12 232-15,0 10 144 0,0 5 120 16,0 9-336-16,0 0-16 0,8 0-144 15,5 17 392-15,4 7 224 0,1 8 304 16,2 4-287-16,-7 2-105 16,1-2-120-16,-3-4-232 31,-3-8-24-31,1-5-152 0,-3-8-48 15,-1-7 40-15,0-4-216 16,-2 0-168-16,2-2-40 16,4-15 152-16,0-7 280 0,2-1-56 15,0 1-41-15,0 9 89 31,-4 4 8-31,-1 7-96 0,4 4-56 16,1 0-160-16,1 0 304 16,1 11 0-16,1 2 8 0,2 6-8 15,10 4-512-15,-7-3-1496 0,-1-6-3753 16</inkml:trace>
  <inkml:trace contextRef="#ctx0" brushRef="#br0" timeOffset="32874">18022 12104 7537 0,'0'0'2305'16,"0"0"-1161"-16,0 0 216 31,0 0-768-31,0 0 248 0,15 118-15 16,-1-72-289-16,4-3-128 15,0-6-232-15,1-8-160 16,-4-9-8-16,1-8 56 0,-3-5-64 16,-2-7 0-16,0 0-40 15,-3 0-64 1,7-19-192-16,-1-11 8 0,4-7-432 15,6-5-553-15,-1 1-239 16,3 0-376-16,-2 7 175 31,0 2 545-31,-1 4 200 0,-5 3 472 0,1 4 440 16,-8 2 56-16,-6 4 656 15,2 2 304-15,-7 6 488 0,0 3 473 16,0 2-369-16,-12 2-384 16,1 0-168-16,-8 4-519 15,3 14-49-15,-1 3-208 16,4 8-216-1,5 1 264-15,4 2-200 16,4-4-72-16,0-4 24 0,0-3-24 16,0-6 0-16,8-5-8 15,3-5-232-15,0-5-32 0,5 0-392 16,-1-11 31-16,4-11 249 31,1-4-504-31,-7-2-80 0,0 2 288 16,-4 6 328-16,-2 8 288 15,-4 6 128-15,-1 6 144 16,1 0 384-16,0 8-320 0,2 9 408 15,1 2-120-15,2 1-440 32,0 0 80-32,1-6-200 0,0-4-304 0,4-10-968 15,-2 0-1345-15,1-12-1383 16</inkml:trace>
  <inkml:trace contextRef="#ctx0" brushRef="#br0" timeOffset="33254">18544 11810 5153 0,'0'0'2312'15,"0"0"-1376"-15,0 0-48 16,0 0 353 0,0 0-105-16,0 0-424 15,45 135 56-15,-27-91-440 16,-2 5-128-1,-2 0 40-15,3-2-224 0,-1-5 40 0,-7-8-56 16,6-6-168-16,-4-12-248 0,1-10-824 16,-3-6-640-16,1-2-25 31,1-20 377-31,-3-8-873 0,2-2 537 15,-2 2 784 1,2 1 1080-16,-5 6 752 0,-2 7 424 16,0 4 473-16,-1 8-193 0,-2 2-64 15,3 2-320-15,0 0-559 31,-3 4 263-31,5 8-200 0,1 6-200 16,-1 0-160-16,2 0-216 16,-1-1-320-16,9 2-792 0,-6-5-1289 15,3-6-2136-15</inkml:trace>
  <inkml:trace contextRef="#ctx0" brushRef="#br0" timeOffset="33466">18923 12000 6705 0,'0'0'1800'16,"0"0"-791"-16,0 0 807 15,0 0-1072-15,0 0-384 0,0 0-288 16,13 83-72-16,-10-74-616 15,-3-9-1336-15,0 0-2393 0,0-2-768 0</inkml:trace>
  <inkml:trace contextRef="#ctx0" brushRef="#br0" timeOffset="33594">18846 11819 672 0,'0'0'656'0,"0"0"-504"0,0 0-152 15,0 0-880-15</inkml:trace>
  <inkml:trace contextRef="#ctx0" brushRef="#br0" timeOffset="34136">19054 11891 5209 0,'0'0'1856'0,"0"0"-440"0,0 0-159 15,0 0-329 1,0 0 296-16,-40 137-496 15,40-105-192-15,0-5-104 16,3-1-312-16,5-5 72 0,3-3-192 16,1-4 48-16,-1-4-96 15,0-4 56-15,1-6-8 0,-1 0 0 31,2-4-240-15,0-20 152-16,1-10-312 0,-4-8-544 0,1-4-208 16,-1-7-488-16,-5-3-273 15,-5 2-463-15,0 0 95 0,0 4 841 16,-10 4 1144-16,-3 5 296 31,-3 7 1032-31,3 4 88 16,0 8 473-16,5 5-241 15,-2 4-8-15,2 7 104 0,7 2-271 16,-1 2-129-16,2 2-48 0,0 0-560 31,0 4-312-31,0 15 160 16,10 9 224-16,1 8 121 0,4 9-49 31,1 8-8-31,-2 5 144 0,-1 2-200 0,3-2-32 0,-3-6-168 15,3-5-312-15,-3-12 112 0,0-8-120 16,3-7-872 0,1-12-648-16,-6-6-1121 15,-3-2-3456-15</inkml:trace>
  <inkml:trace contextRef="#ctx0" brushRef="#br0" timeOffset="34877">17404 12318 640 0,'0'0'2192'0,"0"0"-23"32,0 0 183-32,0 0-360 15,0 0-255-15,0 0-441 0,0 0-424 16,-104-4 25-16,77-12-337 15,-7-3-64-15,-5-12 192 0,-3-4-328 16,-6-14-64-16,-4-7-296 31,-1-8 120-31,4-6-224 31,4-5 104-31,13 3-112 0,12 2 104 16,9 6-304-16,5 10-32 16,6 5 136-16,0 11 56 0,11 8 64 0,10 4 88 15,3 5 0-15,5 0-64 16,2 3-56-1,4 4 112-15,-4 1-64 0,0 4-216 0,-9 3-408 16,-1 0-433-16,0 4-487 16,-8 0-785-16,-5 2-2248 0</inkml:trace>
  <inkml:trace contextRef="#ctx0" brushRef="#br0" timeOffset="35170">16993 11270 3304 0,'0'0'2841'15,"0"0"-545"-15,0 0-671 16,0 0-689-16,0 0-728 0,0 0-64 16,23-4-144-1,8 4 8 1,-1 6 96-16,8-1 112 15,-1 1-208-15,-3 1 152 0,-2-1-32 16,-3 0-120-16,-6 0 304 16,-6-3-56-16,-7 3 96 0,-7-1 240 15,-3 1-160 1,0 7 313-16,0 8-73 0,-8 13-672 15,-23 24-424-15,6-7-2145 0,0-8-7745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3:45:20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2633 8815 336 0,'0'0'1568'0,"0"2"-248"16,0-2 128-16,0 0 57 15,0 2-337-15,0-2-280 0,0 2 8 31,0-2-375-31,4 3-73 16,4-1-200-16,5 0 24 0,14-1 136 16,9 1-32-1,10-2 48-15,8 0 64 0,4 0-368 0,6-2 192 16,1-10-32-16,1 0-96 31,-1-4 192-31,-1 2-320 16,-7 0 40-16,1 2-96 0,0 2 96 15,-1 1-72-15,1 2-24 16,5 3 0-16,0 2 48 15,-2 0-40-15,7 0-8 0,-3 2 0 32,1-2 80-32,-2 0-31 0,1 0-41 15,-2 0-8-15,-6 0 64 0,1 0-56 16,0-1-8-16,-2 3 0 15,-2-2-56-15,-1 2 56 16,0 0 0-16,1 0 0 16,-3 0 48-1,4 0-40-15,-2 0-8 0,-3 0 0 16,-1 0 24-16,-2 0-24 0,-5 0 8 15,0 0 48-15,-5 0-8 16,0-5-48 0,-1 1 0-16,-1 0-8 15,1 0 48-15,2 0-48 16,-2 2 8-16,-1 2 0 15,-1 0-64-15,-1 0 80 0,1 0-16 16,-1 0 0-16,1 0 24 16,-3 0-24-16,0 0 0 15,3 0 0 1,-4 0 32-16,1 0-24 15,0 0-8-15,-4 0 0 0,2 0 0 16,-1 2-8-16,2 0 8 16,-7 2 0-16,4-2 24 15,-1 2-16-15,2-2-8 0,-2 2 0 31,3-3-64-31,1 1 64 16,3 0 0-16,-1 3 0 0,2-1-56 16,1 0 56-16,-1-2 0 0,3 2 0 15,-1-2 8-15,1-2-64 16,0 2 56-16,4-2 0 15,-1 0 64 1,-1 0-48-16,3 0-16 16,0 0 0-16,-4 0 8 0,3 0-8 15,-1 2 0-15,-3 2 0 0,-3-3 32 16,0 4-16-16,-3-3-16 15,-2 2 0 1,2-2 0-16,-2 2-8 31,5-2 16-31,-4-2-8 0,4 2 64 0,2-2-48 0,-6 0-16 16,3 0 0-16,-1 0 8 15,-1 0-64-15,-4 0 64 16,2 0-8 0,0 0 32-16,0 0-32 15,2 0 0 1,0 0 0-16,-1 0-40 0,1 0 40 0,0 0 0 15,-2 0 0-15,3 0 8 16,2 0 16-16,-2 0-24 0,-1-2 0 31,3-2 0-31,-3 0 8 16,1 2 0-16,-5-2-8 0,1-1 0 15,-1 4 48-15,-2-3-48 16,0 0 0-16,4 0-8 16,-4 0-88-1,4 0 104-15,-3 2-8 0,1-5 0 16,0 3 56-16,3-3-72 15,0-1 16-15,6 0-8 0,-2-1-16 16,1 0 24 0,1-1 0-16,4-1 0 0,-3 4-8 15,4-3 0-15,2 1 8 16,-1 1-24-16,5-1 16 15,3-1 16-15,-5-3 64 16,5 2-72-16,-4-4-8 0,0 0 0 16,1 2-240-1,-3 1-121-15,-2 5 305 0,-2 1-64 0,-1 3 128 31,-2 1-8-31,-1 2-152 16,-1 0 152-16,-4 0-128 0,4 0 64 16,-7 0 16-16,3 0 56 15,-6 0-224-15,1 0 176 16,-5 5-344-16,0 1 208 0,-3-1 112 31,-5 1-8-31,-2 0 32 16,2 3 48-16,-6-3 0 0,1-1 0 15,0 1 40-15,3-2-56 16,-1 0 16-16,3 3-32 15,1-3 16 1,7 0 32-16,-1 1-16 16,2-1 0-16,1 2 48 0,1 1-64 15,0 1 16-15,5-1 0 0,4 1 24 16,-1 3-24-16,7-3 0 15,3-3 0-15,1 1 0 16,4-4 0 0,0-2-8-16,1 2 8 15,-2-2-8 1,0 0 16-16,-4 3 32 15,0-1-40-15,-4 0-8 0,-1 2 8 16,-2-2 0-16,4 0 8 16,1 0 48-16,-3 0-48 31,-1-2-16-31,-2 0 0 0,-5 0 8 0,-2 0-8 0,-1 2-40 15,-1 1 48-15,-1 1 8 0,3 1 64 16,-1 1-72-16,6-2 0 16,-1 0 8-16,5 0-8 0,2-4 48 31,-1 0 56-16,1 0 72-15,-1 0-168 0,0 0 96 16,-2 0-48-16,6 0-48 0,-7 0 88 31,4 0-96-31,0 0 0 16,0 0 48-16,3 0 0 0,1 0-48 15,-2 0 0-15,2 0 8 16,2 0-24-16,-1 0 16 16,-1 0 0-16,-1 0-24 0,-1 0 96 0,-1 0-72 15,-7 2 24-15,-3-2 32 16,-6 2 40-16,-4-2-96 15,-11 1 0 1,-5-1 152-16,-3 0-144 16,0 2 496-16,0-2 73 15,0 0-417-15,0 0 56 0,0 0-216 0,0-7-1361 16,0-7-4520-16</inkml:trace>
  <inkml:trace contextRef="#ctx0" brushRef="#br0" timeOffset="1166">13789 8707 4400 0,'0'0'2329'16,"0"0"-1809"-1,0 0-352-15,0 0 280 16,0 0 312-16,0 0 57 15,0 0-393-15,0 0-320 0,0 0 488 16,17 0 120-16,7 0 40 16,10 0-80-16,8 0-216 0,6-2 56 46,10 0-240-46,5-3-200 16,8 1 121 0,5 3-121-16,7 1 80 0,2-2 40 0,1 2-192 15,7 0 136-15,-4 0-32 16,5 0-104-16,3 0 128 0,-2 2-56 15,-3 3-48-15,-6 2-24 16,-9 1 48-16,-7 0-48 16,-12-1 0-16,-10 2 8 15,-7-1-40-15,-7-4 112 0,-5 0-24 0,-7 0-56 16,-4-2 80-1,-5-2-136 1,-3 0 56-16,-4 0 0 0,-3 0-48 16,2 0-184-16,-5 0-248 15,5-2-433-15,1-10-847 0,-6 0-2489 16</inkml:trace>
  <inkml:trace contextRef="#ctx0" brushRef="#br0" timeOffset="4845">3304 10167 3472 0,'0'0'1217'0,"0"0"-985"15,0 0 64 1,0 0 432-16,0 0 312 0,25 7-8 15,-13 0-304-15,1-3 49 16,1 2-185-16,9-2-232 31,-1 0 64-31,3-1-328 0,5-1 64 0,7-2-64 31,2 0-96-31,6 0 232 16,1 0-224-16,4 0 48 0,0 0-16 16,0 0-32-16,3 0-8 15,0 2 0 1,-3 9 0-16,4 1 32 0,-1 0-32 0,0 2 0 15,4-2 24-15,3-2 40 16,4-2-64-16,6-4 0 0,1 2 0 16,1-2-80-16,3 0 80 15,7 2 0-15,-1 2 56 0,3 0 16 16,0-2-16-16,-3 2-40 31,-1-2 32-31,4-2 160 16,3 2-160-16,-3-4 8 0,4 2 24 15,0-1-24-15,-4-1-56 16,0 2 0-16,-6 1 8 0,-2 1-16 15,0 2 16-15,-8 1-8 32,-1-2 32-32,1-1 40 0,-3 2-72 15,-1-4 0-15,-2 1 0 0,-4-3 16 16,3-2-16-16,-4 0 0 15,-1 0 56-15,-2 0-56 0,-6 0 0 16,-1 0 0 0,0 0 0-1,-5 0 48-15,3 0-48 0,2 0 0 16,6-4 0-16,0-3-16 0,5-1 16 31,7-1 0-31,-4-2 0 16,6-3 48-16,4 3-40 0,-5-2-8 15,3 1 0-15,2 5 48 31,2-2-56-31,0 1 8 0,-1 0 0 0,4-2 0 0,5-2 8 16,0 2 56-16,-2-2-64 0,2 0 64 31,-1 2-128-31,-4 0 56 16,-3 0 8-16,-8 2 72 15,-2-1-64 1,-7 5 8-16,-6 1-16 0,2-1 8 0,-5 2-16 16,3 0 8-16,-3 0 0 0,3 0-24 15,-2 0 48-15,1 0-24 31,1-2 0-31,1-1 8 16,3 1 16-16,-1 1-24 16,3-5 0-16,-1 2-8 0,0-5 24 0,3 4 16 15,1-1-32-15,-1-3 0 0,1 3-48 16,3 1 48-1,-1-1 0 1,4-1 0-16,-4 1 56 16,4 2-56-16,-2 1 0 0,0-1-24 15,0-1-48-15,-7 3 72 0,-1 0 0 16,-3 2 80-16,-4-2-32 0,-1 2-48 31,-3-1 0-31,1 1-48 16,-3 2 48-16,-2-2 0 15,-3 2 0-15,4 0-16 0,-11 0 64 16,1 0-48-1,-3 0 0-15,-3 0-24 0,-5 0 16 0,-2 0 8 32,-6 0 0-32,0 2 24 15,-6-2-16-15,-1 0-8 0,-5 0 0 16,0 0-872-16,0 0-2185 0</inkml:trace>
  <inkml:trace contextRef="#ctx0" brushRef="#br0" timeOffset="8006">16451 10087 3120 0,'0'0'2609'0,"0"0"-1441"0,0 0-688 16,0 0 296-16,0 0 136 15,0 0-247-15,6 0-121 0,4 0-96 16,8 0 136-16,3 2-72 16,8 4-232-1,13 1 128-15,14-1-64 16,35 2-48-16,41 1 224 15,33-5 33-15,8 2-121 0,-10-3-160 16,-37 3-272-16,-41 1 304 16,-14-1-224-16,-14 2-16 0,9-1 144 31,0 6-200-31,5-3 104 15,-16-1-16-15,-6 2-80 16,-12-1-32-16,-8 0-128 0,-15 6-1384 16,-7-4-97-16,-7 2-4064 0</inkml:trace>
  <inkml:trace contextRef="#ctx0" brushRef="#br0" timeOffset="9794">1296 10897 2776 0,'0'0'2969'0,"0"0"-1817"16,0 0-872-16,0 0 80 16,0 0 616-16,0 0-127 15,141-15-257 1,-94 11 48-16,6 0-192 0,11 3 72 15,9-5-96-15,0 2-296 16,3-2 208-16,-5-1-80 16,-5 3-248-16,-8 0 168 0,-5 2-96 15,-11 1-8 1,-8 1 16-1,-6 0-40-15,-9 0-72 0,-8 0 24 0,-7 7-1152 16,-4 10-1561-16,0 0-4656 16</inkml:trace>
  <inkml:trace contextRef="#ctx0" brushRef="#br0" timeOffset="12604">5802 12401 5249 0,'0'0'1752'0,"0"0"-1744"16,0 0 128 0,0 0-72-16,0 0 208 0,102 6 168 0,-64-2-208 31,8-1 152-31,4 1-48 0,9 0-128 15,11 0 193-15,12 1 287 0,10-3 56 16,8 0-176-16,5-2-288 16,20 0 64-16,17 0-144 15,21 0-192-15,0-4 200 16,-8-9-128-1,-10 0-72-15,-7 5 112 0,7-3-32 16,8 4 440-16,9 3-336 0,3-2-184 16,-5-1 168-16,-4 1-120 15,-4 0 16-15,-8-1 48 31,-1-1-64-31,-5-3-7 0,-28 1-49 16,-22 3 0-16,-21 0 96 16,-9 1-96-16,5 0 64 0,1 0-64 15,3 1-265-15,-21 0-1079 16,-21 1-3729-16</inkml:trace>
  <inkml:trace contextRef="#ctx0" brushRef="#br0" timeOffset="14029">13770 12328 2584 0,'0'0'912'16,"0"0"-760"-1,0 0 392-15,0 0 321 0,0 0 119 0,3 0-168 16,2 0 64-16,0 0 80 15,1 0-320-15,2 0 89 0,4 0-49 32,2 0-200-32,11 0 88 15,12 2-24-15,14-2-208 16,20 2 168-16,28-2-96 15,37 3 16-15,-7-1 137 16,-11 0-225-16,-18 0 112 16,-26 0-176-16,4 0-256 0,4 1 280 15,-13 1-192-15,-12-2-8 16,-12-2 88-16,-11 0-184 15,-3 0-904-15,-12-2-1209 0,-8-3-3784 0</inkml:trace>
  <inkml:trace contextRef="#ctx0" brushRef="#br0" timeOffset="21198">16788 11324 3624 0,'0'0'3889'16,"0"0"-3313"-16,0 0 616 0,0 0 201 16,39 36-225-16,-29-8 160 15,-5 8-287-15,1 4-97 16,-6 5-168-1,0-2-344-15,0-1-88 16,-6-3-248-16,-6-3-96 16,1-8 136-16,1-2-72 0,-1-6-64 15,1-6-320-15,2-2-344 16,3-6 80-1,1-3-168-15,2-3 272 16,2 0 199-16,0 0-151 16,-3 0 280-16,3 0 128 0,0-3 48 15,0-7 32-15,0-4 8 16,11-4-8-16,10-3 200 15,3-2-96-15,2 1 145 16,6-4-105 0,-3 1-200-16,2 3 96 15,-7-1-96-15,1 2-88 0,-1 1-88 16,-10 0-489-16,-1 2-327 0,-3-4-416 15,-5 2-657-15,-5-4-135 16,0 0-601-16,0-1 897 31,0 0 872-15,-5-1 712-16,-2 2 320 15,-1 3 1000-15,5 10 456 0,0 3 401 0,3 4-321 16,0 4-272-16,0 0-192 16,0 0-463-16,0 0-273 15,0 8 232-15,0 11 288 16,6 9 352-16,-1 9-160 0,-2 7-159 15,-3 5-57-15,0-2-488 16,0 0-120-16,0-6-184 0,0-7-40 16,4-5-240-16,1-9-1136 0,3-10-769 31,3-10-792-31,0 0-2552 15</inkml:trace>
  <inkml:trace contextRef="#ctx0" brushRef="#br0" timeOffset="21469">17108 11541 968 0,'0'0'1864'0,"0"0"-40"31,0 0-495-31,0 0 263 16,24 107-336 0,-16-73-407-16,4-6-209 0,1-5-488 0,3-8-96 15,3-6-56-15,-3-9 48 0,2 0 168 16,1-11 224-16,1-12-88 15,-6-3 336 1,-2-6-288-16,-4 2 160 16,-8 0 16-1,0 3-159-15,0 5 191 0,-16 7-288 0,-1 2-192 16,0 9-128-16,-1 4-528 15,5 0-561-15,5 0-967 16,8 2-865-16,0 0-1176 16,0-2 993-16</inkml:trace>
  <inkml:trace contextRef="#ctx0" brushRef="#br0" timeOffset="21894">17326 11500 224 0,'0'0'1776'16,"0"0"72"0,0 0 265-16,0 0-521 15,24 112 40-15,-17-81-407 16,-6-5-585-16,6-4 160 0,3-8-320 31,-4-5-328-31,4-2-96 0,-2-7-56 0,-2 0 0 0,4 0 144 31,-2-12 0-31,3-11 208 16,1-2-336-16,-1-1 48 15,0 1-8-15,1 7-56 0,-4 10-8 16,3 8-208-16,0 0-16 16,4 10 232-16,-1 10 280 0,4 5 152 15,0-1 105 1,-2-5-369-16,-2-2 32 15,4-6-200-15,-2-2 88 16,-3-9-24-16,5 0-56 0,-3-3 64 16,2-16 152-16,-2-7-168 15,1-2-56-15,-3-3 0 16,-3 3 8-1,-4 4 64-15,-4 7-24 0,-2 2 256 16,0 5 280-16,0 4-432 16,0 4-152-16,-10 1-752 0,2 1-1553 15,2 0-5904-15</inkml:trace>
  <inkml:trace contextRef="#ctx0" brushRef="#br0" timeOffset="22917">18083 11473 5097 0,'0'0'2600'0,"0"0"-1328"31,0 0 713-31,0 0-369 16,0 0-280-16,49 119-311 16,-47-78-433-16,1-3-128 15,-3-4-328-15,0-8-32 0,0-9 0 0,0-6-56 16,0-9 72-1,0-2 32 1,0 0-48-16,0 0-24 16,0-18-80-1,-3-9-224-15,1-7 112 16,2-5-184-16,0-3 168 15,0 1-72-15,5 9 48 0,3 11 80 0,3 4-16 16,0 11-32-16,1 4 112 16,-6 2-240-1,6 0 248-15,-3 8 72 16,1 11 96-16,0 4 184 15,-4 3-192-15,-1 4 40 16,1-2 8-16,-6-1-208 0,0-5 104 16,0-5-104-16,2-4 8 0,-2-7 48 15,0-2-40-15,0-4 72 16,0 0 88-16,0-4-176 0,0-17-80 31,0-7-296-15,6-4-56-16,-2-4 216 0,4 4-64 15,-3 8 256-15,1 8-24 0,-1 11-64 16,0 3 64-16,1 2-128 15,4 0 176-15,0 11 328 0,1 8-96 32,3 0 120-32,-1 5-112 15,5-1-232-15,-2-4-16 0,4-2-312 16,2-6-896-16,15-11-929 0,-12 0-2184 15,0 0-632-15</inkml:trace>
  <inkml:trace contextRef="#ctx0" brushRef="#br0" timeOffset="23341">18573 11532 56 0,'0'0'2864'15,"0"0"-239"-15,0 0-641 0,0 0 305 0,0 0-561 16,-29-30-472-16,22 30-120 16,1 0-631-16,-5 12-145 0,2 11-280 15,-2 5 24-15,0 1 160 31,4 1-136-15,3-6-80-16,4-3-40 0,0-10 0 0,0-2-16 16,0-5 8-16,6-4-224 0,5 0 216 15,2 0-208-15,3-7 88 16,2-8 56-16,-2-6-280 31,-1 0-57-31,-1-1 185 0,-4-1-216 16,0 6 432-16,-10 2-88 15,1 6 96-15,-1 1 416 0,0 5 1 16,0 1 231-16,0 2-80 15,0 0-560-15,4 0 24 47,-1 9-24-47,5 8-8 16,-2 3 224-16,2 1-224 0,4-2-200 0,-1-4-408 15,2-5-705-15,5-7-431 0,-4-3-1273 16,10-9 265-16,-4-14 927 16,-2-1-999-16</inkml:trace>
  <inkml:trace contextRef="#ctx0" brushRef="#br0" timeOffset="24050">18791 11464 120 0,'0'0'1808'15,"0"0"336"-15,0 0 137 16,0 0-65-16,0 0-583 0,0 0-985 16,5-6 72-16,-2 28 496 15,-3 3-448-15,3-2-328 16,-3-1-119-16,3-3-321 0,-1-8 0 15,4-5-553-15,1-4-959 16,3-2-272 0,-2 0-329-16,3-19 113 0,0-6-345 0,1-3 705 31,-1-4 976-31,-1 2 536 0,-2 4 128 15,0 7 816-15,-5 12 680 16,-1 7 241-16,1 0-201 0,-2 20-160 16,1 4 25-1,1 6-289-15,2-1-520 0,-2-4-208 31,7-3-280-31,0-5-96 0,-1-8-8 16,8-5-336-16,-1-4-56 16,3 0-168-16,4-17-504 0,-1-11-465 15,-2-7-415-15,-1-3 71 0,-3-2 441 16,-1 2 624-1,-7 6 808 1,-3 6 720-16,-2 11 976 0,-3 10 937 16,0 5-40-16,0 0-1169 15,0 3-480-15,0 16-712 0,0 5 232 16,0 6 0-16,0 6-168 15,0 4 249 1,0 7-217-16,0 0-24 16,0 6 264-16,8 1-312 0,-2-1 72 15,1 6-136-15,-1-3-192 16,1 0 264-16,-4-1-248 0,0-6 56 15,2-6 8-15,-5-7-32 32,2-10-48-32,-2-8 0 15,0-6-48-15,0-8 48 0,0-2 8 16,0-2 160-16,-10 0-168 0,-6 0-48 15,-7-13 48-15,4-2-48 16,-4-2 48-16,6 2 152 47,5 0 320-47,7 2 248 0,5-1 41 15,0-4-561-15,5-9-144 16,21-9-56-16,11-5-160 16,7-10-201-16,27-21-1335 0,-10 10-1321 15,-11 8-6529-15</inkml:trace>
  <inkml:trace contextRef="#ctx0" brushRef="#br0" timeOffset="25277">19639 11488 1408 0,'0'0'1856'15,"0"0"-488"1,0 0 465 0,0 0-409-16,0 0-432 0,0 0 345 0,0 0-705 31,0 0-40-31,119 4-80 15,-103-8-264-15,-3-4 264 16,0-4-248-16,-3 0-112 0,-2-1 168 16,-3-2-264-16,-2 1-8 0,-3 0 0 31,0 0 56-31,0 2 8 0,-10 0-32 0,-7 2-72 15,-1 3 233-15,0 3-185 0,2 4 40 16,1 0-96-16,2 2 32 31,-1 13-32-31,3 2 0 0,6 8 0 16,-2 5-112-1,7 2 104-15,0 2 8 0,0-2 0 16,7 0 72-16,7-6 104 0,-1-3 0 16,2-5-88-16,-2-6 80 15,0-3-160 1,3-5-16-16,10-4-632 0,-2 0-1465 15,-6 0-2264-15</inkml:trace>
  <inkml:trace contextRef="#ctx0" brushRef="#br0" timeOffset="25866">20034 11354 1776 0,'0'0'3985'0,"0"0"-1817"0,0 0-535 15,0 0-273 1,0 0-656-16,-71 50-8 0,57-20 16 0,-2 6-488 31,4 3 104-31,1-2-320 16,8-5 64-16,3-3-64 0,0-7-8 15,0-7 0-15,3-5 0 16,7-3-32-16,-1-7-96 0,1 0 128 15,1 0-224-15,2-20 152 32,3-5-632-32,-1-5-264 15,1-4-136-15,-5 0-33 0,-4 0 169 16,-1 6 264-1,-2 6 608-15,-1 6 96 16,-3 10 592 0,0 3 937-16,0 3-257 0,0 0-648 0,0 9 16 15,0 9-392-15,0 8 32 16,-3 8 176-16,-1 7-272 15,3 4 128-15,1 6-88 16,0 0-216-16,0 2 337 16,0-5-289-16,5-4 152 15,3-8 264-15,1-10-472 0,-1-6 128 16,4-6-128-16,-9-8 80 15,2-4-16-15,0-2-56 0,3-2-8 16,5-21 0-16,3-14-224 16,3-7-793-16,5-28-1095 0,-1 10-481 31,-5 8-3512-31</inkml:trace>
  <inkml:trace contextRef="#ctx0" brushRef="#br0" timeOffset="26338">20138 11374 4656 0,'0'0'2377'0,"0"0"-633"15,0 0 113-15,0 0-1081 0,0 0-312 0,0 0 384 16,0 0-112-1,0 0 121 1,19 133-321-16,-14-96-176 16,1-3 32-16,-1-5-392 0,2-7 56 15,2-8-56-15,-1-7-16 16,-3-5-136-16,3-2 8 0,-1 0-312 15,4-13 400 1,0-14-216-16,1-7-120 16,1-5 15-16,-2-6-111 31,-1 5 272-31,-2 6-144 0,0 8 328 0,-5 11 32 0,0 10 0 15,-1 5 456-15,1 0-224 0,0 10-168 47,5 14 681-47,-3 2-169 16,2 6-64-16,-4-2-80 15,2-2-416-15,1-4 120 0,-1-5-136 16,2-8-96-16,-1-3-96 0,0-4-768 16,6-4-361-16,-6 0-119 15,6-6-288-15,0-11-729 16,-5-6-1680-16,3 1 1777 0</inkml:trace>
  <inkml:trace contextRef="#ctx0" brushRef="#br0" timeOffset="26462">20449 11482 200 0,'0'0'1720'0,"0"0"272"0,0 0-487 16,0 0-121-16,0 0 120 15,0 0 129 1,0 0-449-16,0-6-184 15,0 6-384-15,0 10-536 0,0 2 0 16,0 2-80-16,0 0-488 16,0-5-544-16,0-3-1553 15,0-6-2272-15</inkml:trace>
  <inkml:trace contextRef="#ctx0" brushRef="#br0" timeOffset="26639">20432 11172 1528 0,'0'0'2608'0,"0"0"-679"16,0 0-753-16,0 0-440 0,0 0-456 15,0 0-280-15,43 51-520 0,-38-46-2785 16</inkml:trace>
  <inkml:trace contextRef="#ctx0" brushRef="#br0" timeOffset="26918">20545 11021 1840 0,'0'0'2336'16,"0"0"-679"-16,0 0-65 15,0 0-8-15,0 0-471 16,0 0-137-16,0 0-256 16,0 0-568-1,0 0 88-15,0 0-240 16,0 0 8-16,0 0 32 0,0 0-40 15,0 0 0-15,0 4-512 16,0 2-1112-16,-2 2-3185 0</inkml:trace>
  <inkml:trace contextRef="#ctx0" brushRef="#br0" timeOffset="27680">20504 11328 568 0,'0'0'2040'0,"0"0"49"16,0 0-65-16,0 0-56 15,0 0-455 1,0 0-257-16,-3-4-512 16,3 14-504-16,0 10 288 0,7 5-264 15,4 4 16-15,-3-1-240 16,3-4 64-16,-4-6-24 15,2-4-80-15,-2-4 0 16,-1-5 120-16,4-5-120 16,-4 0-376-16,6-5-56 15,-3-17-80-15,6-2-360 0,3-6-752 16,-4 2-9-16,4 0 1089 15,0 3-232 1,-7 6 432-16,0 2 256 16,-3 8 88-16,-6 1 704 15,-2 1 672-15,0 3 353 0,0 4-153 16,-2 0-456-16,-6 0-127 15,-3 0-481-15,1 15-352 16,-1 6 128 0,1 9-288-16,4 2 16 15,4-2-32-15,2-1 8 16,0-7 8-16,0-6 0 0,0-6-72 15,0-6 0-15,4-4-304 16,5 0-305-16,-1-6 337 16,7-14-368-16,-1-6-440 0,1-3-384 15,-2 4 335-15,-5 1 577 16,2 7 312-1,-6 10 312-15,-2 5 568 0,-2 2 449 16,2 0-225-16,1 4-328 16,-1 8-160-16,2 2 40 15,1-3-264-15,0 0-80 16,3-3-168-1,-3-8-1472-15,1 0-1201 0,1 0-2616 16</inkml:trace>
  <inkml:trace contextRef="#ctx0" brushRef="#br0" timeOffset="28026">20839 10882 2632 0,'0'0'1616'0,"0"0"-671"16,0 0 935-16,0 0-384 0,0 0-551 15,0 0-1-15,4 19-288 16,-2 5 8-16,3 14 112 15,1 14-320-15,1 10 176 0,-2 6-119 32,1 4-129-32,-3-4 168 15,2-6-280-15,-2-11-88 16,4-15-40-16,1-10-96 0,2-13-96 0,-1-13-480 15,4 0-657-15,5-19 161 16,9-27-1208-16,-7 4-2769 16,-2 2 56-1</inkml:trace>
  <inkml:trace contextRef="#ctx0" brushRef="#br0" timeOffset="28524">21055 11209 3688 0,'0'0'1937'16,"0"0"-961"-16,0 0-128 16,0 0-552-1,0 0-232-15,0 0 192 16,0 0-96-16,0 0 48 15,0 0 432-15,0 0 113 0,0 0-25 16,0-1-472-16,-2 1-104 16,-1 0 264-16,-3 0 144 0,-1 0-120 31,2 11-64-31,4 6-368 15,-6 2 200-15,4 1-80 16,3-1-120-16,0-4 128 0,0-2-72 16,0-5-64-1,0-6 0-15,3-2-320 0,4 0-400 0,4 0 40 31,2-15-40-31,0 0-264 16,3 1-521-16,-6 1 729 16,-4 6 584-16,-1 5 192 0,-5 2 88 15,0 0 720-15,0 0 8 16,0 2 273-1,0 5-337-15,0-1-368 0,2 3-272 16,-1-5-112-16,6-2-128 16,1-2-904-16,0 0-649 15,3 0 633-15,4 0-280 0,-6 0 136 16,1-2 751-16,-2 2 441 15,-1 0 257-15,1 0 543 16,-7 0-8-16,6 0-40 16,-6 0-496-16,3 2-232 15,2-2-24-15,-1 0-1056 16,9-6-144-16,1-9-713 0,-2 4-351 15</inkml:trace>
  <inkml:trace contextRef="#ctx0" brushRef="#br0" timeOffset="30185">21294 11241 1144 0,'0'0'1480'15,"0"0"777"-15,0 0-289 16,0 0-616-16,0 0-576 0,0 0-664 15,0 0-112-15,0 0-336 16,5 0-336-16,1 0 456 0,2 0 8 31,0 0 208-31,-3 2-80 16,3 4 128-16,-1 3-48 15,-1-3 0-15,1 0 104 0,-2-2-232 32,1330-167-7473 404,-1377 177 7601-420,0-5 0-16,5-3 0 16,-2-5 0-1,9-1 0 1,2 0 0-1,-1 0 0-15,3-3 0 0,2-6 0 16,-3 1 0 0,1 4 0-16,-2 2 0 0,1 2 0 15,-4 0 0-15,0 0 0 0,-2 0 0 0,2 4 0 16,0 2 0-16,5-2 0 15,18 1 0-15,-13-3 0 16,7 0 0-16,2-2 0 0,1 0 0 16,0 0 0-16,-2 0 0 15,2 0 0 1,-1 0 0-16,3 0 0 15,0 0 0-15,1 0 0 16,5 0 0-16,-2 0 0 0,2 5 0 16,3 3 0-16,0 2 0 15,0-3 0-15,0-3 0 0,-3 1 0 31,-2 1 0-31,-3 0 0 16,-2 5 0-16,-1 0 0 16,1 3 0-16,2 2 0 0,2-2 0 15,3-1 0-15,-1 4 0 0,4-10 0 16,0-1 0-16,0-4 0 15,0 0 0 1,-1-2 0-16,-3 2 0 16,-4 2 0-16,-14 1 0 15,4 2 0-15,-1-1 0 0,-2 2 0 16,1-1 0-16,6-5 0 15,2-2 0-15,1 0 0 16,6 0 0-16,-4 0 0 16,0 0 0-1,1-2 0-15,-3-3 0 0,0 3 0 16,-4-2 0-16,2 2 0 0,-8 0 0 15,10 2 0-15,3 0 0 32,3 0 0-32,0 0 0 0,2-2 0 15,0 0 0 1,3-3 0-16,-2 3 0 0,-3 0 0 0,1 2 0 15,0 0 0-15,-1 0 0 16,1 0 0-16,0 0 0 31,1 0 0-31,0 0 0 0,1 0 0 16,2 0 0-16,0 0 0 15,-1-4 0-15,1 3 0 0,-5-1 0 16,3 0 0-16,-3 2 0 16,1 0 0-16,2 0 0 15,-1 0 0 1,-1 0 0-16,1 0 0 0,-2 0 0 15,5 0 0-15,-3 0 0 16,-2 0 0 0,4 0 0-16,-4 2 0 0,2 0 0 0,-1 3 0 15,4 4 0 1,0 1 0-1,0 1 0-15,0 2 0 0,10 5 0 0,1-4 0 16,-6-2 0-16,2-4 8129 16,-7-8-5416-16,0 0-1169 0,0 0 673 31,0 0-49-31,0 0 9 15,0 0-633-15,0 0-128 16,0 18-240-16,0-18-495 0,0 2 127 16,0-2-304-16,0 0-360 0,0 0 88 15,0 0-232-15,0 2-112 16,0 11-1600-1,0-4-2961 1,0-1-2665-16</inkml:trace>
  <inkml:trace contextRef="#ctx0" brushRef="#br0" timeOffset="30961">22029 11113 3848 0,'0'0'3297'16,"0"0"-1313"-16,0 0-223 15,0 0-521 1,0 0-528-16,0 0-104 16,-120 132-72-16,117-85-359 0,3-5 191 15,0-4-224-15,10-6-136 16,11-10 72-1,-2-5-24-15,4-10-56 0,1-7 0 0,2 0-408 32,1-14 168-32,2-16-561 0,10-31-639 15,-8 8-896-15,-7 2-3130 0</inkml:trace>
  <inkml:trace contextRef="#ctx0" brushRef="#br0" timeOffset="32010">22187 10822 4480 0,'0'0'2769'15,"0"0"-1433"-15,0 0-159 0,0 0 183 16,0 0-120-16,-5 154-64 16,5-90-119-16,0 2-401 15,0-4 24 1,5-7-448-16,6-8-104 0,2-8-16 15,3-8-104-15,1-9-16 16,0-10-672-16,3-9-464 16,2-3 215-16,1-2-15 0,-2-21-16 31,0-5 112-31,-3-6-120 0,-9-1 488 0,-5 5 303 15,-4 3 177-15,0 8 593 16,-2 6 415-16,-11 6 256 16,2 7 136-16,-4 0-687 15,2 4-97-15,4 14-448 0,4 7-64 31,0 1-24-31,5-3-80 16,0 1 0-16,0-5 0 0,0-6-24 16,8-2 16-16,2-5-304 15,-1-6-288-15,-1 0 135 0,4 0-39 16,-1-11 64-16,0-8-224 31,2-9-392-31,-5-1 184 0,2 3 304 16,-7 4 536-16,2 10 32 15,-5 6 1096-15,0 6 464 16,0 0-352-16,0 4-928 0,0 15-23 15,0 0-49-15,0 2-200 32,3-6 112-32,5 0-120 15,-3-9-761-15,7-6-551 0,2 0-712 0,1-6 7 16,1-15-1055-16,-2-5 935 15,-1 3 1425-15,-3-1 712 0,-8 5 160 16,-2 7 1632 0,0 5 473-1,0 5 55-15,-9 2-375 0,1 0-793 16,2 0-256-1,6 0-512-15,0 4-312 16,0-1-72-16,0 3-24 16,8 0 24-1,2-2 0-15,1 2 48 16,4 1-48-16,-7-2 0 15,1 7 0 1,-2 3 48-16,-6 4 56 0,-1 3-104 0,0 3 80 16,0-3-80-16,0-4 208 0,-1-6-208 15,-4-8-72-15,2-4-248 16,3 0-1240-16,0-18-184 0,0-7-649 15,0-7-848-15,5 0 705 16,9-2 952-16,1 2 1209 16,-4 4 375-16,0 4 631 0,-4 10 825 15,-4 6 736-15,-1 5 225 31,-2 3 344-31,0 0-833 0,0 5-632 16,-7 13-584-16,-4 6-560 16,4 0 200-16,2-1-296 15,5-2-8 1,0-4-96-16,0-4-256 0,7-4-392 0,9-3-152 15,7-4 8 1,-2-2 504-16,5 0 152 0,-7 0 32 16,0 0 104-16,-4 0 24 15,-4 0 24-15,-4 2 48 16,-3 0-48-16,-4 3 288 0,0 3 80 15,0 5 16 1,-3 0 0-16,-10 4-384 16,-8 0-616-16,7-2-1825 0,1-9-4896 15</inkml:trace>
  <inkml:trace contextRef="#ctx0" brushRef="#br0" timeOffset="33490">23083 11109 2536 0,'0'0'4617'0,"0"0"-2713"16,0 0-391-16,0 0-169 16,0 0-288-1,0 0-760-15,0 0-288 16,2 34 232-16,16-5-168 15,-5 3 184-15,4 0-39 0,-5-2-169 16,2-4 296-16,-4-5-344 16,0-6 16-16,-1-5 48 0,-2-5 0 15,-4-5-128 1,2 0 8-1,0 0 24-15,1-17 32 16,5-9 56-16,-4-6 0 0,-1-6 96 16,4-1-136-16,-5 3-16 15,-2 6 0-15,0 9 56 0,-1 8-32 0,0 13-24 16,2 0-24-1,1 8 16 1,2 14 8-16,-1 6 0 16,1-2 8-16,-1-1 112 0,-1-8-48 15,1-4-72-15,-2-5 0 16,1-6 0-16,-5-2-32 0,3 0 32 15,-3 0-88 1,5 0-224 0,1-10 296-16,4 1-625 0,-1 1-383 15,3 4-96-15,-1 4-40 0,0 0 624 16,5 0 200-16,-3 0 192 15,4 0 144-15,-5 0 0 0,1 0 304 32,2 0 400-17,-1-7-400-15,-2-8 32 0,4 2-152 16,2-4-184-16,-2 1 256 0,-3 2-256 15,-2 2 64-15,-4 1 160 0,-4 0-176 32,-3 3 440-32,0-2 48 15,-3 2-280-15,-14-2 176 16,-2 2-256-1,-2 2-7-15,0 2 231 0,3 2-296 0,2 2 248 16,5 0-200-16,-1 14-104 0,6 9-32 16,1 2-16-16,5 3 0 15,0 0 88 1,0-2 0-16,7-1-24 15,4-8-64 1,5 0 64-16,-3-8 40 0,8 0-96 0,0-7 40 16,8-2-48-16,23 0-920 0,-7-17-761 15,-5 2-2376-15</inkml:trace>
  <inkml:trace contextRef="#ctx0" brushRef="#br0" timeOffset="34160">23878 11033 680 0,'0'0'7409'0,"0"0"-5432"16,0 0-1233-16,0 0 72 15,5 32 504-15,0-6-440 16,-2 8-239-16,2 0-217 15,-5 3-416-15,3-8 200 16,-3-3-208-16,3-5 0 16,-3-10 48-1,0-4-40-15,0-7-8 0,0 0 176 0,0 0-168 16,0-9 320-16,0-12-328 15,3-7 0-15,2-8-96 0,5-7-80 16,4 1-24-16,-1 2 192 16,3 8-160-16,-3 10 112 15,-1 8 56 1,-3 8 0-16,-4 4 120 15,3 2-32-15,-1 0-88 0,-1 6 264 16,1 10-208-16,-1 6 376 16,-1 6-128-16,1 2 16 15,-6 0-8-15,5-2-312 0,-3-2-80 31,3-3-536-31,1 1-1112 16,1-9-1257-16,-1-5-4689 0</inkml:trace>
  <inkml:trace contextRef="#ctx0" brushRef="#br0" timeOffset="34552">24164 11121 1120 0,'0'0'4233'15,"0"0"-2881"-15,0 0 296 16,0 0 137-16,0 0-553 15,0 0-592-15,0 0-24 16,0 0-176-16,0 0-360 16,119-2 216-1,-103-13-144-15,-8-6-96 0,1-1 152 0,-9 0-152 16,0-2-8-16,0-2-48 15,0 0-152-15,-9 2 152 16,1 8-48 15,-3 5 48-31,3 7 481 16,-2 4-57-1,2 0-24-15,-6 13-272 0,2 8 0 0,3 8-128 16,-1 5 8-16,5-2 56 16,4 2 40-16,1-1-96 0,0-3-8 15,0-5 0-15,0-5-584 16,1-1-369-16,14-8-967 0,-6-5-1977 15,3-4-944-15</inkml:trace>
  <inkml:trace contextRef="#ctx0" brushRef="#br0" timeOffset="34848">24369 11153 1280 0,'0'0'2760'0,"0"0"-631"0,0 0-569 15,0 0 56-15,0 0-503 16,0 0-697 0,84-78 40-16,-73 58-352 15,0 2-48-15,-3-2 88 16,1 0-80-16,-6 1-64 0,-3 2 0 15,0 0-16-15,0 6 8 0,-7 1 16 16,-1 6 112-16,-3 4 456 0,-2 0-448 16,-1 6 24-16,1 9-96 15,1 6-48 1,4 1 320-16,2 0-128 15,3 0-48-15,3 0-96 16,0-4 16-16,0-2-80 16,6-2 8-16,10-2-520 0,8-6-472 15,-4-6-1440-15,1 0-2169 0</inkml:trace>
  <inkml:trace contextRef="#ctx0" brushRef="#br0" timeOffset="35886">24658 10942 3064 0,'0'0'2057'0,"0"0"-233"16,0 0 56-16,0 0-567 15,0 0-313-15,0 0-472 16,0 0 176-16,-71-56 88 16,58 56-296-16,-2 11 81 15,4 11-161-15,1 3-88 16,2 7 144-16,7 3-344 15,1-3-32-15,0-4-72 0,0-6 32 16,0-4-56 0,8-6 0-16,3-4-152 15,-3-5 144-15,5-3-384 16,0 0 112-16,0-13 80 0,3-7-336 15,-3-7-17 1,3-7-135-16,-5 0 136 0,-4-3 256 0,-1-1-176 31,-2-2 216-31,-4 3 240 16,0 1-136-16,0 2 152 15,0 4 0-15,0 2 0 0,-4 5 168 16,0 2 40-16,2 9 152 16,0 4 456-1,2 6-352-15,0 2-56 0,0 0-232 16,0 8-168-16,0 12 489 15,0 6-89-15,0 4 360 16,4 6-96-16,4 0-288 0,-5 2 184 16,2-3-336-16,1-3-160 15,-1-7 48-15,5-2-112 16,-2-7-16-1,3-2-208-15,-3-5-1104 0,8-4-176 16,-4-5-1249-16,-3 0-3408 16</inkml:trace>
  <inkml:trace contextRef="#ctx0" brushRef="#br0" timeOffset="36550">24881 10598 6089 0,'0'0'1928'0,"0"0"-447"0,0 0-129 16,0 0-336-1,0 0-208-15,0 0-232 16,0 0 160-16,61 9-455 15,-45-2 135-15,2-1-112 16,-8 2-240-16,-1 0 192 0,-5 2-112 16,-1 4 88-16,-3 2 384 15,0 4-344-15,-5 4 96 0,-6-2-288 31,-2 1 0-31,2-6 56 16,4-2-136 0,2-6 0-16,0-3 64 0,4-2-16 0,-1-2-48 15,2 0 0-15,-3 2-48 0,1 3-32 31,2-1 80-31,0-1 0 16,0 5-8-16,0 1-704 16,0 0-328-16,0 1-120 15,5 3-321-15,-2 3-79 0,-1-4-1073 16,-2-1-2792-16</inkml:trace>
  <inkml:trace contextRef="#ctx0" brushRef="#br0" timeOffset="37284">24934 11219 3304 0,'0'0'4905'0,"0"0"-3272"0,0 0 687 15,0 0-496-15,0 0-351 16,0 0-409-16,0 0-344 31,0 0 104-31,0 0-312 0,0 0-143 16,0 0-225-16,0 0-136 15,0 0-16-15,0 0 0 0,0 0-264 32,0 2 224-32,0-2 24 15,0 0 24-15,0 0 88 0,0 0-8 16,0 0-72-16,0 0-8 0,0 0 48 15,0-6-136-15,3-1 64 16,-1-1-137-16,3-3 153 0,1 3-360 16,1 2 216-16,-2 1 16 15,-2 3-64 1,0 0 152-1,-1 2-104-15,1 0 16 0,0 0 120 0,-3 0-136 16,3 0 144-16,-1 0 8 16,-2 0 0-16,0 0 80 0,0 0-72 15,0 2 160-15,0 0 120 31,0-2-280-31,0 2 176 16,0-2-56 0,0 0-120-16,0 0-16 0,0 0-248 0,0 0-80 0,0 0 112 15,0 0-184-15,0 0 216 16,0 0 48-16,0 0 16 31,0 0 72-31,0 0 32 0,0 0 24 16,0 0 136-1,0 0-128-15,0 0 136 0,0 0-40 0,0 0-104 16,0 0 0-16,-8 0-784 15,-3-2-2081-15,-4-5-9497 0</inkml:trace>
  <inkml:trace contextRef="#ctx0" brushRef="#br0" timeOffset="46919">8510 6431 3016 0,'0'0'1568'16,"0"0"-575"-16,0 0 95 16,0 0 56-16,0 0 56 0,0 0-455 15,0 0-41 1,0 0-168-1,0 0-200-15,0 0 96 0,0 0-272 16,0 0-112-16,0 4-40 16,0 2 8-16,0 6-16 0,0 2 48 31,8 8-40-31,7 5 208 0,-4 7-56 15,4 7 184-15,-4 10 16 16,-1 4-352-16,-2 7 168 0,-5 0-40 16,-3 2-136-16,0-2 200 15,0-2-200 1,-5-5-80-16,-26 7-912 0,9-15-1936 15,-9-13-6330-15</inkml:trace>
  <inkml:trace contextRef="#ctx0" brushRef="#br0" timeOffset="48110">1012 6411 4689 0,'0'0'2056'16,"0"0"-352"-16,0 0-447 16,0 0-393-16,0 0 272 15,0 0-512-15,-79 24-72 16,76-22-184-1,-2 2-320-15,5 4 208 0,-7 6-256 0,2 10 0 16,-1 12-48-16,1 10 40 16,5 12 8-16,0 6 0 0,0 4-56 31,0 3 48-31,16-3 8 0,7-4 0 15,3-4-8 1,9-3-376-16,35 7-584 16,-7-17-864-16,-2-10-2745 0</inkml:trace>
  <inkml:trace contextRef="#ctx0" brushRef="#br0" timeOffset="81559">6659 13295 5169 0,'0'0'3248'15,"0"0"-2047"-15,0 0-665 0,0 0 272 16,0 0-376-16,17-2 0 15,2 2 240-15,8 0-400 0,-1 0 72 32,2 0-48-17,-4 0-144-15,-3 2 152 0,-3 10-216 0,-5 2 89 16,-5 4 151-16,-5 6-8 15,-3 6 216-15,0 4-232 0,-10 0-208 32,-8 0 160-32,-7-4-208 15,-4-3 0-15,3-7-64 31,-2-5 24-31,6-4-8 0,4-7 0 0,7-2 8 0,6-2-32 16,-2 0 24-16,7 0-144 0,0 0-40 31,0 0-520-31,18-4 408 16,1-3 216-16,7 0-24 0,2 1 48 15,-7 4 32 1,-2 2 24-16,-1 0-8 0,-8 0-80 16,-4 0 24-16,0 6-24 0,-6 10 88 15,0 5 744 1,0 8-136-16,-14 1-144 15,-5 4-80-15,-1-2-336 0,1-4 64 16,-1-6-112-16,-1-6-48 16,5-7-152-16,3-9-576 0,10-9-793 15,3-15-2383-15,0-6-3250 0</inkml:trace>
  <inkml:trace contextRef="#ctx0" brushRef="#br0" timeOffset="81891">6916 13469 880 0,'0'0'6001'16,"0"0"-4505"-16,0 0-111 16,0 0-97-16,15 111-288 0,-4-73-408 15,8-3-360-15,1-1 24 16,4 0-248-16,0-9 96 31,0-5-32-31,-1-8-8 0,-4-3-72 16,-4-8 8-16,1-1-24 15,-5-1 24-15,2-22 256 0,-1-7 201 16,-6-8-73-16,-4-6-160 0,-2-4 8 15,0-1 144 1,-7 4 56 0,-10 2 120-16,-3 11-392 0,-2 11-16 15,-1 14-144-15,4 7-568 16,-4 37-1040-16,7 3-1049 0,4-1-4176 15</inkml:trace>
  <inkml:trace contextRef="#ctx0" brushRef="#br0" timeOffset="82142">7475 13640 6281 0,'0'0'2920'16,"0"0"-1455"-16,0 0 423 16,0 0-848-16,-13 102-479 15,-3-61-561-15,-7 4-313 0,6-9-2031 31,2-12-5954-15</inkml:trace>
  <inkml:trace contextRef="#ctx0" brushRef="#br0" timeOffset="82601">7767 13393 992 0,'0'0'8778'31,"0"0"-6578"-31,0 0-1000 16,0 0-279-16,-17 102-137 0,17-57-336 15,0-1-368-15,4-3 96 0,9-4-128 16,3-9-48-1,4-6 0-15,-4-6-120 0,3-6 112 32,1-8 0-32,1-2-328 0,-2 0-48 15,0-8 40-15,-4-10 272 16,1-9 64-16,-5 0 16 0,-2-3 40 15,-5-2-48-15,-2 2 64 16,-2 2 24-16,0 4 88 31,-3-1-32-31,-13 3-144 0,1 6 0 16,4 2-600-16,3 4-601 0,8 0-1151 15,0 2-3025-15,0 0 536 0</inkml:trace>
  <inkml:trace contextRef="#ctx0" brushRef="#br0" timeOffset="82886">8019 13393 904 0,'0'0'1720'15,"0"0"112"-15,0 0-79 0,0 0-401 16,79 121-328-16,-58-93-215 0,-1-5-289 16,2-2-112-16,-2-5-408 15,1-6 0 1,-2-6 112-16,-3-4-104 15,-3 0 336-15,2 0 544 16,-6-10-400-16,3-7 120 0,-1 4-248 16,-5-4-216-16,-1 2 160 15,-1 0-72-15,-4 0 305 31,0 0 247-31,0-2-80 0,-9-2 32 16,-10 2-336-16,-8-4-232 16,2 5-168-16,0 2-616 0,4 12-800 15,8 2-1097-15,6 0-2728 0</inkml:trace>
  <inkml:trace contextRef="#ctx0" brushRef="#br0" timeOffset="83253">8505 13345 6305 0,'0'0'2048'16,"0"0"-919"-16,0 0 535 0,0 0-496 15,36 108-664-15,-23-77-64 0,0-3-312 32,3-4-64-32,2-7 24 15,1 0-72-15,4-5-32 16,1-5 16-16,0-1 0 0,2-6-88 15,-4 0 88-15,-2-9-24 16,-6-20 24-16,-2-7 8 0,-4-7 120 31,-7-4-24-31,-1 3 48 0,0 2 409 16,-9 6 47-16,-11 6-56 15,-6 5-328 1,-4 10-224-16,2 7-592 0,-10 8-673 0,8 12-1015 16,5 8-4097-16</inkml:trace>
  <inkml:trace contextRef="#ctx0" brushRef="#br0" timeOffset="84234">10660 13060 6281 0,'0'0'2992'15,"0"0"-1447"-15,0 0-689 31,0 0-32-31,0 0 64 0,-5 124-376 16,18-82-79 0,4 1-129-16,6-5-232 0,0-6 184 15,6-4-248-15,0-4 64 0,2-6-8 16,-2-2-64-16,0-4-8 31,-5-3-288-31,0-3-160 0,-9-3 328 16,-2 1-89-16,-7-2 153 15,-4 0 0 1,-2-2 128-16,0 0-64 0,0 2 129 0,0-2 63 15,0 2 824-15,-8 2-208 16,-9 1-408 0,-5 3-32-16,-7 1-360 0,-4 8-16 15,-5 2-8-15,-4 5-872 16,-18 10-496-1,10-5-1377-15,8-9-6329 0</inkml:trace>
  <inkml:trace contextRef="#ctx0" brushRef="#br0" timeOffset="84662">10744 13017 5313 0,'0'0'2320'0,"0"0"-199"16,0 0-881-16,129-49-536 0,-87 41-176 16,-7 8-520-16,-1 0 120 31,0 8-128-31,-8 22-184 0,-5 14 176 15,-6 14 8-15,-6 11 40 16,-2 3 168-16,-6-4-208 16,4-6 320-16,2-14-32 0,2-15-216 15,3-12-72 1,-1-10 0-16,3-11-96 0,-2 0 96 0,2-8 360 15,-1-20 353 1,2-6-281-16,-4-7-344 16,-1 1 176-16,-5 4-40 15,-5 4 376-15,0 6 144 0,0 5-72 16,-12 6-64-1,-6 2-544-15,-4 7-64 16,-1 5-552-16,-3 1-1312 16,5 18-1265-16,10 1-7105 0</inkml:trace>
  <inkml:trace contextRef="#ctx0" brushRef="#br0" timeOffset="84861">11522 13299 6753 0,'0'0'3873'0,"0"0"-1897"32,0 0 313-32,0 0-1009 15,0 0-456-15,-53 119-640 0,30-82-184 16,0 3-1488-16,6-8-2345 15,7-11-5889-15</inkml:trace>
  <inkml:trace contextRef="#ctx0" brushRef="#br0" timeOffset="85246">11767 13179 3264 0,'0'0'6025'0,"0"0"-4080"0,0 0-889 16,0 0-328-16,0 0-320 0,0 0-256 31,17 130 8-31,0-100-40 15,-2-4-112-15,3-5-16 0,-1-12 8 16,1-3-80 0,-3-6 80-16,1 0 104 0,0-14 225 0,-3-10-17 15,-2-8-168-15,-3-4 8 31,-1-3-24-31,-6 3-32 16,-1 2 280-16,0 6-168 0,-4 9 0 16,-8 6-208-16,1 7-584 31,3 6-785-31,3 0-1671 0,0 2-5274 15</inkml:trace>
  <inkml:trace contextRef="#ctx0" brushRef="#br0" timeOffset="85484">12074 13154 640 0,'0'0'2232'16,"0"0"345"-1,0 0-257-15,65 119-431 0,-46-89-785 16,2-8-552 0,-1-8-176-16,-1-6 16 15,-3-8 16-15,0 0 376 0,2-8 17 16,-3-13-345-16,1-4 48 15,-5-5-160-15,0 0-136 0,-6-2 272 16,-5 0-104 0,0 4 56-16,0 2 0 15,-9 5-432-15,-4 8-208 16,-5 9-920-16,5 4-1193 0,3 0-1799 15</inkml:trace>
  <inkml:trace contextRef="#ctx0" brushRef="#br0" timeOffset="85831">12464 13086 4841 0,'0'0'1568'0,"0"0"-656"16,0 0 856-16,0 0-551 31,75 119-441-31,-52-102-288 15,4-4-384-15,-1-5 48 0,3-2-8 16,0-4-32-16,-6-2 496 16,-2 0-24-16,0 0-120 0,-5-12 49 15,-1-10-345-15,-4-5 192 16,-6-7 0-1,-2-5-192-15,-3-6 240 16,0-1-256-16,-3 3 200 0,-10 4 168 16,-2 7-344-16,-4 12 368 15,-2 8-272-15,-3 12-256 0,-2 0-32 16,-18 28-1040-1,6 4-1264-15,4 2-3098 16</inkml:trace>
  <inkml:trace contextRef="#ctx0" brushRef="#br0" timeOffset="88895">6183 13520 5393 0,'0'0'2584'16,"0"0"-495"-16,0 0-225 0,0 0-288 16,-5 0-311-16,-1 0-529 15,-2 0 0 1,-4 5-304-16,-1 8-136 15,-8 4 8-15,0 10-296 16,-6 1-8-16,1 6 0 0,-3 0 72 16,8-2-24-16,0-4-48 15,7-6 0-15,2-6 48 0,3-7 24 16,4-4-72-16,5-3 0 31,-4 0 56-31,4-2-56 16,0 0 0-16,0 0-16 0,0 0-72 15,0 0-152-15,0 0-16 16,0 0 16-16,7 2-120 0,9 2 352 31,0-2 8-31,7 2 0 16,-1-2 256-16,1 0-248 15,1 3 0 1,2-3-8-16,-3 2 80 15,-1-1-56-15,-1 3-24 0,-6-2 0 16,-4-2 96-16,-4 0-40 16,-3 0-64-16,-4-2 8 0,0 5-1560 15,0 1-1385-15,-11-1-8969 16</inkml:trace>
  <inkml:trace contextRef="#ctx0" brushRef="#br0" timeOffset="90530">9615 13455 5209 0,'0'0'3040'16,"0"0"-1095"-16,0 0-593 0,0 0-408 15,0 0-664-15,37 0 160 16,-2 0 368-1,1 0-207-15,4 0-57 0,-1 0 8 16,-2 0-176-16,-1 0 104 16,-6 0-88-16,-2 0-120 15,-9 0 176-15,-1-2-168 0,-10 1-40 16,-5-1 56-1,1 2-288-15,-4-2 217 16,0 2-33-16,0 0-192 0,0 0-513 16,0 0-1919-16,0 0-2889 15</inkml:trace>
  <inkml:trace contextRef="#ctx0" brushRef="#br0" timeOffset="92209">13331 12984 4000 0,'0'0'4241'15,"0"0"-3072"-15,0 0-161 0,0 0-24 16,0 0-344 0,0 0-24-1,30 8-24-15,-7 0-64 0,11 0-191 16,3 2-161-16,3-2 144 0,2 0-192 15,0 0 48-15,-8-1-40 16,-3-2-72-16,-4-1-64 0,-7 0 0 16,-4 0 0-16,-6-2 32 15,-7-2 16 1,2 2-32-1,-5-2 160-15,0 0-176 0,0 0 192 0,0 0-88 16,0 2-96-16,0-2 272 16,0 5 48-16,0 1 120 0,-12 5-224 31,-2 10-176-31,-7 5-56 15,-3 6 8-15,-4 2 0 16,4 0 0-16,1-4 8 0,4-8-8 16,3-8 40-16,9-6 8 0,1-5-48 15,6-3 0-15,0 0-64 31,0 0-352-31,0-13-1000 16,0-4-1585-16</inkml:trace>
  <inkml:trace contextRef="#ctx0" brushRef="#br0" timeOffset="95406">5463 14655 5473 0,'0'0'2760'0,"0"0"-1335"16,0 0-65-16,0 0-536 15,-37 43-224-15,16-24-168 0,0 5-424 16,-4-1 344-16,3 4-64 15,-4-3-88 1,7-2 401-16,2-4-417 16,6-6 120-16,3-2-8 15,-2-2-288-15,9-4 288 0,1-1-296 16,0 0-120-16,0 3 112 15,16 4-304-15,10 1 304 0,4-2-8 16,3 1 16-16,-3-2 64 31,4-3-48-31,-8-1 32 16,2-1 104-1,-9-1-104-15,0-2-96 0,1 0-424 0,-7 0-1281 16,-2 0-2936-16</inkml:trace>
  <inkml:trace contextRef="#ctx0" brushRef="#br0" timeOffset="96118">5585 14578 6377 0,'0'0'1688'0,"0"0"-832"0,0 0 433 15,0 0-337-15,0 0 32 16,0 0-416-16,0 0-112 16,0 0 136-16,0 0-215 0,122 84 119 15,-116-59-80-15,-6 1-224 16,0 2 240-16,0 0-200 15,-5-1-80 1,-8 2 120-16,-1-5-264 16,-6-4-16-16,4-6-96 15,3-3-168-15,2-8 128 0,3-3-232 0,3 0 120 16,0 0 176-16,5 0-424 15,0 0 112-15,0 0 47 16,0 0-127 0,0 0 424-16,10 0 48 15,3-3 0-15,0-4 24 16,3 1-24-16,3 4 0 0,2 0 0 15,-1 2 8-15,1 0-8 0,-4 0 0 16,-4 0 0 0,-3 4 16-1,-2 2 40-15,-8-1-56 0,2 2 184 16,-2 3 8-16,0 5 377 15,0 2-297-15,0 3-48 0,0 0 56 16,0-2-272-16,0-1 56 31,0-4 16-31,-2 1-32 16,-4-3 160-16,-6-2-80 0,1-1-56 15,-5-3-72-15,1-3-104 0,-9-2-1000 16,5-13-1393-16,4-4-5113 0</inkml:trace>
  <inkml:trace contextRef="#ctx0" brushRef="#br0" timeOffset="96919">5915 14792 4849 0,'0'0'1592'0,"0"0"-680"16,0 0 360-1,3 115-215-15,8-85-177 0,2-4-464 32,0-3-312-32,0-10 40 0,-1-1-88 15,2-5-56-15,-3-5 56 16,2-2-56-16,-1 0 360 0,2-11-136 15,-3-10-64-15,6-7-32 16,-6-5-128-16,0 0 0 31,-4-2-8-31,-3 4 8 0,0 6 72 0,-4 5-8 16,0 6 64-16,0 4 280 15,-4 4-184-15,-4 4 16 0,5 2-88 16,0 0-144-16,1 0 40 16,2 0-48-1,0 0-232 1,0 11 56-16,0 8 48 0,8 3 128 15,7 3 0-15,1 4 0 0,-1-3 32 16,1 0-32-16,-2-6 0 0,6-6-8 16,-6-3-80-16,7-5 80 31,-3-5-96-31,3-1-152 15,2 0 256-15,2-7-64 0,0-8 64 16,-4 0 240-16,-2-2-232 0,-6 2 64 16,-7-2 208-16,-1 1 56 15,-5 2 433-15,0-3-113 31,-5 2 16-31,-11 1-48 0,2 0-488 16,-2 2-136-16,3 3-176 16,1 5-912-16,11 4-713 0,-2 0-1399 15,3 0-2762-15</inkml:trace>
  <inkml:trace contextRef="#ctx0" brushRef="#br0" timeOffset="97252">6412 14741 728 0,'0'0'1728'0,"0"0"-48"15,0 0-183-15,0 0-97 16,60 76-352-16,-39-54-296 16,0-2-119-16,0-2-113 0,2-3-128 15,-1-4-152-15,-4-5-176 16,1-4 120-16,-2-2-8 0,0 0 168 15,3 0 224-15,-7 0-208 0,4-6-56 32,-2-4-48-32,-4-2-136 15,-3-4 312-15,-3-2-40 0,-2-3 233 31,-3-2 159-31,0 1-168 0,0-2 128 0,-11-3-240 0,-8 6-352 32,1-1-152-32,3 5-296 15,1 9-584-15,7 8-640 0,3 15-1225 16,2 4-3184-16</inkml:trace>
  <inkml:trace contextRef="#ctx0" brushRef="#br0" timeOffset="97877">6829 14670 4112 0,'0'0'2577'32,"0"0"-1401"-32,0 0-624 0,0 0 897 15,0 0-417-15,0 0-208 16,76 103-136-16,-57-80-336 15,4-2-72-15,-5-10-240 0,-1-2 8 16,1-9-8-16,-2 0 144 31,-3-6 360-31,-1-16 9 0,-3-6-377 0,-6-4 120 16,1-2-136-1,-4 2-8 1,0 0 216-16,-18 6-304 16,-10 7-64-16,-1 9-504 0,-14 18-889 15,7 20-1407-15,2 8-5402 16</inkml:trace>
  <inkml:trace contextRef="#ctx0" brushRef="#br0" timeOffset="98382">6109 15067 1120 0,'0'0'4569'0,"0"0"-2889"0,0 0 56 47,0 0 185-47,0 0-209 16,0 0-768-16,0 19-199 0,0 5-209 15,-15 24-536-15,-1-6-1417 16,5-4-4440-16</inkml:trace>
  <inkml:trace contextRef="#ctx0" brushRef="#br0" timeOffset="99775">4124 14063 7377 0,'0'0'1952'15,"0"0"-631"-15,0 0-297 0,0 0-224 16,0 0-544-16,39-120-24 16,-9 99-232-16,1 8-8 15,3 2-8-15,5 7-64 0,-2 4 80 16,0 0-112-16,-1 17 104 15,-4 2 8-15,-6 4 40 0,-7 3 40 0,-6 2 32 32,-10 2 144-32,-3 6-64 15,0 0 200-15,-5 7-272 16,-14-2 113-16,-4-1-129 0,-6 0-56 15,0-3 24-15,-1-9 0 16,-4-7 16-16,0-6 16 0,0-9-104 31,-2-6-16-31,2 0 0 16,7-6-240-16,6-14 160 0,10-5-217 15,3-3-119-15,8 0 240 16,0-4-168-16,0 2 360 0,9 3-88 16,3 0 152-16,-4 5-64 31,1 6 0-31,-2 6 8 15,-2 4-16-15,1 2-48 0,-1 4-48 16,1 0 32-16,-1 0-224 16,2 2 296-16,1 10 144 0,-3 6 184 15,1 5 312 1,-1 2-360-16,1 7-72 15,-4 13-208 1,1-6-1432-16,-3-7-6610 0</inkml:trace>
  <inkml:trace contextRef="#ctx0" brushRef="#br0" timeOffset="100932">9310 14079 5233 0,'0'0'2720'0,"0"0"-879"0,0 0-545 16,29-115-168-16,-5 79-184 15,7 0-472-15,4 6-88 32,5 2-376-17,-2 9 57-15,0 4-65 16,1 9-16-16,-7 6 8 0,-3 0-65 15,-6 4 73-15,-8 15 97 0,-6 2 79 16,-7 5 88-16,-2 4 32 16,0 4-216-16,-23 0 72 0,-3 5-152 15,-9-3 0 1,-1-2-72-16,-2-8-240 0,5-6-48 0,4-10 248 15,2-8-209-15,4-2-71 16,4-6 240-16,3-12 152 16,4-6-8-1,9-1 8-15,3 0 0 16,0 3 0-1,0 5-168-15,13 8 72 0,5 5-88 0,0 4-120 16,-1 0 296-16,1 4 8 16,-7 12 72-16,-4 6 304 0,-6 0-144 15,-1 4 32-15,0-4-112 31,0-2-144-31,0-6 160 0,-1-8-168 16,1-2-8-16,0-4-56 16,0 0-256-16,16 0 320 15,8-10-48-15,7-8 32 0,21-12-376 16,-10 4-1600-1,-2 6-5058-15</inkml:trace>
  <inkml:trace contextRef="#ctx0" brushRef="#br0" timeOffset="101649">9259 14751 7081 0,'0'0'2224'16,"0"0"-791"-16,0 0-537 0,0 0-440 16,0 0 80-16,-72 110-280 15,52-72-120-15,4-2 192 0,5-4-280 31,8-4 136-31,3-3-160 16,0-4 72-16,16-1 40 0,11-1 16 16,4-4 25-16,0-2 119 15,4-3-240-15,1-6 48 16,-1-2-104-16,-1-2-304 0,8 0-593 31,-8 0-1975-31,-11-4-6770 0</inkml:trace>
  <inkml:trace contextRef="#ctx0" brushRef="#br0" timeOffset="102072">9507 14679 4745 0,'0'0'2152'0,"0"0"-504"0,0 0-303 16,0 0-369 0,0 0-280-16,0 0-72 15,0 0 160-15,103 72-248 16,-103-38 57-16,-3 2-225 15,-17-2-232-15,-4-2 96 0,3-8-168 16,3-6-16-16,9-10 136 16,5-4-184-1,4-4-144-15,0 0-448 16,0 0-345-16,13-4 809 15,10-7 16-15,3 0 112 0,-2 3 40 16,-3 2-40 0,0 4-8-16,-6 2-40 0,-4 0 48 0,-6 0 72 31,-4 16 408-31,-1 2 233 15,0 9-65-15,-8-1-512 16,-5-1-136-16,0-5-312 0,5-10-1049 16,8-10-383-16,0-10-2561 15,0-12-2368-15</inkml:trace>
  <inkml:trace contextRef="#ctx0" brushRef="#br0" timeOffset="102581">9768 14887 936 0,'0'0'2424'15,"0"0"-519"-15,0 0-65 16,0 0-192-16,0 0-487 15,0 0-561-15,0 0-176 16,123 99 336-16,-102-108-104 16,0-14 216-16,-3-5-368 15,-5-4-224-15,-4 1 177 0,-9 1-225 16,0 4-48-16,0 6 40 15,0 6-224 1,0 10 112-16,0 4-112 16,0 2-432-16,0 18 104 15,5 8 216-15,6-2 112 0,4 0 0 16,4-5-144-16,2-10 80 15,-1-5 48-15,-3-6 16 0,0 0 40 32,0-2-40-32,-5-13-96 15,-1-6-33-15,2-1-231 16,-2-2 8-16,1 2-24 0,-4 4-32 31,3 6 112-31,-1 10-112 16,3 2 152-16,1 0 240 0,2 10 16 15,5 5 16 1,3 0 88-16,-4-3-24 0,2-4 96 0,-2-4 88 15,-4-4 168-15,0 0 8 0,-5-4-136 16,-1-12-8-16,-7-3-80 16,1 0-112-16,-4 1 113 15,0-2-169 1,0 4 56-16,-10 2-104 15,-1 3-305-15,-6 9-911 0,6 2-1480 16,0 0-5378-16</inkml:trace>
  <inkml:trace contextRef="#ctx0" brushRef="#br0" timeOffset="103465">10062 15011 2600 0,'0'0'4001'15,"0"0"-1545"-15,0 0-207 0,0 0-513 16,0 0-904-16,0 0-495 31,-40 52-337-31,24-18-120 16,6-3-1089-16,3-7-2047 15</inkml:trace>
  <inkml:trace contextRef="#ctx0" brushRef="#br0" timeOffset="103931">10598 14666 5265 0,'0'0'1576'15,"0"0"-808"1,0 0 360-16,18 107-463 16,-2-81-297-16,0-8-296 0,2-9 56 15,1-9-104-15,-7 0 208 16,-1-7-24-16,0-16 216 0,-9-4-168 31,-2-5 248-31,0 2 48 0,0 0-272 0,0 8-104 16,-6 5-176-1,-7 17-824-15,3 0-1368 16,3 13-6434-16</inkml:trace>
  <inkml:trace contextRef="#ctx0" brushRef="#br0" timeOffset="104112">11055 14783 5617 0,'0'0'4801'16,"0"0"-2921"-16,0 0-328 0,0 0-431 15,0 0-801-15,0 0-320 16,-53 120-1208-16,30-78-3057 0</inkml:trace>
  <inkml:trace contextRef="#ctx0" brushRef="#br0" timeOffset="105005">11525 14448 6161 0,'0'0'4177'15,"0"0"-2913"-15,0 0-664 0,0 0 16 0,5 146-136 16,18-98-208-16,7-5-264 16,3-9-8-16,4-8 0 15,-2-9-64-15,1-6 8 0,-7-5-72 16,-2-4 48-1,-6-2 72 1,-11 0-120-16,-3 0 128 0,-4 0 0 16,-3 2 8-16,0-2 608 0,0 2 265 15,0 0 255-15,-5 2 0 16,-10 1-712-16,-7 8-248 0,-9 4-176 31,-4 8-192-31,-6 3-88 16,-2 2-776-16,-14 0-584 0,9-8-1273 15,12-10-6017-15</inkml:trace>
  <inkml:trace contextRef="#ctx0" brushRef="#br0" timeOffset="105361">11682 14548 1136 0,'0'0'2072'31,"0"0"-431"-31,0 0-257 0,0 0-344 16,0 0-160-16,136 67-288 15,-114-46-384-15,1 2 48 0,-4-8-71 16,4 0-129-16,-7-10 72 16,-2-3-72-16,3-2 384 15,-6-2 168 16,0-15-264-31,-4-5-8 0,-3-3-24 0,-4 1 32 0,0 1 296 16,0 2-64-16,-14 3-80 16,-5 6-256-16,-2 12-240 0,0 0-336 15,-7 36-840 1,4 6-1840-16,9 1-5002 15</inkml:trace>
  <inkml:trace contextRef="#ctx0" brushRef="#br0" timeOffset="105560">12187 14687 6081 0,'0'0'2592'0,"0"0"-695"15,0 0 279-15,0 0-823 0,0 0-785 16,0 0-224-16,-29 102-344 31,16-76-168-31,2 2-1241 0,0-8-3112 16,3-8-3712-16</inkml:trace>
  <inkml:trace contextRef="#ctx0" brushRef="#br0" timeOffset="106362">12347 14466 6185 0,'0'0'1712'0,"0"0"-832"15,0 0 737-15,29 134-545 16,-11-94-304-16,-2-10-296 0,5-8-368 16,-1-10 8-1,2-12 16-15,-2 0-64 0,-3-10 64 0,1-16-120 31,-5-6 104-31,-2-4 32 16,-4 2-144-16,-7 4 280 16,0 6 25-16,0 4-113 0,0 6 8 15,0 4-200-15,-7 4-256 31,7 1-793-31,0 2-1431 0,0 1-2385 0,0 2 552 16,12 0 3009 0,2 0 1089-1,1 12 215-15,1 8 1127 16,-2 4 353-16,1 2 328 0,1 0-255 31,3-1-201-31,-6-8-312 0,5-2-416 0,0-11-472 16,-2-4 97-16,0 0 47 0,-1-17-208 15,-4-9 200-15,-1-2-288 0,-7-2 0 16,-3 2 128-16,0 4-128 0,0 4 0 31,-13 4-16-15,2 4-560-16,-4 6-25 0,7 6-767 15,8 0-896-15,0 2-561 0,0 14 1193 16,18 2 1152-16,3 0 480 0,5 2 56 15,0 2 904-15,4-2 328 32,-1 0 32-32,2-2 257 15,0-6 583-15,-2-3-792 0,-3-7-591 16,-2-2-73-16,-2-8 184 15,-2-17-88-15,-7-5-152 0,-4-4 64 16,-2 0-384-16,-7 6 97 31,0 6-17-31,0 7-280 16,-18 11-128-1,-5 4-208-15,-14 15-1241 0,5 11-1575 0,3-2-6602 0</inkml:trace>
  <inkml:trace contextRef="#ctx0" brushRef="#br0" timeOffset="107995">16008 13256 4280 0,'0'0'1849'16,"0"0"-337"-16,0 0 585 16,0 0-833-16,21-107-208 15,4 86-512 1,4 6-344-16,6 4 32 15,1 11-160-15,1 0 0 0,-2 15 144 16,-2 17-48-16,-9 9 192 16,-8 10-7-16,-10 3-1 0,-6 4 184 15,0 3-208 1,-16-4-24-16,-10 1 48 15,-11-3-224-15,2-5 56 16,-7-8-120-16,-2-10-56 0,7-12 136 16,3-14-144-16,3-6-168 15,1-12-192 1,6-23-64-16,6-12-56 15,6-11-200-15,12-8 87 16,0 0 217-16,20 7 128 0,7 15 248 16,4 12 0-16,-2 14 8 15,-5 6 192-15,2 8 72 16,-8 4-31-16,-2 0 159 15,-11 0-168 1,-2 4 120-16,-3 8 328 16,0 2-256-16,-3 2-72 0,-5-4-352 15,3-4-432-15,3-3-368 16,2-5-1001-16,0 0-631 15,15 1 1496-15,4 1 480 0,-1 6 352 16,-5 0 104 0,-2 3 304-16,-8 2 688 15,-3 1 48-15,0 6 112 0,-8 6-432 16,-40 20-720-16,3-5-744 15,-4-3-4161-15</inkml:trace>
  <inkml:trace contextRef="#ctx0" brushRef="#br0" timeOffset="108655">13455 14322 2800 0,'0'0'2393'0,"0"0"-265"31,0 0-336-31,0 0-103 0,0 0-177 16,116 124-520-16,-111-82-239 15,-5 2-553-15,0 4-200 16,-11 12-160-16,-10-11-2321 0,0-12-6425 0</inkml:trace>
  <inkml:trace contextRef="#ctx0" brushRef="#br0" timeOffset="109635">15777 14139 7153 0,'0'0'4009'16,"0"0"-2913"-16,0 0-624 0,0 0 16 31,-22 107-216-31,22-62-96 15,0 4 56-15,13-5-184 16,4-4 0-16,0-8-48 16,2-8-8-16,2-6 8 0,-2-6 0 15,-3-4 0-15,-3-3-8 0,-1-3-72 31,-6-2 0-31,-1 0 0 0,1 0 16 16,-1 0-16-16,2 0 80 16,-7 0 0-16,5 0 24 0,-4 1-16 31,-1 1-8-31,0 0 8 0,0 0 56 0,0 2 529 15,0 2 311 1,-6 2-24-16,-14 6-528 16,-5 5-344-16,-3 0-16 0,-6 4-624 15,-16-1-1056-15,7-7-665 0,2-7-5105 16</inkml:trace>
  <inkml:trace contextRef="#ctx0" brushRef="#br0" timeOffset="109936">15818 14203 1872 0,'0'0'2688'0,"0"0"-791"15,0 0-361-15,0 0-632 16,124-8 241-16,-90 35-369 0,-7 7-320 15,1 7 296-15,-9 0-192 16,-1-3-120-16,-3-6-80 0,-2-10-344 31,-2-8 56-31,-3-8-72 16,3-6-144-16,-1 0 144 15,-4-4 0-15,1-12 64 0,-4-4 176 0,-3-4-240 16,0-1 136-16,-3-3-136 16,-15 7-56-16,-6 6-480 15,1 8-1640 1,7 7-5242-16</inkml:trace>
  <inkml:trace contextRef="#ctx0" brushRef="#br0" timeOffset="110133">16330 14397 2880 0,'0'0'6025'16,"0"0"-3640"-16,0 0-1049 0,0 0-320 15,0 0-535-15,-78 126-481 16,51-89-305-1,9-6-1895-15,5-12-5850 0</inkml:trace>
  <inkml:trace contextRef="#ctx0" brushRef="#br0" timeOffset="110743">16494 14356 5673 0,'0'0'3969'0,"0"0"-2833"15,0 0-208-15,0 0 48 0,0 116-96 16,0-88-536-16,0-5-224 16,13-12-95-1,8-7 31-15,0-4-32 31,2-2-8-31,1-18-16 0,-1-5 128 0,-2-4-120 0,-7-1 56 16,-2 2-32 0,-3 2 40-16,-7 0-56 15,-2 3-16-15,0 4 0 0,0 4 104 16,0 8-104-16,0 7 8 15,0 0-8-15,0 2-328 0,10 16 208 16,2 5 112-16,6 3-48 31,5 1 56-31,1-5-49 16,4-4 49-16,-3-8 41 0,0-6 7 15,2-4-48-15,-1 0 0 0,-3-18 0 16,-1-7-56 0,-3 0-225-16,-4-5 1 0,-4 0 56 15,-9 4-56-15,-2 1 168 0,0 9-160 31,0 10 8-31,0 6 248 16,0 4-48-16,0 20-32 0,0 6 80 16,6 2 16-16,7-3 40 15,5-5 8 1,1-9 48-1,-2-6 184-15,0-7-24 0,-5-2 0 0,4-2-40 16,-2-18-120-16,1-10 152 16,1-6-120-16,-3-2-128 0,-2 1 112 15,-4 8-112-15,-6 6-104 16,-1 9-288-1,0 14-680 1,-13 0-1392-16,2 0-4922 0</inkml:trace>
  <inkml:trace contextRef="#ctx0" brushRef="#br0" timeOffset="113426">15303 14350 6241 0,'0'0'2544'0,"0"0"-1479"16,0 0 71-16,0 0-696 0,17 18-184 15,6-4 392-15,3-1-376 16,4 2 136-16,1-3-64 15,-3 0-280-15,-1-2 224 0,-3 0-192 32,-6-2-48-32,-3-2 56 15,-7-2-96-15,-2-2-8 0,-6-2 0 16,3 0 81-16,-3 0 71 15,0 0 0-15,0 0 304 0,0 0 536 16,-9 0-320-16,-9 0-200 31,-5 0-144-31,-6 0-264 16,-3 2 264-16,-2 10-208 0,5 6 0 15,0 6-72-15,6 3-48 0,5-1-8 16,4 1-560-16,-2 1-1016 0,8-7-785 16,-4-8-6713-16</inkml:trace>
  <inkml:trace contextRef="#ctx0" brushRef="#br0" timeOffset="125223">2309 15312 5697 0,'0'0'2888'16,"0"0"-1823"-16,0 0-81 0,0 0 64 15,0 0-784 1,0 0-264-1,0 11 48-15,1 6-48 16,9 7 872-16,-2 3-136 0,3 1-247 16,-9-3-9-16,3-1-416 0,-5-7 144 15,0-4-128-15,0-4-64 0,0-3 376 16,0-4-152-16,0-2 48 15,0 0 168-15,0 0-408 16,0 0 80 0,0 0-128-16,0-11-96 15,0-4 8-15,-2-10-88 0,-3-3-8 16,5-2 184-16,0 4-264 15,0 5 184-15,0 2 8 32,0 9-16-32,12 3-8 15,-6 4 56-15,6 3-88 0,0 0 128 16,1 9-264-16,5 15 264 0,-7 5-8 15,1 6 8-15,-1-1-48 16,-6-4 32-16,0-9 16 31,-5-6 0-31,1-9-120 0,-1-4 72 16,0-2 48-1,0 0-160-15,0 0 152 0,0-16-248 0,0-6 160 0,0-8 88 16,0-2-321-16,0 0 225 16,0 5 56-1,0 9-32 1,5 8 32-16,0 6-16 0,2 4-64 15,1 0 64 1,3 0-144-16,3 14 208 0,-1 2 72 0,-1 7-72 16,1-4 0-16,-1 7-328 0,0-3-1344 31,-1-10-3137-31</inkml:trace>
  <inkml:trace contextRef="#ctx0" brushRef="#br0" timeOffset="125422">2637 15348 464 0,'0'0'5209'16,"0"0"-4409"-16,0 0 72 16,0 0 488-16,0 0-551 0,0 0-465 15,0 0-248 1,27 75 136-16,-27-64-224 0,3-3-16 31,-3-1-136-31,0-3-1161 0,0-4-3312 0</inkml:trace>
  <inkml:trace contextRef="#ctx0" brushRef="#br0" timeOffset="125600">2587 15108 6121 0,'0'0'1960'15,"0"0"-856"-15,0 0-791 16,0 0-313 0,0 0 168-16,0 0-168 15,0 0-1177-15,88 40-3144 0</inkml:trace>
  <inkml:trace contextRef="#ctx0" brushRef="#br0" timeOffset="126066">2587 15108 1872 0,'122'53'3009'0,"-117"-53"-1969"15,3 9-272-15,7 11 376 0,-1 6-208 16,2 4-183-16,1 6 127 16,-3 0-472-16,-3 1-48 31,1-5-128-31,-4-7-176 0,-3-5 112 15,-2-5-160-15,0-7-8 16,-3-4 160-16,0-2-152 0,0-2 256 16,0 0 64-16,0 0-224 15,0-6 120-15,0-13-224 31,0-7 32-31,0-4-160 16,0-4 200-16,0 0-72 0,0 4 0 0,0 4-72 16,0 6 72-16,5 6 0 0,1 4 0 15,-2 6 16-15,0 0-16 16,0 4-16-1,4 0 16 1,-2 0-256-16,4 0 256 0,1 0-104 16,4 12 104-16,-1 4 488 0,2 4-152 15,-3 0 224-15,-1 3-7 0,-3-4-401 16,-1-1 184-16,-1-2-192 31,-1-2-144-31,4 6-16 16,-5-4-2033-16,-2-4-7521 0</inkml:trace>
  <inkml:trace contextRef="#ctx0" brushRef="#br0" timeOffset="127866">19535 13988 5089 0,'0'0'1952'0,"0"0"-1360"0,0 0 656 16,0 0-71-1,0 0-409 1,16 103-336-16,-16-99-136 0,0-4 216 16,0 0 152-16,0 0-24 0,0 0-8 15,0 0-279 1,-6-12-353-16,-4-4-401 0,4-4-319 0,1-3-408 31,5 2 48-31,0-1-208 16,0 3 311-16,0 2 497 0,0 4 328 15,5 2 152-15,0 5 432 16,-5 0 369-16,0 1 311 15,0 3 24-15,0 2-88 0,0 0-320 16,0 0-232-16,0 0-255 0,1 0-225 31,-1 0-16-31,4 0-193 16,0 0-39-16,4 0 80 15,1 9 128-15,2 4 24 0,3 8 152 16,-4 5 104 0,5 8 97-1,-4 4-49-15,-3 2-32 0,2-1-160 16,-2-4-40-16,-5-4-72 15,0-10 8-15,2-5-8 0,-2-6-24 16,-3-6-24-16,0-4 48 0,0 0 176 16,0 0-24-1,0-12 520 1,0-12-304-16,0-10-368 0,0-6-8 15,0-6-96 1,0 0 104 0,2 1 0-16,9 8-48 0,4 4-32 15,-4 5 72-15,4 4-88 0,-3 7 80 31,0 2 8-31,-1 7-40 16,-4 4 0-16,-1 4-136 16,4 0 16-16,-1 0-32 0,6 6 168 15,-2 11 32-15,3 6 48 0,-3 7-40 16,1 2 104-16,-5 3-112 15,-6-5 96 1,2-7-80-16,-5-6 40 0,0-9 16 0,0-4 32 16,0-2 24-16,0-2 88 15,0 0-32-15,0 0 48 0,0-10 56 16,0-9-288-16,3-9-376 31,0 1 64-31,8-3 40 16,-1 6 80-16,1 5 88 0,2 11-40 15,0 7-88-15,2 1-16 16,-2 0 144-16,1 15 104 0,1 7 0 15,-2 5 176-15,-2-3 24 16,-5 0-8 0,1-2-192-16,-2-4-24 15,-5-4-848 1,0-2-1761-16,0-8-6793 0</inkml:trace>
  <inkml:trace contextRef="#ctx0" brushRef="#br0" timeOffset="128582">20080 13780 1224 0,'0'0'1040'0,"0"0"192"15,0 0 305-15,0 0 255 0,0 0 256 31,0 0-79-31,0 0-601 0,-28 12-552 16,17 0-152-16,-2 3-303 0,2 2-137 16,-1 5-40-16,6 5-176 15,4 3-16-15,2 2 0 0,0 0-40 16,0-2 0-1,7-2 16 1,6-4 24-16,3-6 8 16,3-6-160-16,-3-4 64 0,7-6 96 0,-1-2-16 15,3 0 16-15,-3-6-73 16,-1-14-31-16,0-4-48 0,-3-6-304 31,-5-1-104-31,-3 3-160 16,-9 3 48-16,-1 3 264 15,0 1 144-15,0 8 216 0,-1 2 48 16,-9 3 120-16,2 4 320 0,0 2 176 15,1 1 168-15,6 1-80 32,-6 0-160-32,4 0 161 15,3 0-105-15,0 0-368 0,0 1-232 16,0 15-272-16,3 4 152 15,9 3 120-15,2 1 0 0,1-3 0 16,4 0 0-16,-6-6 0 31,5 0 0-31,-4-5-264 16,2-5-713-16,1-5-631 0,-3 0-2465 15,-3 0-2288-15</inkml:trace>
  <inkml:trace contextRef="#ctx0" brushRef="#br0" timeOffset="128861">20244 13736 2904 0,'0'0'4305'0,"0"0"-3465"0,0 0 352 31,0 0 145-31,0 0-473 15,0 0-200 1,141 60-80-16,-99-37-152 0,0 0-144 0,0 3-80 16,-3-2 8-16,-4-1-104 15,-4-6-64-15,-2 2-32 0,-7-6-16 31,-9-2-840-31,2-5-848 16,-9-2-1329-16,-6-4-2776 0</inkml:trace>
  <inkml:trace contextRef="#ctx0" brushRef="#br0" timeOffset="129068">20645 13708 1488 0,'0'0'4377'15,"0"0"-2225"-15,0 0 409 0,0 0-217 16,0 0-431 0,0 0-297-16,0 0-704 15,-62 56-792-15,35-10-112 0,-2 8-8 16,1 3 0-16,-10 12-624 15,9-14-1544-15,4-15-3570 16</inkml:trace>
  <inkml:trace contextRef="#ctx0" brushRef="#br0" timeOffset="134005">3609 14578 6265 0,'0'0'4417'0,"0"0"-2777"0,-31 26 81 16,7-2-313-16,-2 7-128 15,-5 4-336-15,2 1-696 16,2 3 256-16,1-7-95 0,5-2-201 16,3-2-16-16,4-4-184 15,1 0-8-15,1-2 0 0,4-2 48 31,0-2-176-31,5-6 128 16,3-3-529-16,0-7-759 16,2-2-1608-16,11 0-3522 0</inkml:trace>
  <inkml:trace contextRef="#ctx0" brushRef="#br0" timeOffset="134553">4671 14380 9025 0,'0'0'2625'0,"0"0"-1329"16,0 0-368-16,0 0-719 0,0 0-1 0,0 0 768 16,122 40-296-1,-74-20 128-15,2-3-224 0,-1 4-384 16,-7-5 96-1,-2-2-224-15,-5-4 48 16,-4 0 88-16,-10-4-208 16,-5-2-1056-16,-8-2-1736 0,-6-2-7115 0</inkml:trace>
  <inkml:trace contextRef="#ctx0" brushRef="#br0" timeOffset="135637">16565 13559 6857 0,'0'0'2128'31,"0"0"-1543"-31,0 0 167 16,0 0 136-16,-24 125-40 0,15-101-448 16,0-6-88-16,3 0-136 0,1-2-176 31,0 4-400-31,5-4-1384 0,0-2-3361 0</inkml:trace>
  <inkml:trace contextRef="#ctx0" brushRef="#br0" timeOffset="136401">18878 13467 1072 0,'0'0'8065'0,"0"0"-6584"16,0 0-1225-16,0 0 424 0,0 0 464 15,100 19 8-15,-55-6-263 16,1 2-153-16,-3-6-136 15,4 1-192-15,-7-3-96 0,-2-1-312 16,-9-6-1488-16,-8 0-1593 16,-13 0-7201-1</inkml:trace>
  <inkml:trace contextRef="#ctx0" brushRef="#br0" timeOffset="146320">2654 16336 5553 0,'0'0'2320'15,"0"0"-1560"-15,0 0-432 0,0 0 473 0,33 0 399 16,-11-3-120-16,7-7-224 31,0 0-416-31,2-1-256 16,0-2 64-1,-1 1-248-15,-2-2-80 0,6-7-1008 0,-10 6-2008 16,-8 0-4682-16</inkml:trace>
  <inkml:trace contextRef="#ctx0" brushRef="#br0" timeOffset="146552">2787 16120 7209 0,'0'0'2673'31,"0"0"-1425"-31,0 0-144 0,0 0-336 16,0 0-392-16,0 0 112 15,14 129-79-15,-6-89-177 0,-3 2 40 16,2 4-208-16,-2 0-64 16,1 14-688-16,2-9-1593 15,-5-12-3008 1</inkml:trace>
  <inkml:trace contextRef="#ctx0" brushRef="#br0" timeOffset="146973">2931 16419 3792 0,'0'0'1097'16,"0"0"343"-16,0 0-216 15,0 0-56-15,0 0-183 0,0 0-449 31,0 0-24-31,127-85-208 0,-114 68-224 16,-3 0 216-16,-2 4-224 16,-7-2 0-16,-1 6 56 0,0-3-40 15,0 1 136-15,-1 2-16 16,-11 1-24-1,-2 2 240 1,-2 1-248-16,-4 3-16 0,3 2 24 16,-1 0-136-16,0 0 104 31,5 13-80-31,2 4-24 0,4 8-72 15,7 3 24-15,0 2 0 16,0 2 8-16,13-4 0 16,5-6-8-16,5-4 0 0,-4-4-72 0,-1-6 24 15,0-2 48-15,1-4 0 16,-1-2-200-16,-4 0-776 0,6-12-320 15,-7-6-1265-15,-4-2-2816 16</inkml:trace>
  <inkml:trace contextRef="#ctx0" brushRef="#br0" timeOffset="147562">3179 16144 1408 0,'0'0'6009'0,"0"0"-3664"0,0 0-753 15,0 0 8-15,0 0-720 0,0 0-639 16,0 0-49-1,-13 36-192 1,10-19-64-16,3-2 64 0,0 0-136 16,0-2 63-16,0 0 65 15,0-3-40-15,10-3 32 0,-5-3-520 0,6 1 16 16,0-3 32-16,4-2-176 31,1 0 280-31,2 0-80 16,-2 0-56-16,-2 0 184 0,1 0-24 15,-7 0 240 1,0 0 112-16,-5 0 8 0,-3 0 24 0,0 0 312 15,0 2 144-15,0 12 24 32,0 6-504-32,-1 14-320 0,-9-6-2033 15,-1-4-5432-15</inkml:trace>
  <inkml:trace contextRef="#ctx0" brushRef="#br0" timeOffset="149030">2879 16281 4240 0,'0'0'2001'0,"0"0"-1329"16,0 0-344-16,0 0 296 0,0 0-192 15,0 4-304-15,0 8 624 16,0 2 153-16,-5 0-25 0,-6 0-104 31,-4-2-264-31,-7-2 120 16,-1-6-40-16,-1-4-312 15,-4 0 161-15,4 0-169 0,5-10-152 16,1-4-40-16,8-2-80 16,10 2-16-16,0 2-152 0,5 0-256 31,16 4 343-31,2 3-23 0,4 5 104 15,-8 0-88-15,4 0 0 16,-10 15 88 0,-3 2 0-16,-10 2 0 0,0-1 248 0,0 0-87 15,-18-4 87-15,-5-2 32 31,-1-6-256-31,-5-6 184 0,3 0-208 16,0 0 24-16,5-16-80 16,5-4-48-16,11-3-48 15,5-2 0-15,4-1-216 0,31 4 207 16,12 1-47-16,13 6 88 15,1 7 64 1,2 8 56-16,-6 0-8 0,-14 4 8 16,-7 13-104-16,-14 6 104 15,-10-3 0-15,-12-1 8 16,0 2 176-16,-13-3 152 15,-16-4-55-15,-5-4 111 16,-2-5-152-16,1-5 0 16,2 0-176-16,3-1-16 0,7-17-48 15,9-2 0-15,14-5-160 16,0 0-216-16,30 1-160 15,19 3 351 1,7 6 105-16,2 4-8 16,-3 7 24-16,-10 4 48 0,-9 0-96 15,-12 6-64-15,-8 13-144 16,-14 3 320-16,-2 4 0 15,-5 1 8-15,-21 0 248 0,-9-5-160 16,-7-7 0 0,-3-8-96-1,3-7-48-15,3 0 48 0,8-10-8 16,12-10-208-16,11-4 216 15,8-2-264-15,19 1-40 16,23-1 128-16,8 7 24 0,7 2 144 16,-6 8 8-16,-2 3-8 15,-15 4 8 1,-7 2-56-16,-11 0-24 0,-6 0 0 15,-10 2 80-15,0 9 208 16,-6 10 592-16,-20 3-496 16,-5-1 8-16,-5 2-264 0,1-5 56 15,4-10 8-15,9-4-95 16,7-6-34-1,7 0-47-15,5 0-368 16,3-14-296-16,0-12-408 0,3 1-1393 16,7 6-4616-16</inkml:trace>
  <inkml:trace contextRef="#ctx0" brushRef="#br0" timeOffset="149686">3953 15924 9962 0,'0'0'2080'16,"0"0"-440"-16,0 0-327 0,0 0-681 16,0 0-456-16,-28 116-176 31,28-72 0-31,0-1 0 15,15-9-88-15,4-6 80 0,1-7-88 16,2-6 24-16,2-4-8 0,-1-5-216 16,0-1-24-16,-1-5-8 15,-2 0-161-15,-7 0 313 31,-2 0-80-31,-3 0 40 0,-6 0 208 16,-1 0 16-16,-1 0 104 16,0 0 665-16,0 0 39 0,0 0 208 15,-11 0-728-15,-4 8-224 31,-6 2 24-31,-1 6-96 16,-9 3 0-16,-6 4-320 0,-3-1-648 16,-23-2-361-16,13-6-1903 0,3-6-6634 15</inkml:trace>
  <inkml:trace contextRef="#ctx0" brushRef="#br0" timeOffset="149854">3880 15908 7721 0,'0'0'1312'16,"0"0"329"-16,0 0-25 15,0 0-712-15,0 0-120 0,120-41-535 16,-90 36-97-16,12 5-152 15,-8 0-2009-15,-5 0-6089 0</inkml:trace>
  <inkml:trace contextRef="#ctx0" brushRef="#br0" timeOffset="150922">4817 16012 7841 0,'0'0'2025'0,"0"0"-1665"31,0 0 232-31,0 0 200 15,0 0 56-15,0 0-128 0,0 0-264 16,110-79-72-16,-94 51-255 16,-3 1 15-16,-5 3-144 15,-5 1-72-15,-3 5 0 0,0 3 24 16,-3 3 48-16,-12 1 40 31,-3 7-40-31,-4 4-40 0,2 0 40 16,-2 12 64-16,2 14 88 15,3 8-152-15,10 5 64 0,6 1-152 16,1-2 16-16,6-4 64 15,10-4 0 1,7-8-120-16,1-5-73 16,2-8-775-16,3-9-656 0,11-2-1065 15,-9-16-1448-15,-2-6-55 0</inkml:trace>
  <inkml:trace contextRef="#ctx0" brushRef="#br0" timeOffset="151526">5104 15788 4705 0,'0'0'2608'0,"0"0"-63"16,0 0-593-16,0 0-872 15,0 0-288-15,0 0-568 0,0 0-168 32,-77 92-56-32,77-60-24 15,0-4-40 1,5-4 64-16,9-6-120 0,4-4 96 0,0-8-560 15,3-4-312-15,-5-2 144 16,0 0-240-16,0-14 128 0,-5-9-329 31,-1 0-183-31,-7-3 280 16,-3 2 472-16,0 1 624 15,0 8 240-15,-1 2 352 0,-11 5 432 16,6 8 216-16,-1 0 217 16,4 8-273-16,2 18-952 0,1 10-176 15,0 13-56 1,4 7-24-16,14 4 16 15,2 1 8-15,2-3 0 0,2-7 0 32,-6-8-56-32,-2-11 56 0,0-13 0 0,-4-8-280 15,-1-9 160-15,-6-2-72 16,3-8 104-16,-5-18 8 15,4-13-208-15,-7-8-729 16,0-8-343-16,0-3-160 0,-7-2 216 16,-6 4 671-1,0 8 633-15,4 12 1009 0,-3 10 119 16,9 13 304-1,0 7 305-15,3 6-529 16,0 0-176-16,0 0-440 0,0 15-296 16,3 4 40-16,8 4-176 15,1 1-48-15,1-4-112 16,-2-2-8-16,-1-6 8 15,-2-2 0-15,-5-4 8 0,2-2-16 32,-5-2-1072-32,0-2-1824 0,0 0-5010 0</inkml:trace>
  <inkml:trace contextRef="#ctx0" brushRef="#br0" timeOffset="151772">5209 15677 6329 0,'0'0'2776'16,"0"0"-1119"-16,0 0-473 0,0 0-504 15,0 0-680-15,0 0-632 16,2 22-624-16,6-8-3145 16</inkml:trace>
  <inkml:trace contextRef="#ctx0" brushRef="#br0" timeOffset="152575">5330 15751 3792 0,'0'0'2009'16,"0"0"-457"-16,0 0-120 15,0 0-527-15,0 0-97 16,0 0-216-16,0 0-8 15,0 0 216-15,0 0-168 0,0 0-200 16,0 0-152-16,0 0-280 0,0 0 144 31,0 0-144-31,0 0 0 16,0 0-56-16,0 0 56 15,0 0-8-15,0 0-104 0,0 0-192 16,0 0 104-16,4 0-8 16,5 7 208-16,3 2 8 0,0 5 0 15,1 3-8 1,4-2-8-16,-5 3-256 15,1-3 104-15,-1-3 40 16,-1-5-64-16,-5-3 184 0,-2-4-152 16,-3 0 0-1,-1 0 72-15,0 0 80 0,0-15 200 0,0-6-40 16,0-7-160-1,0-2 0-15,0 0-120 32,-1 2-192-32,-3 5-200 15,4 6-400-15,0 7-241 16,0 10-823-16,0 0-2097 0,0 0 1257 15</inkml:trace>
  <inkml:trace contextRef="#ctx0" brushRef="#br0" timeOffset="152911">5516 15647 3216 0,'0'0'2193'31,"0"0"-401"-31,0 0 72 16,0 0-575-16,0 0-665 15,0 0-440-15,0 0-32 0,-31 124-152 16,31-94 160-16,0-5-160 15,10-10-64-15,1-4 48 0,-1-9-112 32,0-2 0-32,1 0-184 0,0-8-104 15,-1-10-64-15,-5-7-585 16,3-1-367-16,-5 0 184 0,2 5 464 15,-3 4 664-15,-2 7 120 16,0 6 776-16,0 4 1120 16,0 0-359-1,3 0-873-15,-2 0-328 16,4 8-280-16,2 2 72 0,-2 3-128 15,3-6-888-15,-3-3-945 0,-1-2-2200 16</inkml:trace>
  <inkml:trace contextRef="#ctx0" brushRef="#br0" timeOffset="153120">5516 15647 1608 0,'58'-145'2144'16,"-58"145"-839"-16,0 0-297 0,15 21 488 31,4 7-120-31,0 8-215 15,4 8-217-15,0 2-544 16,1-2-248-16,2-3-152 0,-2-9-288 16,0-13-512-16,0-6-977 15,7-13-463-15,-7-2-297 0,-6-13-447 0</inkml:trace>
  <inkml:trace contextRef="#ctx0" brushRef="#br0" timeOffset="154257">5807 15613 392 0,'0'0'2112'0,"0"0"-288"16,0 0 17-16,0 0-73 16,0 0-696-16,0 0-848 15,0 0 65 1,6 56 95-16,7-33 120 0,-2-6-120 15,1 0-376-15,-4-8 80 16,-3-5-88-16,1-2-112 0,-3-2-176 16,2 0-560-16,-2-8 71 15,-3-8 233-15,0-3-560 16,0-4-496-16,0 1 311 15,0 4 697-15,0 4 592 16,0 8 104-16,0 4 336 16,0 2 345-16,4 0-153 0,4 14 456 15,0 2-160-15,0-2-360 16,-2 0-120-16,2-6-344 15,-3-2-104 1,2-6 0-16,-2 0-664 16,-1 0-176-16,1-8 64 0,0-5-360 15,-2-4-297-15,2 1 513 16,0 4 496-16,1 6 424 15,1 2 224-15,3 4 816 0,-2 0-15 32,1 0-241-32,1 4 144 15,1 2-384-15,1 0-328 0,-1-2-216 16,2-4-8-16,-2 0-536 15,4 0-384-15,-6-8-593 32,3-4 321-32,-1-1 416 0,-1 4 392 15,-4 3 392 1,-1 4 0-16,-3 0 456 0,-1 2 136 0,-1 0 304 0,0 0 369 15,0 0-353-15,0 0-408 16,0 0-320 0,0-2-184-1,7 0-688-15,-4 2 88 0,3 0 112 16,1 0 152-16,4 0 207 15,-1 0 129-15,3 0 24 0,-7 0-16 0,4 0-16 16,1 0 8-16,-3 0-400 16,2-4-280-16,0-10 168 15,-1-2-32 1,-1 2 224-16,-8 4 320 15,0 6 1000-15,0 4 1241 16,0 0-577-16,0 0-208 0,0 8-640 16,-3 5-143-16,3 4-209 31,0-3-280-31,0-2-72 0,3-2-112 15,12-6-40-15,4-4-216 16,1 0-1481-16,-4 0-3640 0</inkml:trace>
  <inkml:trace contextRef="#ctx0" brushRef="#br0" timeOffset="154776">6989 15470 656 0,'0'0'6553'16,"0"0"-4104"-16,0 0-393 31,0 0-344-31,0 0-719 0,-112 13-137 16,101 8-376-16,5 5-472 15,6 5 32-15,0-1-40 16,9-4-88-16,11-4 80 0,1-8-88 16,0-3 96-16,0-8-8 15,-4-3-488 1,3 0 0-1,-4-14-441-15,2-28-671 0,-7 0-1617 0,-4 2-4448 16</inkml:trace>
  <inkml:trace contextRef="#ctx0" brushRef="#br0" timeOffset="154961">7010 15194 5233 0,'0'0'2464'0,"0"0"-1456"16,0 0 761-16,13 114-129 0,0-61-408 15,4 3-552-15,1-3-207 0,3-6-337 31,5-5-136-31,-3-10-48 0,4-6-905 16,15-2-1103-16,-11-10-1177 16,-2-5-960-16</inkml:trace>
  <inkml:trace contextRef="#ctx0" brushRef="#br0" timeOffset="155316">7330 15438 5113 0,'0'0'3040'0,"0"0"-895"16,0 0-513-16,0 0-544 0,0 0-672 15,0 0-136-15,0 0-48 32,-71 111-232-32,71-94 72 0,0-4-72 15,4-5-64-15,3-6-120 0,6-2-496 16,-5 0-40-16,3-2 104 15,4-16 208 1,-6-2 112-16,4-2-184 16,-1 2 88-16,-6 4 296 15,1 4-56-15,-3 5 152 0,-2 7 296 16,1 0 280-16,2 0 168 0,-2 15 152 15,5 2 248-15,0 4-319 16,-1-1-569 0,1-1-112-16,3-4-144 0,1-5-480 0,4-4-649 15,-5-6-743 1,5-10-505-16,-1-14-231 15,-7-5-1425-15</inkml:trace>
  <inkml:trace contextRef="#ctx0" brushRef="#br0" timeOffset="155558">7520 15396 1304 0,'0'0'3897'16,"0"0"-737"-16,0 0-95 0,0 0-953 31,0 0-1095-31,0 0-729 16,0 0-88-16,-11 65-192 15,11-45-8-15,0-1 0 0,0-2-344 16,8-5-64-1,6-5-49-15,-2-2-55 0,1-3 264 0,-2 0-72 16,0-2 152-16,-4 0 168 16,-1 0-112-16,-4 2 104 15,-2 0 16-15,0 4-8 0,0 2 344 0,0 0-344 16,0-2-776-1,0-4-2241 1,-2-2-4472-16</inkml:trace>
  <inkml:trace contextRef="#ctx0" brushRef="#br0" timeOffset="155832">7680 15355 7209 0,'0'0'2729'0,"0"0"-1137"0,0 0-384 15,0 0-464-15,0 0-183 16,-5 85-489-16,5-72-72 15,7-7-105-15,10-2-263 0,3-3 64 32,2-1 216-32,-5 0-152 0,0 0 240 15,-1 0 0 1,-3 0-104-16,-3 0 56 0,-2 0 0 15,-3 10 48-15,0 3 384 0,-5 7-48 16,0 2-8-16,0 8-328 31,-37 20-456-31,0-4-1728 0,-2-3-7338 0</inkml:trace>
  <inkml:trace contextRef="#ctx0" brushRef="#br0" timeOffset="156857">3940 17177 4672 0,'0'0'5034'15,"0"0"-3778"-15,0 0-720 31,0 0-192-31,0 0 728 0,0 0-152 16,0 0-383-16,140-22-81 16,-115 22-192-16,-4 0-104 0,-5 8 208 15,-7 8-240-15,-2 4 304 31,-7 6 8-31,0 4-352 16,0 0 120-16,-18-2-208 0,-1-5-136 16,-2-6 120-16,3-4-352 15,7-6 72 1,7-5-8-16,4 0-360 0,0-2 72 15,5 0-65-15,18 0 529 16,4 0 32-16,4 0 96 16,-2 0 0-1,2 0 0-15,-9 0-104 0,-1 0 96 0,-6 4 16 0,-9 11 240 16,-2 2 729-16,-4 8-145 0,0 3-136 15,-12 2-360 1,-9 2-336 0,0-4-176-16,-11 0-1016 15,8-7-961-15,1-10-3568 16</inkml:trace>
  <inkml:trace contextRef="#ctx0" brushRef="#br0" timeOffset="157507">5837 16937 784 0,'0'0'8433'16,"0"0"-6104"-16,0 0-1017 0,0 0-71 15,0 0-257-15,0 0-656 32,2-2-248-32,3 2-80 15,1-4-288-15,4 0 280 0,3-5 8 0,5 1 0 16,1 1 120-16,4-3-120 15,17-9-464-15,-4 5-897 0,-1 0-3536 16</inkml:trace>
  <inkml:trace contextRef="#ctx0" brushRef="#br0" timeOffset="158178">7099 16722 5641 0,'0'0'4985'0,"0"0"-3217"16,0 0-728-16,0 0-423 15,0 0-313-15,0 0-224 0,-23 128 152 16,23-98 64-16,5-4-296 15,9-7 184-15,-2-7-184 16,4-7-96-16,0-5-56 16,2 0-632-1,1-32-593-15,-3-2-1591 16,-4 0-5706-16</inkml:trace>
  <inkml:trace contextRef="#ctx0" brushRef="#br0" timeOffset="158473">7165 16285 5737 0,'0'0'3905'0,"0"0"-2825"16,0 0 136-16,0 0 80 15,0 0-319-15,0 0-25 16,23 126-288-16,-9-86-56 16,-4 3 8-16,4-5-440 0,1-1 168 15,-4-4-160-15,2-3-40 16,-2-4 48-1,4-2-184-15,-1-3 64 16,-2-2-72-16,4-4-1152 16,8-6-800-16,-3-3-1233 0,-5-6-4113 0</inkml:trace>
  <inkml:trace contextRef="#ctx0" brushRef="#br0" timeOffset="158953">7569 16466 2712 0,'0'0'4217'0,"0"0"-2585"0,0 0 185 16,0 0-561-16,0 0-376 0,0 0-160 15,-96 102-288-15,90-67 17 16,3 1 143-16,3-4-400 16,0-5-56-1,0-5-136-15,11-6-72 16,2-6 56-16,0-6 16 0,0-4-104 0,0 0 0 15,0 0-352 1,1-16 31-16,-3-6-103 0,2-6-352 16,-5 0 16-1,-1-2-48-15,-1 4 176 16,-2 3 504-16,-4 10 176 15,1 5 56-15,-1 6 1048 0,0 2 424 16,0 0-8-16,0 0-479 16,0 0-329-16,3 4-208 0,-1 6-448 31,4 3 8-31,1 4-8 15,3-2 0-15,-4 2 0 0,2-4 0 16,3 0 0-16,-4-3-88 16,9-5-992-16,-3-1-993 15,-2-1-2840-15</inkml:trace>
  <inkml:trace contextRef="#ctx0" brushRef="#br0" timeOffset="159292">7758 16423 5553 0,'0'0'3881'16,"0"0"-1881"-16,0 0-520 16,0 0-792-16,0 0-408 15,0 0-23-15,-33 96 55 0,33-74-304 16,0-5-16-16,0-6 8 15,7-1-176-15,4-6-24 16,0 1-249-16,2-5 1 16,0 0 48-16,2 0-56 15,-2 0 120-15,0 0 32 16,-2 0-112-16,2 0 80 0,-8 0 48 15,1 4 184-15,-6 7 104 0,0 2 160 32,0 5 48-17,0 0 24-15,-16-1-160 0,5 2-72 16,-2-7-96-16,0-4-480 0,1-4-1433 15,6-4-3976-15</inkml:trace>
  <inkml:trace contextRef="#ctx0" brushRef="#br0" timeOffset="159705">7951 16302 3808 0,'0'0'4193'0,"0"0"-2112"16,0 0-609-16,0 0-552 15,0 0-432-15,0 0-8 16,-11 103-224-16,11-79-128 15,0-4-112-15,0-1-8 16,8-8-8 0,3 1 0-16,1-3-64 0,1-4-40 0,0-1-224 15,3 0 8-15,-3-2 24 16,4-2-200-1,0 2 88-15,-3-2 56 16,1 2 40-16,-2 3 304 16,-2 1-96-1,-3-1 104-15,-2 7 64 0,-6 3 16 0,0 2 208 16,0 6-88-16,-11 3-200 0,-16 12-208 31,1-8-1953-31,-3-4-5752 0</inkml:trace>
  <inkml:trace contextRef="#ctx0" brushRef="#br0" timeOffset="162434">9565 15728 7513 0,'0'0'2849'32,"0"0"-1161"-32,0 0-288 0,0 0-487 15,0 0-273-15,0 0-192 0,-33 134-304 16,33-100 40-16,0-2-104 15,0-6-72-15,7-4-8 0,7-2 0 16,1-4 0 0,3-2-56-1,1-2 56 1,4-2-56-16,-1-2 56 0,4-1-8 0,-2-4-80 15,2-3-240-15,-2 0 96 0,-3 0-24 16,-1 0-40-16,-7 0 184 16,-2 0 24-16,-5 0 88 0,-6 0 120 15,0 0 280 1,0 0 480-16,0 0 152 15,0 0 0-15,-6 2-144 16,-10 8-695-16,-7 5-97 16,-4 0-48-16,-4 8-40 0,-8-4-16 15,-1 1-184-15,0-3-865 0,-14-15-679 31,14-2-1433-31,6 0-5993 0</inkml:trace>
  <inkml:trace contextRef="#ctx0" brushRef="#br0" timeOffset="162625">9500 15760 6961 0,'0'0'2312'0,"0"0"-839"0,0 0-209 16,0 0-336-16,0 0-192 15,0 0-287 1,126-21-321-16,-89 21-128 0,18 0-40 16,-8 0-2041-16,-7 0-5817 15</inkml:trace>
  <inkml:trace contextRef="#ctx0" brushRef="#br0" timeOffset="164225">10272 15884 5129 0,'0'0'2784'31,"0"0"-495"-31,0 0-361 16,0 0-752-16,0 0-904 0,0 0-192 15,-34 98-80-15,34-60 56 16,0-2 297-16,11-6-105 0,2-2-96 16,-1-8 32-16,1-6-176 15,3-3-8-15,-8-7 16 16,6-4 40-1,-2 0 176-15,-1-11-136 0,-1-10 96 16,-1-11 120-16,-4-4-208 16,-2-3 72-16,-3 3 72 0,0 2 80 15,-11 6 48-15,-3 7-320 16,1 12-56-1,1 7-376 1,9 4-1192-16,0 18-2345 0,3-1-4201 0</inkml:trace>
  <inkml:trace contextRef="#ctx0" brushRef="#br0" timeOffset="164579">10467 15914 1616 0,'0'0'2632'0,"0"0"-263"0,0 0-505 16,0 0-479-16,0 0-225 31,0 0-448-31,0 0-216 16,0 0 40-16,99 124-208 0,-86-92-120 15,-2-2-152 1,-3-1-8-16,0-8-16 0,-4-5-24 0,0-6-8 15,-4-4 128-15,0-3-128 32,0-3 537-32,0 0 455 15,0 0 376-15,0 0 88 0,-4-11-800 0,-1-8-423 16,-3-5-177-16,1-8-40 15,6-2-8-15,1-3-8 0,0 5-48 16,0 0 40 0,16 3-249-1,0 4-743-15,18-16-920 16,-4 9-1985-16,-5 4-3553 0</inkml:trace>
  <inkml:trace contextRef="#ctx0" brushRef="#br0" timeOffset="165545">11230 15589 1016 0,'0'0'5353'0,"0"0"-3273"0,0 0-735 31,0 0-105-31,0 0-144 16,0 0-160-1,0 0-200-15,82-25-279 0,-59 25 23 0,1 0-112 16,-5 7-32-16,-4 7 192 16,-4 4 56-16,-8 4 120 0,-3 2 64 15,0 6-336 1,-1 0-63-16,-20 2-161 15,0-4-168-15,-5-3-40 16,5-8-96-16,5-4 96 0,0-9-256 16,8-2-217-16,3-2 161 15,5 0-88-15,0 0-224 16,0-2 256-16,11-6 224 15,7-3 16-15,1 3 120 16,4 3-40-16,-1 1 32 0,1 2 16 31,-5 2-144-31,-1 0 144 0,-4 0 0 0,-1 4 8 16,-6 7 200-16,-1 8-112 0,-5 3 128 31,0 3 8-31,0 3-160 0,-6 1 160 16,-6-5-104-16,-1-6-64 15,2-4-64 1,-5-8-216-16,3-6-544 0,-10 0-832 0,6-18-1233 31,0-4-5033-31</inkml:trace>
  <inkml:trace contextRef="#ctx0" brushRef="#br0" timeOffset="166358">11985 15457 4016 0,'0'0'2753'0,"0"0"-1897"16,0 0-128-1,0 0 417-15,0 0-137 16,0 0-472-16,0 0-240 15,102 0 104-15,-89 0-160 16,-2 2-8-16,-4 2 48 0,-2-1 104 16,-5 5 224-16,0 1 209 0,0 3 47 15,0 4-264-15,0 2-320 31,-7 0-144-31,2-1-48 16,1 0-88 0,0-3 0-16,4-2-104 0,0 0-304 0,0-4-368 15,0 2-385-15,0 2-431 0,0-2-1208 31,0-2-4002-31</inkml:trace>
  <inkml:trace contextRef="#ctx0" brushRef="#br0" timeOffset="166866">12181 15954 4793 0,'0'0'4000'0,"0"0"-2607"0,0 0-353 15,0 0-280-15,0 0-528 16,11 0-96 0,-6 0 192-16,-3 0-176 15,-1 0-40-15,-1 0-24 16,0 0 0-16,0 0 320 0,0 0 217 15,0 0 119-15,0-2-296 16,-3-4-448-16,-2 0 48 16,2 1-48-1,1 3-80-15,2 1 80 16,0 1-120-16,0 0-32 15,0 0 48-15,0 0-168 0,0 0 136 16,0 0 56-16,0 0 80 16,0 3 176-16,0 2 32 0,0-3-80 31,0-2 88-31,0 0-208 15,0 0 144-15,0 0-48 0,0 0-96 16,0 0-16-16,0 0-160 0,0 0-520 16,0 0-601-16,0 0-2744 15</inkml:trace>
  <inkml:trace contextRef="#ctx0" brushRef="#br0" timeOffset="200566">3736 7504 1096 0,'0'0'7897'0,"0"0"-5264"16,0 0-865-16,0 0-103 16,0 0 7-16,0 0-632 0,0 0-464 15,0 0-79-15,2 0-489 16,3 8 8-16,1 5-8 0,10 10-8 15,-4 9 520 1,1 4-224 0,-2 4-40-16,-5 2 64 15,1-2-312-15,-2-4 56 0,-5-6-64 16,0-8 8-16,0-7 120 15,0-5-56-15,0-6 72 0,0-4 200 16,0 0-328-16,0 0 224 16,0 0-112-1,0-12-128-15,-5-12-168 16,2-8-152-16,3-11 32 0,0-3 184 15,0-2-216-15,8 2 176 16,3 6 136-16,0 8-72 16,1 6 8-16,-4 8 72 15,3 6-48 1,-6 8 40-16,1 4-304 0,4 0 24 15,1 0 56-15,-1 16 208 0,1 8 24 16,1 2 96-16,-4 2 56 16,0 0 24-16,-2-4-176 15,6 6-48 1,-4-10-1681-1,1-3-3536-15</inkml:trace>
  <inkml:trace contextRef="#ctx0" brushRef="#br0" timeOffset="202062">13450 15389 5537 0,'0'0'4321'0,"0"0"-3161"0,0 0 64 31,0 0 216-31,0 0-471 0,0 17-641 16,0 7-216 0,0 10 128-16,3 9-40 0,2 1-8 15,-3-4-136-15,-2-8 16 0,0-8 8 31,0-9 24-31,0-6 128 16,0-7 216-16,0 0 0 0,0-2 64 16,0 0-256-16,-2 0-64 15,-1-2-112-15,1-14-80 16,2-8-296-16,0-8-96 0,0-6 136 31,15 0 160-31,6 4 16 16,-2 7-24-16,2 10 96 0,-6 6-184 15,1 5 120-15,-3 6 0 0,-2 0-8 16,1 0 72-1,-1 0-40-15,0 10 48 0,0 7 8 16,1 3 48 0,-4 1 72-16,-2 6 16 15,2-1-136-15,-4-2-8 16,-1-3-8-16,2 0-464 0,0-3-1224 0,4-6-2721 15,-2-6-4665 1</inkml:trace>
  <inkml:trace contextRef="#ctx0" brushRef="#br0" timeOffset="202507">13970 15332 2632 0,'0'0'4105'31,"0"0"-2193"-31,0 0-151 15,0 0-321-15,0 0-384 16,0 0-288-16,0 0-63 0,0 0-17 16,-5 0 192-16,-6 2 144 0,0 10-592 15,-9 4-360-15,-2 4-24 16,-1 4-48-16,1-1 0 15,2-1 0 1,4-5 0-16,2-2-8 16,5-5 8-16,1-5-56 0,8-3 48 15,0 0-72-15,0-2-32 16,0 0-40-16,0 2-104 15,0 1-24-15,5 1 8 32,11 0 200-32,5 2-8 0,4-2 32 0,4 0 48 15,3-1 0-15,0-3-488 0,12 2-952 16,-13 0-1809-16,-4 1-6441 15</inkml:trace>
  <inkml:trace contextRef="#ctx0" brushRef="#br0" timeOffset="203212">14198 15415 4929 0,'0'0'2472'0,"0"0"-1520"16,0 0-136-16,0 0 33 15,2 128-417-15,-2-98-240 16,0-8-64-16,0-4-120 0,0-4 88 16,0-8-48-16,0-2 16 15,0-4 184 1,-5 0-240-16,-2-6 8 0,2-14-16 15,5-4-224-15,0-8 120 16,0-2 24-16,0-2-8 16,0 2 80-16,15 6-80 0,-2 7 48 15,1 8 32 1,-2 9-16-16,2 4 24 15,-2 0 136-15,0 4 96 16,0 15 112-16,-4 7 32 0,2 6-88 16,-6 2-40-16,0-2-168 15,0 0-8 1,-4-7-72-16,0-5 0 15,0-8 8-15,2-6-8 16,-2-4 0-16,0-2 0 16,3 0-112-16,-1-2-112 0,3-14 16 15,1-6 152-15,1-4 48 16,2-1-120-16,-1 6 88 15,4 2 32-15,-6 6 0 0,1 2 0 32,-1 3-72-32,-1 5 16 0,1-1 64 15,-2 2 0-15,1 2 0 0,-2 0 48 16,5 0-48-16,-2 0 152 15,1 4 128-15,-2 7 32 16,-1 2 40 0,0 0-112-16,0 2-64 15,0-1-176-15,-3-3-88 16,3 0-600-16,0-3-1424 0,1-6-4378 0</inkml:trace>
  <inkml:trace contextRef="#ctx0" brushRef="#br0" timeOffset="203388">14565 15415 5025 0,'0'0'2224'0,"0"0"-912"31,0 0-423-31,0 0-481 16,0 0-272-16,0 0 64 0,0 0-200 15,0 0-200-15,16 49-1713 0,-16-43-3648 16</inkml:trace>
  <inkml:trace contextRef="#ctx0" brushRef="#br0" timeOffset="203611">14527 15242 2920 0,'0'0'2897'0,"0"0"-1529"16,0 0 240-16,0 0 25 0,0 0-625 16,0 0-496-16,59 32-256 0,-45-13-256 15,7 2-672-15,-6-3-2193 16,1-6-4280-16</inkml:trace>
  <inkml:trace contextRef="#ctx0" brushRef="#br0" timeOffset="203961">14728 15353 120 0,'0'0'2152'15,"0"0"-96"-15,0 0-55 0,0 0-521 16,0 0-200-16,0 0-383 31,24 108-473-31,-19-86-168 0,0-7-184 16,-2 0-24-16,2-7-48 15,-2-4 0-15,-3-2 0 0,3-2 8 16,-3 0 448-1,0 0 144-15,0-8-376 0,0-11-120 32,3-4-56-32,1-5-48 0,5 0-104 15,3 0 48-15,-1 1 40 31,3 7 16-31,-2 4-72 16,2 4 64-16,-6 4-40 0,2 4 48 16,-4 2 88-16,1 2 16 0,1 0 24 15,0 0 128-15,0 0 184 0,3 12 192 16,1 4-31-16,-1 7-193 15,-3 4-144-15,3 16-264 0,-6-7-760 16,-3-4-3313-16</inkml:trace>
  <inkml:trace contextRef="#ctx0" brushRef="#br0" timeOffset="204922">13512 16268 3728 0,'0'0'4513'16,"0"0"-2856"-16,0 0-353 15,0 0-8 1,0 0-720-16,0 0-424 0,1 0-152 0,4 2-64 16,3 11 64-16,-1 3 216 31,1 4 184-31,0 4 113 0,-7 0-241 15,3-2 32-15,-4-4-240 16,1-4-56-16,-1-6 112 16,0-3-120-16,0-5 80 0,0 0 16 0,0 0-88 15,0 0 0 1,0 0-8-1,0 0-24-15,0-2-56 0,0-11 80 16,5-5 0-16,0-4 0 16,1-2 8-16,6 0-16 15,-1-1 8-15,2 6-64 0,1-1 16 16,-2 4 48-1,-1 1 0-15,0 6 0 16,1 1-24-16,-3 3 24 0,-1 3-128 16,4 2-72-16,-3 0 128 15,4 0 0-15,0 17 72 16,-1 1 184-16,0 2-184 0,-3 2 80 31,-3-2-24-31,2 0-40 0,-5-6 32 16,-1 0-48-16,0 0-344 15,-2 0-1009-15,4 1-2808 16,-4-6-4903-16</inkml:trace>
  <inkml:trace contextRef="#ctx0" brushRef="#br0" timeOffset="205677">13906 16206 6073 0,'0'0'2008'0,"0"0"-1208"15,0 0-480 1,0 0-240 0,0 0 169-16,0 0-121 0,0 0 56 15,0 0-80-15,124 27-56 16,-101-24 112-16,-4-1-160 0,-3 0 72 15,-5 0-72-15,-4 0 56 0,-2 1-64 32,-4-1 8-32,-1 0 0 15,0-2 496-15,0 4 432 0,0 2 256 16,-1 3-112-16,-14 8-767 15,1 5-305 1,-4 2-241-16,-3 10-1303 0,5-4-1296 0,4-10-4418 0</inkml:trace>
  <inkml:trace contextRef="#ctx0" brushRef="#br0" timeOffset="206276">14300 16136 1200 0,'0'0'5569'15,"0"0"-4153"-15,0 0-856 0,0 0 657 16,0 0-537-16,17 127-352 16,-12-99-64-16,2-6-264 15,-6-8 48-15,3-5-48 0,-4-4 56 31,1-5-48-31,-1 0 40 0,0 0 176 16,0-5-192-16,5-12 24 0,0-9-56 16,1-4 0-16,2-4 8 15,4 4 8-15,-1 3-16 16,-1 12 0-16,-4 4-8 0,-1 7-80 31,-2 4 88-31,4 0 56 0,-2 6 16 16,1 12 504-16,2 9-72 15,-5 3-176-15,-3-2-24 16,4-2-304-16,-4-6 0 0,0-11 0 15,1-2 8-15,-1-5 8 32,0-2-8-32,0 0 88 15,0-2 8-15,0-14-104 0,0-4-56 16,5-6 0-16,1 0-104 15,1 1 152-15,-1 5-80 0,4 8-32 16,-2 9 120-16,2 3-264 16,-4 0 184-1,2 0 32 1,-1 11 48-16,1 6 56 0,-5 0-40 0,2 2 88 15,1-4-104-15,-2 0-168 16,-3-6-1296-16,6-5-3025 0</inkml:trace>
  <inkml:trace contextRef="#ctx0" brushRef="#br0" timeOffset="206455">14663 16144 3168 0,'0'0'2969'0,"0"0"-1369"31,0 0-184-31,0 0-343 15,0 0-625-15,0 0-120 0,0 0-328 16,0 0-328-16,7 89-1721 16,-7-80-3944-16</inkml:trace>
  <inkml:trace contextRef="#ctx0" brushRef="#br0" timeOffset="206644">14615 15994 6249 0,'0'0'2256'0,"0"0"-1472"16,0 0-479-16,0 0-305 0,0 0-329 0,43 14-1903 15,-31-6-3689-15</inkml:trace>
  <inkml:trace contextRef="#ctx0" brushRef="#br0" timeOffset="206975">14781 16020 808 0,'6'6'2192'0,"-1"6"-560"0,3 6 65 16,2 4-441-16,1 4-456 0,1 3-392 31,1-1-144-31,-2-4 24 0,0-3-151 16,-3-6 39-16,0-5 152 15,-6-5-160-15,0-3 168 16,-2-2 304-16,0 0 288 0,0-4-288 15,0-9-584-15,0-8-56 0,0-3-96 16,3-2-40 0,0-4 136-16,7 5-80 0,-1-2 72 31,-1 7 0-31,1 6-112 0,0 2 120 15,1 6 56-15,-4 4-40 16,2 2 192-16,-3 0-136 0,2 0 296 16,4 8 320-16,-3 10-47 31,3 2 135-31,1 0-392 15,-4 2-288-15,-2 3-96 0,-1-10-1040 16,-5 0-1857-16</inkml:trace>
  <inkml:trace contextRef="#ctx0" brushRef="#br0" timeOffset="207883">13166 16285 2776 0,'0'0'6377'0,"0"0"-4080"31,0 0-601-31,0 0-191 16,0 0-529-16,0 0-648 0,0 0-328 16,0 0-160-16,53 6 160 15,-19 2 0-15,3 2 192 16,-1 0-176-16,-1-2 96 0,-4-1 0 31,-8 2-64-31,1-3-48 16,-5 0 0-16,-6-2 48 0,-5 0-8 0,0-2-40 15,-6 0 8-15,-2-2 192 16,0 4-120-16,0 2 568 15,-10 4 424 1,-9 6-687-16,-5 4-177 16,-5 2-208-16,-4 1-8 15,1-4-705-15,-10-1-959 0,5-4-929 16,6-5-4936-16</inkml:trace>
  <inkml:trace contextRef="#ctx0" brushRef="#br0" timeOffset="208755">11893 16411 744 0,'0'0'6649'15,"0"0"-4664"-15,0 0-1297 16,0 0 216-16,0 0 232 15,55-4-272-15,-26 4-320 0,-1 0-160 32,-2 0-312-32,-7 8 121 15,-4 4-137-15,-4 4 48 0,-6 5 232 16,-5 2-144-16,0 3-16 15,0-2-176-15,-12 1-216 16,-7-6-112-16,1-2-24 0,-3-6 87 16,2-7 257-1,1-1-520-15,4-3 360 16,9 0 152-16,2 0 16 0,3 0-104 15,0 0-232-15,4 0 136 16,14 0 192 0,2 0 0-16,1-3 8 0,-2 3 0 15,-3 0 0-15,-3 0 64 16,-5 0 0-16,2 9 176 15,-10 3 464-15,0 8-111 0,0 1-161 16,-5 4-240-16,-6-1-192 16,3-4-120-1,-2-4-480-15,5-4-689 16,5-12-679-16,0 0-2889 15</inkml:trace>
  <inkml:trace contextRef="#ctx0" brushRef="#br0" timeOffset="209022">12165 16616 1960 0,'0'0'1504'16,"0"0"-416"-16,0 0 17 15,0 0-353-15,92 120-360 16,-70-108 120-16,-2-6-168 0,-7-6 184 31,-2 0 168-31,-1-2-71 16,-2-16 511-16,-8-11-8 0,0-3-584 0,0-2-32 15,0-2-232-15,-12 4-56 16,-7 6-224-16,-8 7-24 15,1 17-864-15,-2 2-968 16,11 2-2881 0</inkml:trace>
  <inkml:trace contextRef="#ctx0" brushRef="#br0" timeOffset="209225">12497 16624 1592 0,'0'0'5201'0,"0"0"-2881"16,0 0-535-16,0 0 15 0,0 0-832 31,0 0-968-31,0 0-592 16,-27 108-1488-16,16-78-6290 15</inkml:trace>
  <inkml:trace contextRef="#ctx0" brushRef="#br0" timeOffset="209911">12556 16556 3144 0,'0'0'1256'16,"0"0"-535"-16,0 0 199 16,0 0-424-1,30 119-144-15,-12-100-200 0,-2-5-144 0,-1-6 160 0,-1-6 48 16,-1-2 120-1,-2 0 448-15,-2-10 113 16,0-10 119-16,-2-6-216 16,-1-2-392-16,-3-3 256 15,-1 1-176-15,-2 4-152 16,0 3 48-16,0 2-256 0,0 5 48 15,-5 6-32 1,5 6-136-16,0 4 129 16,0 0-137-16,0 0-177 15,0 16-7-15,3 6 0 0,5 2 184 16,5 1-8-16,2-6 0 15,-1-2-8-15,1-8 16 0,-2-3-352 32,1-4-40-32,1-2-192 15,-4 0 200-15,2-8 208 16,-2-9 112-16,-2-5 16 0,-1-3-112 15,-7-3-112-15,-1-2 32 16,0 2-96 0,0 2 128-16,0 8 80 0,0 8-24 15,0 10 0-15,0 0 80 16,12 20 72-16,5 6 256 15,1 2-256-15,1-3 64 0,4-6-64 16,-4-4 48-16,-2-10-24 16,4-5 256-16,-5 0 232 15,-2-5 16-15,-1-16-224 16,-2-5 176-16,-6-2 40 15,-5-2-8-15,0 2 24 16,-1 2-255-16,-19 6-121 0,-1 6-160 16,-8 14-1097-16,8 14-1599 15,5 12-6426-15</inkml:trace>
  <inkml:trace contextRef="#ctx0" brushRef="#br0" timeOffset="211131">13702 16991 4504 0,'0'0'2697'15,"0"0"-1265"-15,0 0-111 16,0 0-369-16,0 0-592 0,16 19 240 15,-4 4-32-15,-1 3-96 16,0 2-152-16,-4-2-232 16,-2-4-8-1,-2-2 24-15,-3-8-96 0,0-4 192 16,0-4-24-16,0-2 97 15,0-2 319-15,0 0-192 0,-8 0 232 16,4 0-480-16,-2-14-152 16,4-6-80-1,2-4-96-15,0-2 152 31,0-4-32-31,8 1-16 0,7 5 72 0,-2 1-8 0,1 4-96 16,1 8 56-16,3 0-8 0,0 7-24 16,1 4 64-16,3 0-88 31,1 0 104-31,0 11 0 15,-4 6 0-15,-1 4 176 16,-4 3-72-16,-4-1-104 0,1 4 0 0,-1-5-1505 16,-3-9-3624-16</inkml:trace>
  <inkml:trace contextRef="#ctx0" brushRef="#br0" timeOffset="211808">14237 16912 4032 0,'0'0'3993'0,"0"0"-3273"15,0 0-528-15,0 0 393 16,0 0 119-16,0 0-192 0,0 0-376 16,108 15 32-16,-89-9-160 0,1-2 48 15,-3-1 48 1,-5 1-104-1,-4 0 8-15,-5-2 40 0,0 3-32 16,-3 1 96-16,0 4 304 16,0 3 296-16,-3 9-232 0,-11 5-344 15,-1 3-136-15,2-2-48 0,2-2-1264 31,-1-8-1032-31,9-10-4410 16</inkml:trace>
  <inkml:trace contextRef="#ctx0" brushRef="#br0" timeOffset="212619">14607 16686 5401 0,'0'0'2856'16,"0"0"-1399"-1,0 0-785-15,0 0-448 0,0 0 32 0,0 0 136 16,0 0 72-16,87-2-232 0,-65 2-64 31,-4 2 48-31,-2 8-120 16,-8 2 112-16,-1 4 256 15,-7 2 48-15,0 4-7 16,0 2-225-16,-8 0-112 0,-8-3-136 31,3-4-32-31,1-7-96 0,6-1-32 16,1-8-241-16,5 1-183 0,0-2-288 15,0 0 40-15,5 2 544 16,11 2 56-16,-1 0 200 0,2 0-8 15,1 0-40-15,-2 3 48 16,-1-3 8-16,-4-1 0 16,0 3 24-1,-6 0 16-15,-2 5 152 0,-3 4 416 16,0 8-24-16,-3 3-176 15,-10 2-344-15,-1-5-72 0,-6-4-672 32,9-8-1112-32,0-7-3689 15</inkml:trace>
  <inkml:trace contextRef="#ctx0" brushRef="#br0" timeOffset="213119">14868 16798 3912 0,'0'0'2217'15,"0"0"-1153"-15,0 0 336 16,0 0-47-16,31 110-521 0,-20-87-576 16,0-10-96-16,-2-2-112 31,0-7 24-31,1-2-40 0,-2-2 16 15,2 0-48-15,-2 0 248 16,3-6-64-16,0-5-24 16,-3 2-24-16,4-4-128 0,-4 1-8 0,-2 3 32 15,1-6 16 1,-4 3-96-1,3 3 32-15,-6-2 16 16,0 5 0-16,0 2 16 0,0 4 24 16,0 0 16-16,2 0-48 15,0 0-16-15,6 2-144 0,0 12 56 0,5 2 88 16,4 3 8-1,0-4 0-15,2-5 0 16,-1-3-40 0,0-7 40-16,-1 0 0 0,1-2 48 15,-5-17 72-15,2-3-112 16,-4-4 80-16,-5 1 40 0,-1-2-8 31,-5 3 168-31,0 2-8 0,0 6 80 16,-16 2-112-16,1 6-248 15,-1 6-48 1,2 2-400-16,2 0-840 0,1 14-1673 0,8 2-3800 15</inkml:trace>
  <inkml:trace contextRef="#ctx0" brushRef="#br0" timeOffset="213657">15052 17012 5281 0,'0'0'2928'0,"0"0"-1063"0,0 0-577 0,0 0-352 15,0 0-632-15,0 0-304 16,0 0-440-16,0 94-2737 0</inkml:trace>
  <inkml:trace contextRef="#ctx0" brushRef="#br0" timeOffset="214100">15391 16705 6105 0,'0'0'3088'16,"0"0"-1767"-16,0 0-361 31,0 0-72-31,0 0-264 0,0 0-200 15,8 123-288-15,1-103 32 16,-1-3-144-16,1-6 32 0,-1-5 0 16,-3-2 0-16,0-4-48 15,0 0-8-15,0 0-72 31,0 0 72-31,4-4 80 0,1-6-64 32,0-2 56-32,-1 0-72 0,-2 1 57 0,-2-2 39 0,-5 3-96 0,0 0 232 15,0 0-16 1,0 2-216-1,-12 2-64-15,-5 6-1065 16,2 0-2903-16,1 8-4842 0</inkml:trace>
  <inkml:trace contextRef="#ctx0" brushRef="#br0" timeOffset="214713">15598 16694 2536 0,'0'0'4337'15,"0"0"-2801"-15,0 0-343 0,0 0-329 16,0 0-128-16,0 0-360 16,23 82-320-16,-14-68 24 0,3-3-64 31,1-4 88-16,-2-5 56-15,2-2-104 0,1 0 64 0,-4-6 80 16,5-10-72-16,-6-8 104 16,1-3 0-16,-2 0-120 0,-3 1 104 15,-5 2-112-15,0 3 104 31,0 6 297-31,-7 0-377 16,-15 6-128-16,-14 3-753 0,6 4-951 16,-1 2-3305-16</inkml:trace>
  <inkml:trace contextRef="#ctx0" brushRef="#br0" timeOffset="215475">13429 17023 5761 0,'0'0'1216'0,"0"0"288"15,0 0-23-15,120 28-625 16,-85-20-416-16,-1-2-256 15,-5-2-32 1,-9-2-112-16,-3-1 16 16,-7 1 48-16,-5 0-96 0,-5 3 448 15,0-1 824-15,0 6-127 16,-15 4-737-16,-6 8-416 15,-27 12-1129-15,9-4-1655 0,0-6-8042 16</inkml:trace>
  <inkml:trace contextRef="#ctx0" brushRef="#br0" timeOffset="216206">12329 17135 2920 0,'0'0'7162'32,"0"0"-5154"-32,0 0-1136 0,0 0-192 15,0 0-271-15,0 0-409 0,-3 103 48 16,18-64-40-16,-4-3-8 15,5-4 32-15,2-4-32 16,1-5 0 0,-2-1-8-16,0-4-32 15,1-2 32-15,0-2-65 0,-2-2-111 0,-3-4 80 16,0 0-88-16,-7-4 192 15,-1-2-8 1,-2 0-8-16,-3 0 16 16,0 0 80-16,0-1 304 15,0 8 505-15,-11 3-665 16,-7 4-104-16,-3 4-120 15,-3 0-96-15,0 1-112 0,-21 0-640 16,9-6-1097-16,1-6-1968 16</inkml:trace>
  <inkml:trace contextRef="#ctx0" brushRef="#br0" timeOffset="216715">12326 17304 2592 0,'0'0'2905'0,"0"0"-1193"0,0 0-392 16,0 0-103-16,0 0-393 0,0 0-360 15,118-57-48-15,-87 57-368 16,-1 0 16-1,4 17 80-15,-6 13-96 16,1 6 240-16,-5 2-152 16,-1-2-72-16,-5-6 64 0,-6-6-128 15,1-10 0-15,-6-8 0 0,-2-4-40 16,1-2 40-16,-6 0 48 15,0-8 32 1,0-14 496 0,0-4-104-16,0-6-192 0,0 2 1 15,0 4-265-15,0 7 248 0,0 6-200 16,-5 7 64-16,4 6-96 15,1 0-32 1,0 0-304-16,0 0-81 16,0 4-143-16,0 5 40 15,6 1-136-15,5 1 48 0,1-5 368 16,-6-1-80-16,4-3 152 15,-4 0 88-15,-1-2 24 0,-2 0 24 16,2 0 0-16,2 0-24 31,-7-6 24-31,5-5-1120 16,1-2-1409-16,2 5-1544 0,3 5 2049 15,-3 3 833-15</inkml:trace>
  <inkml:trace contextRef="#ctx0" brushRef="#br0" timeOffset="216803">12822 17306 584 0,'0'0'1680'16,"0"0"945"-1,0 0 39-15,0 0-1056 16,0 0-583-16,0 0-865 15,-31 116-160 1,20-84-2025-16,-5-4-5328 0</inkml:trace>
  <inkml:trace contextRef="#ctx0" brushRef="#br0" timeOffset="217608">12893 17245 5737 0,'0'0'2352'0,"0"0"-1376"16,0 0-255-16,0 0-201 0,0 0-232 15,0 0 16-15,40 119-200 16,-28-102-96-16,-1-6-8 15,0-5 40 1,-1-6-40-16,0 0 0 16,-5 0 8-16,1-6 192 0,-1-11 48 15,0-2 48-15,0-5 8 0,-4-2-232 16,-1-1 40-16,0 5-96 15,0 3 40-15,0 2 48 16,0 9-96 0,0 4 72-16,0 4 48 15,0 0-128-15,0 0-88 0,0 12-160 16,5 5 72-16,5-2 168 0,-2 2 8 15,0-6-88-15,3-3 80 16,-1-3-16 0,-2-3 24-1,3-2 0-15,-1 0-72 0,-2 0 64 16,2-7-40-16,-2-5 24 15,-5-4-48-15,-1 0-96 0,-2 3 120 16,0-2 40-16,0 7 8 0,0 6 24 16,1 2-16-16,4 0 64 31,2 4-16-31,2 10 16 15,-1-1 80-15,2-2-120 0,-2-1-16 16,-1-5-16-16,-3-3 0 16,4-2-8-16,-3 0-248 0,3 0-280 15,4 0 152-15,-3-7 72 31,8 3-80-15,-1 2 312-16,-2 0-96 0,1 2 176 0,-2 0 8 16,-7 0 192-16,-1-2 320 0,-3 2 40 15,-2-2 144-15,0-2 320 16,0-1-160-1,0-6-383-15,-13-3-481 16,-5 0-817 0,2 4-3095-16</inkml:trace>
  <inkml:trace contextRef="#ctx0" brushRef="#br0" timeOffset="218509">13912 17720 4096 0,'0'0'4753'0,"0"0"-3112"15,0 0-953-15,0 0-232 16,0 0-344-16,0 0 344 31,0 0 144-15,65 99-432-16,-52-65 8 0,-4-4-88 0,-1-8-72 0,-4-8 48 15,-4-6-48-15,0-6 40 0,0-2 152 16,0 0-88-16,0 0 96 15,0-8-216 1,0-14-32 0,0-8 32-16,4-4-128 15,5 0 48-15,2 4 80 0,3 3-136 0,-2 8 88 16,2 4-48-16,-1 8-80 0,3 3 168 15,-1 4-144-15,3 0 120 16,-2 0 32 0,3 13 8-16,-3 6 240 15,0 0 8-15,-4 4-96 16,-1-1 80-16,-5 6-240 15,1-7-880-15,-5-4-3537 0</inkml:trace>
  <inkml:trace contextRef="#ctx0" brushRef="#br0" timeOffset="219437">14558 17568 808 0,'0'0'1376'0,"0"0"376"0,0 0 153 15,0 0-377-15,0 0-304 16,0 0-239-1,31 0-9-15,-15 3-200 16,7 0-360-16,-1 3 0 16,2-4-192-16,1 2-64 0,-1-2 32 15,-6-2-192-15,-1 2 0 31,-2-2 0-31,-7 2 80 0,-2 0-64 32,-2-2-16-32,-4 4 0 0,0 1 528 0,0 4 8 15,-4 5 169-15,-10 8-705 0,-20 16 0 16,5-2-1313-16,0-8-4504 0</inkml:trace>
  <inkml:trace contextRef="#ctx0" brushRef="#br0" timeOffset="220227">15106 17364 3040 0,'0'0'4921'31,"0"0"-3448"-31,0 0-841 16,0 0 232-16,0 0-88 0,0 0-280 16,50 111-288-16,-31-90 112 15,4-7-160-15,-1-2-32 16,-2-4 32-16,-3 0-144 0,3-4-16 31,-7 2 0-31,-2-4 8 0,-1 0 40 16,-2 0-48-16,-5-2 0 15,2 0 0-15,-5 0 8 16,0 0 8-16,0 0 112 0,0 0 208 15,0 0 481-15,0 2 79 16,0 4-56-16,-8 3-312 16,-8 4-464-1,-5 3-64-15,-4 4-296 16,3 2-344-16,-15-4-544 15,8-4-993-15,4-8-3336 0</inkml:trace>
  <inkml:trace contextRef="#ctx0" brushRef="#br0" timeOffset="220578">15131 17372 3912 0,'0'0'2473'0,"0"0"-473"16,0 0-47-16,0 0-641 15,0 0-392-15,120-66-352 16,-93 60-368-16,-1 6-64 16,-3 0-64-16,-4 13-72 0,1 13 112 31,-3 7-16-31,-4 1-88 15,2-1 144-15,-4-6-152 16,-3-7 8-16,0-8-8 0,-1-6-72 16,1-4 56-16,-7-2-64 0,1 0 48 15,0-8 32-15,-2-8 8 31,0-4 120-31,0-1 40 16,-2 4-31-16,-9 2 63 0,-1 6-200 16,1 9-361-1,5 0-991-15,1 9-4737 0</inkml:trace>
  <inkml:trace contextRef="#ctx0" brushRef="#br0" timeOffset="220773">15559 17478 5049 0,'0'0'2936'15,"0"0"-1167"-15,0 0 191 16,0 0-712 0,0 0-864-1,-11 102-384-15,-3-74-560 0,5-3-2600 0,0-10-6298 16</inkml:trace>
  <inkml:trace contextRef="#ctx0" brushRef="#br0" timeOffset="221375">15743 17264 1560 0,'0'0'6881'0,"0"0"-5008"16,0 0-1137-16,0 0 472 0,0 0-288 16,-6 115-584-16,6-88-80 15,0-5-208-15,6-5-40 31,6-4 24-31,-4-3-24 0,3-3-8 16,0-2 0-16,-4-5-176 16,1 0 72-16,0 0-48 0,2-7 152 0,-1-8 0 15,3-4 16 1,-1 0-16-1,-1-3 0-15,-1 3 8 16,-5 4 72-16,-3 2-32 0,-1 3 104 16,0 5 209-16,0 1-161 15,0 0 120-15,0 4-280 0,0 0-40 16,0 0-64-1,0 0-240-15,0 2-281 16,0 7-167-16,0 5-104 16,7 1 392-16,2-2-96 0,8 0-160 15,-5-1 432-15,5-5 80 16,-3 0 208-16,-3-1 0 0,1-4 0 15,-1-2 216-15,-4 0-40 32,2-2 32-32,-2-13 352 0,1-4 96 15,-5-5-24-15,-1-3-48 16,-2 1-168-16,0 5-120 0,0 4-192 15,0 8-96-15,0 5-16 32,0 4-56-32,0 0-864 15,0 9-1144-15,0 1-4826 16</inkml:trace>
  <inkml:trace contextRef="#ctx0" brushRef="#br0" timeOffset="221598">16202 17298 3184 0,'0'0'1657'0,"0"0"-369"15,0 0 296-15,0 0-528 16,0 0-343-16,0 0-121 0,68 60-264 16,-57-60 56-1,-1-11-64-15,4 0 32 16,-5 1-112-16,-3-1-224 15,-1 5 112-15,-5 3-120 0,0-1 40 16,0 0 112 0,0-7-160-16,-31-10-928 0,2 0-1369 0,-3-1-4600 15</inkml:trace>
  <inkml:trace contextRef="#ctx0" brushRef="#br0" timeOffset="222397">13502 17799 4216 0,'0'0'2849'16,"0"0"-2129"-16,0 0 552 0,0 0 73 16,0 0-617-16,127 45-160 15,-102-34-464-15,-1-1-8 0,-6-2-40 16,-1-5 16-1,-5 4 24-15,-1-5-96 16,-9 2 8-16,1 2 200 16,-3 4-88-16,0 6 672 0,-5 8-512 15,-24 22-280-15,2-3-1512 16,1-9-5473-16</inkml:trace>
  <inkml:trace contextRef="#ctx0" brushRef="#br0" timeOffset="223183">12578 18021 1168 0,'0'0'7153'0,"0"0"-5608"0,0 0-1249 16,0 0-232-16,0 0 304 16,0 0 272-16,39 111-448 15,-29-75-40-15,-6-6-104 16,-2-6 8-1,0-10 8-15,-2-7-56 16,0-5-8-16,0-2 304 0,0 0-128 16,0-3 392-16,0-15-568 15,0-8-160-15,-2-6 144 16,2-4 16-16,0 2 0 0,0 6-8 31,5 5-24-31,8 9 32 16,1 8-96-16,-1 6-168 0,5 0 168 0,1 9 96 15,-6 12 80-15,5 7 176 16,-7 0-240-16,-4 3 64 15,1-7-80-15,-6-9-136 0,-2-4 128 16,0-7 8 0,0-4-72-1,0 0-16-15,0-11-104 0,0-10 64 0,0-9 64 16,0 0-32-16,6 2 96 15,-1 7 0-15,6 11-8 16,4 8 8 0,-1 2-264-16,6 0 168 15,1 16 88-15,0 2-248 16,6-6-360-16,-4-3-1681 0,-4-9-3864 15</inkml:trace>
  <inkml:trace contextRef="#ctx0" brushRef="#br0" timeOffset="223530">12961 17901 4536 0,'0'0'1889'16,"0"0"-985"-16,0 0-464 16,0 0-120-16,-16 126 56 0,16-83-8 31,0-5-48-31,0-6 137 15,3-12-337-15,5-6-120 16,3-7-184-16,-6-7-177 0,0 0-263 16,2 0-16-16,-1-19 400 0,2-11 144 15,-5-8-192-15,2-3-312 16,-5 1 208-1,0 6 392-15,0 8 448 16,0 13 664-16,0 6 184 16,0 7 249-16,0 0-705 0,2 0-536 15,7 9-136-15,3 8-160 16,1 3 96-16,0 5-104 15,-1-2-48-15,6 1-536 16,-2-5-1713-16,-4-10-3344 16</inkml:trace>
  <inkml:trace contextRef="#ctx0" brushRef="#br0" timeOffset="223698">13127 17925 3672 0,'0'0'1777'0,"0"0"-537"0,0 0-136 16,0 0-304-16,0 0-200 15,0 0-496-15,120 94 1 0,-94-75-105 32,9 0-497-32,-11-4-879 15,-3-6-1809-15</inkml:trace>
  <inkml:trace contextRef="#ctx0" brushRef="#br0" timeOffset="223890">13332 17835 4240 0,'0'0'5466'16,"0"0"-3618"-16,0 0-824 16,0 0-184-16,0 0-528 15,-24 134-312-15,11-69-440 16,0-12-1736-16,-1-4-6162 15</inkml:trace>
  <inkml:trace contextRef="#ctx0" brushRef="#br0" timeOffset="224865">14371 18298 3000 0,'0'0'5689'0,"0"0"-3360"0,0 0-969 15,0 0-64-15,0 0-639 16,0 0-601-16,0 0-48 15,19 58 0 1,-4-24 40-16,4 4 16 16,-8-1-64-16,1-7-8 0,-4-7-128 15,-5-6 40-15,-1-7 88 16,1-9 16-16,-3-1 32 15,0 0 88-15,0 0-24 16,0-3 72-16,0-13-176 16,0-10-168-16,0-4 168 15,6-6-48-15,1-1 48 0,2 5 0 16,-1 7-32-16,4 6 24 31,-4 5 8-31,3 6-24 16,0 2 16-16,1 4 16 0,-1 2-8 15,2 0 112-15,5 0-104 0,-4 2 48 16,2 12 56-16,-1 2 16 15,-4 5 248-15,1 0-200 16,-6 9-176 0,1-6-528-16,-4-3-2505 0</inkml:trace>
  <inkml:trace contextRef="#ctx0" brushRef="#br0" timeOffset="225849">14868 18143 3776 0,'0'0'2513'16,"0"0"-1545"-16,0 0 0 0,0 0 144 16,113 21-215-16,-77-17-353 0,-2-4-48 15,0 0-344 1,-5 0 0-16,-4 0-144 0,-7 0 40 15,-6 0-16 1,-6 0-32-16,-3 4 8 16,-3 1 480-16,0 10 248 0,-3 4 88 15,-10 10-568-15,-6 5-256 0,-9 6-632 31,6-8-2096-31,4-12-4666 16</inkml:trace>
  <inkml:trace contextRef="#ctx0" brushRef="#br0" timeOffset="226478">15282 18064 4721 0,'0'0'2064'16,"0"0"-872"-16,0 0 176 0,27 106-199 15,-17-72-673-15,-2-2-192 16,-3-10-112-16,1-6-184 16,-4-6-8-1,-2-8 8-15,0-2-8 0,0 0 192 16,0 0-128-16,0-4-64 15,0-14-8-15,0-8-144 16,3-4 152-16,0-4-8 0,5 0 8 16,-1 5-8-1,-2 9 8-15,1 8-16 16,-3 9-40-16,5 3-40 15,0 0 96-15,0 3 216 16,1 18 200-16,-1 7 128 0,1 2-240 16,-1 0-152-16,-3-3-24 15,0-6-120-15,-3-9-8 0,1-8 0 16,-3-2 8-1,0-2 56-15,0 0-64 16,0-12-112-16,0-10-296 16,0-6-80-16,0-4 216 0,0 0 8 31,0 6 32-31,0 9 232 15,0 8-104-15,0 7 96 0,5 2 8 16,3 0 56-16,0 0 328 16,0 7 80-16,0 1-168 15,-1 1 16-15,-1-1-136 16,2 1-48-16,0 2-128 0,0-1-752 31,4-4-1536-31,-1-1-3658 0</inkml:trace>
  <inkml:trace contextRef="#ctx0" brushRef="#br0" timeOffset="226885">15789 17951 728 0,'0'0'4521'0,"0"0"-2705"15,0 0 240-15,0 0-247 0,0 0-393 16,0 0-192-1,-52-24-391-15,42 24-49 0,2 13-448 0,2 8-264 32,1 9 0-32,3 4-72 15,2 0 0-15,0-2 8 0,0-6-8 16,0-7-56-16,7-8 48 15,-1-7-392-15,2-4-32 0,0 0-224 16,0 0-25-16,-1-9 289 16,-1-10 16-1,-1-4 168-15,0-3 104 16,-3 1-88-16,1 5 192 15,-3 8 0-15,3 6 120 16,-3 4 640-16,0 2 8 0,0 0-119 16,0 0-217-16,5 6-432 31,1 8 72-31,6 2-72 0,-1 3 0 15,0-4 0-15,5-3-832 32,-4-3-921-32,-4-9-2904 0</inkml:trace>
  <inkml:trace contextRef="#ctx0" brushRef="#br0" timeOffset="227091">15903 17943 4721 0,'0'0'1704'0,"0"0"-200"0,0 0 73 31,0 0-25-31,0 0-712 16,0 0-288-16,123 95 24 16,-99-78-344-16,5 0 8 0,4-2-120 15,-4 0-112-15,1-4-16 16,-7-3-336-16,-4-8-1056 0,-2 0-2945 15,-9-6-2928-15</inkml:trace>
  <inkml:trace contextRef="#ctx0" brushRef="#br0" timeOffset="227295">16179 17873 9714 0,'0'0'2720'0,"0"0"-1336"16,0 0 57-16,0 0-713 15,0 0-400-15,0 0-168 0,0 0-160 16,-48 118-104-16,37-80-680 16,-13 22-1113-1,1-7-3008-15,-3-10-3879 0</inkml:trace>
  <inkml:trace contextRef="#ctx0" brushRef="#br0" timeOffset="235668">13725 14647 3896 0,'0'-5'2961'16,"-5"1"-1057"-16,5-4-311 0,0 3-217 16,0-5-384-16,0-1-536 15,16-1-8-15,0-4-208 0,5 2-88 16,5-2 81-16,0 2-233 31,3 2 64-31,-2 2-56 16,-1 4 88-16,-2 2-96 0,-1 2 0 15,0 2-48-15,-4 0-32 16,2 0 56-16,-3 4-40 0,-2 10 64 0,-1 4 0 15,-4 3 16 1,0 2 32 0,-3 5-40-16,-3 2 312 15,0 2-320-15,-5 2 112 0,0 1-64 16,0 1 48-16,0 0-24 15,0 0-64-15,-10 0 0 0,-3-2 128 16,-4-2-128 0,0-4-8-1,-4-4 16-15,0-3 72 0,-1-6-16 16,-6-2 0-16,1-7-72 0,-2-4 232 15,-5-2-224-15,3 0 192 16,1-10 56-16,-3-7-208 0,7-3 136 31,4 1-176-31,6-2-8 16,6 1 0-16,5-2-24 0,5 0-80 15,0-4 56-15,0 0-256 16,2-2 296-16,9 2-152 0,0 4 96 16,1 4-40-16,-4 4-40 31,-3 8 128-31,-1 1-56 15,-4 5-128 1,0 0 152-16,0 0-8 0,0 0 56 0,2 9-56 16,4 5 136-16,-1 0-32 0,5 0-48 15,-2 0 24-15,3-2-40 16,2-2 16-16,2-3 0 15,-2 2-24 1,0-3 32-16,0 0-8 16,1-2 0-16,-1 0 48 0,0-2-64 15,-2 0 16-15,-1 0 0 0,-4 0 88 16,-4 0-80-1,1-2-8-15,-3 0 48 16,0 2 8-16,0-2 160 16,0 0 240-16,0 0 80 0,0 2 264 15,-3 0-272 1,-8 6-160-16,-7 3-368 0,-3 2-456 0,-3 4-408 31,-15 2-848-31,5 0-1121 16,11-12-4472-16</inkml:trace>
  <inkml:trace contextRef="#ctx0" brushRef="#br0" timeOffset="235815">13770 14777 1800 0,'0'0'2913'31,"0"0"-937"-31,0 0 400 0,0 0-599 16,0 0-441-16,0 0-368 15,0 0-688-15,144-30-280 0,-109 22-144 16,-6 3-2760-16</inkml:trace>
  <inkml:trace contextRef="#ctx0" brushRef="#br0" timeOffset="256811">14434 16468 72 0,'0'0'1808'0,"0"0"-952"15,0 0-48 1,0 0 345 0,0 0-41-16,0 0 80 0,0 0-232 0,0 0 32 15,0 0 129-15,0 0-353 16,0 0-16-16,5 0-320 0,4 0-352 31,11 0 224-31,5 0 104 16,9-2 160-16,2-2-16 0,4-3-343 31,2-3 23-31,2-3-232 15,1-6 0-15,8-11-264 0,-11 4-1857 16,-11 5-7617-16</inkml:trace>
  <inkml:trace contextRef="#ctx0" brushRef="#br0" timeOffset="257546">14371 15698 2616 0,'0'0'2609'15,"0"0"-1673"-15,0 0-216 0,0 0 280 16,0 0-184-16,0 0-103 16,0 0-545-1,0 7 232-15,0-5 64 16,5-2-288-16,1 2 88 0,7 0 8 15,5 0 40-15,1 0 184 16,7-2-344-16,5 0-24 0,4 0-128 31,6 0-8-31,17 0-120 16,-8-2-1248-16,-11-6-3681 0</inkml:trace>
  <inkml:trace contextRef="#ctx0" brushRef="#br0" timeOffset="260170">10311 7071 5641 0,'0'0'3272'31,"0"0"-1335"-31,0 0-425 16,0 0-232-1,0 0-287-15,-44 0-129 0,28 10-472 0,-2 5-144 16,1 6-16-16,-1 3-152 0,0 0 144 31,3-1-104-31,1 0-40 16,6-3 0-16,3-4-80 15,2-4-72-15,3-2 64 0,0-2-160 31,0 1 160-31,14-2-64 0,2-1-104 0,4 0 168 0,-1-2-288 32,4-2 96-32,-1 0 80 0,-2 1-176 15,-2-1 248-15,-2 0-104 16,-8-1 48-16,0 3 32 0,-5 0 24 15,-3 0 48 1,0 4 208-16,0 3-72 0,-14 4 168 0,-3 2-304 16,0-4-48-1,-3 0-520 1,4-7-1769-16,5-6-2320 0</inkml:trace>
  <inkml:trace contextRef="#ctx0" brushRef="#br0" timeOffset="260561">10432 7036 4384 0,'0'0'4721'0,"0"0"-2912"31,0 0-105-31,0 0-584 16,0 0-807-16,0 0 79 16,8 107 152-16,-3-53-16 0,1 3 144 0,2-2-320 15,0-5-72-15,4-1-272 16,-6-5 104-1,4-5-80 1,-4-3-24-16,2-4 8 0,-1-5-16 16,1-3-112-16,0-6-472 15,-6-4-496-15,4-6-929 0,-4-3-1223 16,-2-5-3586-16</inkml:trace>
  <inkml:trace contextRef="#ctx0" brushRef="#br0" timeOffset="260908">10409 7056 4705 0,'0'0'3944'0,"0"0"-2847"15,0 0 87-15,0 0-104 16,0 0-464-16,0 0-240 31,16-9-136-31,4 9 64 0,2 0-48 16,3 0-112-16,-3 0 161 15,-2 0-193 1,-3 9-16-16,-2 1 112 0,-4 5-208 0,-4-2 136 16,-6 8 128-16,-1 1 120 15,0 8 224 1,-3 4-312-16,-16 4-160 0,-1-2 56 15,-2 0-192-15,2-6 0 16,3-6-432 0,-4-9-776-16,8-9-785 0,1-6-4712 0</inkml:trace>
  <inkml:trace contextRef="#ctx0" brushRef="#br0" timeOffset="261401">10624 7183 4977 0,'0'0'1392'15,"0"0"-80"-15,0 0 216 16,0 0-143-1,0 0-225-15,0 0-592 0,115-12-128 0,-101-1-80 32,2-2-216-32,-4-2 120 15,-4 0-144-15,-5-2-16 0,-3 4 72 16,0-2-176-16,0 4 96 31,0-2-15-31,-10 2-73 16,-1 0 136-16,-2 5-136 0,-1 4 208 15,2 4 176 1,1 0-48-16,-2 0 8 15,2 8-176-15,-5 11-16 0,3 3 80 16,1 6-72-16,3-1 80 16,5-1 128-16,0 1-312 15,4-5 72-15,0-3-128 0,0 0-8 16,11-8 136-16,2 2-128 15,3-7 32-15,2-2-40 0,4-4-312 0,-2 0-424 16,19-10-432-16,-9-12-833 16,-4-1-2568-16</inkml:trace>
  <inkml:trace contextRef="#ctx0" brushRef="#br0" timeOffset="261720">11149 6848 4064 0,'0'0'2777'15,"0"0"-641"-15,0 0-351 31,0 0-321-31,0 0-528 0,0 0-368 16,0 0-103 0,-123 92-73-16,107-58 272 0,2 1-240 0,2-1-152 0,7-2 216 15,2-4-344-15,3-3 40 16,0-2-40-1,0-1-88 1,3-5 24-16,12-2-80 0,3-3 0 16,1-2 0-1,5-6-256-15,4-4-584 0,14-6-488 0,-12-12-1529 16,-2-2-5329-16</inkml:trace>
  <inkml:trace contextRef="#ctx0" brushRef="#br0" timeOffset="265196">11349 8721 3408 0,'0'0'1793'16,"0"0"-377"-16,0 0-40 0,0 0-56 15,0 0-23-15,-3 6-561 16,3-5-168-16,0-1-32 0,0 2-408 15,0-2 0 1,0 0-128-16,0 3 8 16,0-3 24-16,0 0-32 15,0 0 0-15,0 2 168 0,0 0-112 16,0-2 128-16,3 2 40 15,5 0-168-15,-1 0 272 0,2-2-144 32,3 2 9-32,-1-2 111 15,5 2-248-15,2-2 48 0,1 0 48 16,4 0-80-16,0 0 208 15,1 0-160-15,-2 0 32 0,1 0 80 16,1 0-152-16,-4 0 112 16,2-2-136-16,1 0 8 31,-1 0 112-31,3 0-176 0,4 0 24 15,-5 2 40-15,5-2 0 32,-2 2-56-32,-2 0-8 0,-3-2 8 0,-2 2 16 15,-3-3-16-15,3 3-8 16,-4-2 32-16,2 2-24 15,1-1-8-15,-3 1 0 0,2 0 8 16,1 0 16-16,-2 0-24 16,0 0 0-16,1 0-8 0,3 0 56 15,-2 0-48-15,-2 0 0 16,0-2 0-1,3 0 40 1,-4 0-32-16,2 0-8 0,1 0 0 0,-3 0 80 16,0 0-72-16,-1 0-8 15,3 0 0-15,-1 0-16 0,4 0 24 16,-4 0-8-16,2 0 0 31,-1-1 8-31,1 1-8 16,2 0 0-16,2 1 8 0,1-1-8 15,0 0 72-15,0 0-72 0,1 0 0 16,0 0 8-16,-4 0 8 15,4 0-16-15,-3 2 0 32,4 0 40-32,-5 0-40 0,3 0 0 31,-1 0 0-31,1 0 24 0,-1 0-24 0,1 0 0 0,-1 0 0 15,-1 0 0-15,1 0 8 32,-1 0-16-32,-1 0 8 0,2 0 0 15,-2 0 24-15,0 0-24 0,0 0 0 16,-2 0 40-16,2 0-40 15,-1 0 0-15,1 0 0 16,0 0-24-16,0 0 16 16,0 2 8-1,1-2 0-15,3 0 32 16,-1 0-24-16,-2 0-8 0,1 0 0 0,0 0-40 15,-4 0 40 1,4 0 0-16,-2 0 0 0,-2 0 32 16,0 0-24-16,2 0-8 0,2 4 0 31,-4-2-72-31,2 0 72 15,0 0 8 1,2 0-8-16,-2-2 56 16,0 0-48-1,0 1-8-15,-3-1 0 0,1 0-16 0,0 2 16 16,-4 3 0-16,3-3 0 15,-2 2-8-15,-2-2 16 0,3 2-8 16,-5-2 0-16,1 0 0 16,4 0-8-16,-5-2 8 15,3 0 0-15,-4 0-24 16,-1 2 40-16,0-2-16 0,-1 2 0 31,-2-2 0-31,-1 2 8 0,-1 0-8 16,-2-2 0-16,-3 0-8 0,4 1 64 15,-4-1-56-15,0 0 112 16,0 0-104-16,0 0 264 0,0 0-144 15,0 0-128 1,-21 0-224 0,-2-1-2024-16,-4-3-7330 0</inkml:trace>
  <inkml:trace contextRef="#ctx0" brushRef="#br0" timeOffset="274224">17085 15234 544 0,'0'0'2120'16,"0"0"-608"-16,0 0-79 15,0 0-137-15,0 0-280 0,0 0-64 16,0 0 65-16,0 2-57 16,0-2-72-1,0 0-160-15,0 2-88 16,0-2-160-16,0 0-144 0,0 0-39 15,0 0-225 1,0 0 8-16,0 0-72 0,0 0 0 31,0 0 40-31,0 0-48 16,0 0-376-16,0 0-1233 15,0 0-4520-15</inkml:trace>
  <inkml:trace contextRef="#ctx0" brushRef="#br0" timeOffset="276562">17169 15210 1512 0,'0'0'2192'0,"0"0"-679"16,0 0 23-16,0 0-16 0,0 0-287 15,0 0-313-15,0 4-352 16,0-4-104-16,0 0-56 31,0 0-280-31,0 0 152 0,0 0-120 16,0 0 24-16,0 0 240 31,0 0-128-31,0 0 96 16,0 0-55-1,0 0-137 1,0 0 40-16,0 0-144 15,-4 0-16-15,2 0 40 16,-3-2-120-16,0-2 48 0,2 2 88 16,-5-2-128-16,2-1 0 15,-1 3 56-15,-1-1-64 0,-2-1 144 0,-1 2-96 16,-2 0 112-16,3 2 160 15,1 0-40-15,-1 0-40 16,-1 0-144-16,3 0-96 0,-2 6 0 16,-1 6-72-16,3 0 64 15,-2 4-8-15,3 2-128 0,-4 2 136 16,3 2-40-1,0 2 48-15,5 0-16 0,-1 2 16 0,4-1-56 16,0-2 56-16,0-1-96 16,4 1 80-16,7-3-72 15,2-4-128-15,5-2-32 0,1-4-144 16,-3-2 64-16,4-3 88 15,-3-3-40 1,3-2 71-16,-6 0 33 16,-1 0-104-16,3 0 144 15,-3-9 16-15,3-5 120 16,-4-6-48-16,1-5 16 0,-2-1 16 15,0-2-144-15,-1-2 88 16,-2 3 72-16,-3 1-64 0,0 1 64 16,-2 5 16-1,-3 4-16-15,0 2 0 16,0 4 24-16,0 2 208 15,0 0 176-15,0 2 16 0,-8-2 9 16,-3 0-1-16,-6-1-176 16,0 0-96-16,-3 1-104 15,4 2-56-15,-2 1-80 16,1 5-392-16,4 0-889 15,0 0-4144-15</inkml:trace>
  <inkml:trace contextRef="#ctx0" brushRef="#br0" timeOffset="279784">17463 14534 1040 0,'0'0'2296'16,"0"0"-239"-16,0 0-129 0,0 0-328 15,0 0-87-15,-64-18-585 0,48 18-232 16,3 2-16-16,0 12-528 15,-3 7 80-15,3 2 24 0,1 3 0 32,6 2 120-32,4 1-223 15,2-3-25-15,0-2-72 0,2-5-56 16,11-4-16-16,3-3-56 15,2-8-104-15,-2-3 160 0,2-1-177 16,1 0-47-16,0-9 184 31,-2-8-128-15,-3-2 8-16,-3-4-96 0,-6 1-48 0,-1 1 144 15,-4 4-104-15,0 4 280 16,0 4 96-16,0 5-88 0,0 2 528 16,0 2 80-16,0 0-208 31,0 0 41-31,0 0-337 0,0 0-112 15,3 13-88-15,5 6-96 16,3 7 184-16,4 6 0 16,1 2 0-16,-5 0 16 0,0 0-8 15,-4-2-8-15,-1-1 0 16,-4-3-153-1,-2-6 105-15,0-2-56 0,0-4 80 16,-2-3 24-16,-9-8 0 16,-5-1 80-16,1-4 81 15,-2 0 103-15,-1 0-8 0,2-7-48 0,3-4-88 31,6-1 216-31,4 2-168 16,3-4-80-16,0 0-88 0,5-6-104 16,13-2 96-1,4-2 0-15,1-2-280 0,1 2-280 16,-1 0-857-1,-2-7-759-15,-4 10-2233 32,-8 1-1984-32</inkml:trace>
  <inkml:trace contextRef="#ctx0" brushRef="#br0" timeOffset="280310">17614 14520 3272 0,'0'0'1745'15,"0"0"-889"-15,0 0 24 16,0 0-232-16,0 0 136 15,0 0-128 1,17 24-63-16,-5-6-113 0,-3 0-56 0,1 0 112 16,-2 1-248-1,0-4 192-15,-5-2-272 0,1-3 8 16,-3-5 112-16,-1-3-256 15,3 0 64-15,-3-2 72 16,0 0-120-16,0 0 320 16,0-2 80-1,0-11-408-15,0-10-80 0,0-5-344 16,0-2 40-16,4 0-32 0,-1 8-136 15,2 6 344-15,-4 8-40 32,1 7 24-32,1 1 136 15,-1 0-248-15,4 1 56 0,6 13 192 16,-1 6 8-16,2 7 96 15,0 0-32-15,3-3-16 0,0-2 0 16,-3-6-48-16,0-5 0 16,0-5 0-16,-2-6-72 0,-3 0 56 31,0 0 32-16,-1-12 88-15,-2-7 288 0,-2-1-64 0,-3-3 104 16,0 0 32-16,0 1-144 16,-15 5 241-16,2 4-345 15,-4 5-120-15,0 8-96 0,6 0-593 16,0 12-1031-16,4 2-2937 0</inkml:trace>
  <inkml:trace contextRef="#ctx0" brushRef="#br0" timeOffset="280616">17949 14418 6025 0,'0'0'2160'0,"0"0"-823"0,0 0-241 16,0 0-616-16,0 0-264 15,0 0-216-15,0 0-8 0,0 0 8 32,20 84-184-32,-9-70-24 15,-4-4-152 1,2-2-56-16,-1 0 72 0,2-4-113 0,-2 3 113 15,-3-5 136-15,-2 1 128 0,-3-1 80 16,0 2 16-16,0 2 985 31,0 2-145-31,-8 1-632 16,-6-2-224-16,2 1-328 15,3-8-1409-15,2 0-1455 0,7 0-1873 0</inkml:trace>
  <inkml:trace contextRef="#ctx0" brushRef="#br0" timeOffset="280960">18077 14382 4640 0,'0'0'2473'0,"0"0"24"16,0 0-881-1,0 0-1280-15,0 0-160 16,0 0-88-16,0 0-80 0,-26 104-8 16,26-92-56-1,5-6-88-15,6 0-16 0,2-4-176 16,3-2 168-16,-3 2-40 15,2-2 56-15,-2 0 136 16,-2 0 16-16,-3 2 0 16,-1 2 0-16,-3-1-16 0,-4 2 16 15,0 3 336 1,0 4 144-16,0 2-392 15,-11-2-88-15,0-3-2281 32,3-5-3720-32</inkml:trace>
  <inkml:trace contextRef="#ctx0" brushRef="#br0" timeOffset="281325">18466 14263 4120 0,'0'0'2577'16,"0"0"-1193"-16,0 0-71 16,0 0-49-1,0 0 8 1,0 0-328-16,0 0-232 0,23 137-328 0,-12-97-31 15,0 0-57 1,-2-2-208-16,2-1 8 16,-5-5-88-16,4-4-8 15,-7-5 96-15,2-2-88 0,-2-6-16 16,-3-2-136-1,2-6-512-15,-2-3-649 0,0-4-719 16,0 0-3289-16</inkml:trace>
  <inkml:trace contextRef="#ctx0" brushRef="#br0" timeOffset="281656">18382 14229 1792 0,'0'0'2120'0,"0"0"-375"0,0 0-265 0,0 0-240 0,0 0-344 16,94-20-199-16,-70 20-217 15,0 0-40 1,-1 0-24-16,-4 2-152 16,-1 10 240-16,-7 2-200 15,-6 3 368-15,-3 5-104 0,-2 3-135 16,0 1-129-16,0 4-304 0,-15-1-216 15,-6-3-1177 1,5-8-2920-16,3-10-2432 16</inkml:trace>
  <inkml:trace contextRef="#ctx0" brushRef="#br0" timeOffset="282155">18691 14254 928 0,'0'0'2856'0,"0"0"-1063"15,0 0-97-15,0 0-760 16,0 0-56-16,-54 39-343 0,46-18-89 16,2 0 8-16,3 1-376 0,3-1 32 15,0-4-112-15,0 0 16 0,6-5-16 16,1-4 0-1,4-2-56 1,-1-2-16-16,-2-4-160 16,3 0 88-16,-1 0 0 0,-2-15 16 15,1-2 120-15,-2-7-176 0,-1-1 184 31,-6-1-24-31,0 3 24 0,0 1 0 0,0 5 80 0,0 7 208 16,0 6 528-16,0 2 96 16,0 2-216-16,0 0-88 0,0 0-608 15,0 4 8-15,5 8-8 16,3 3 0-16,2 0 72 15,-2 0-72 17,3-2-120-32,-3-2-288 15,0-3-904-15,-1-8-1153 0,-2 0-2264 16</inkml:trace>
  <inkml:trace contextRef="#ctx0" brushRef="#br0">18691 14254 72 0,'43'-66'4256'16,"-43"66"-3127"-16,0 0-305 15,7 2 720-15,7 9-216 16,2 4-191-16,2 2-65 0</inkml:trace>
  <inkml:trace contextRef="#ctx0" brushRef="#br0" timeOffset="282583">18964 14035 1528 0,'0'0'3128'0,"0"0"-903"32,0 0-457-32,0 0-175 0,0 0-505 0,0 0-360 31,0 0 56-31,0 0-416 0,-59 14-96 15,55-10-272-15,0-1 0 16,-5 8-256-16,-4074-3-1096 0,8145 0-4777 0</inkml:trace>
  <inkml:trace contextRef="#ctx0" brushRef="#br0" timeOffset="283483">18923 14190 1168 0,'0'0'2432'0,"0"0"-871"0,0 0-129 16,0 0-552-1,0 0-392-15,0 0-144 16,0 0-8-16,-9 53 192 15,7-37-231-15,0 1-1 0,1-2 56 16,-6 4-32 0,4 0 144-16,-2 2-192 0,-1-1 48 0,-4 1-48 15,4 0-184-15,1-1 32 31,-2 2-120-31,2-4 8 0,5 2 0 16,-3-4 0-16,0-1-8 16,1-4 8-1,2-1 0-15,-1-1-8 0,1-2 0 0,0-1 8 16,0-2 32-16,-2 0-40 31,2 0 0-31,0 1 40 0,0-1-24 16,0 0-24-16,0-1 8 15,0-1 0-15,0 2 24 16,0-2-24-16,0-2 0 15,0 2-24-15,0-2 104 0,0 0-80 32,0 0 0-32,0 0 64 0,0 0-128 0,-3 0 64 15,3 0-512-15,-5-6-1360 16</inkml:trace>
  <inkml:trace contextRef="#ctx0" brushRef="#br0" timeOffset="285406">17274 14825 3576 0,'0'0'1865'0,"0"0"-513"15,0 0 160 1,0 0 97 0,0 0-729-16,0 0-88 0,-32-10 64 15,24 8-384-15,5 0 176 16,-5 0-312-16,1 0 89 0,-4 0 183 0,0 0-304 15,-2 2 104-15,-5 0-112 32,-3 0-200-32,2 0 136 15,-4 0-104-15,0 0-48 0,2 2 144 16,0 4-136-1,-1 4-88-15,-6 2 0 0,-1 4-40 0,-3 4-40 16,0 6 80-16,-4 3-104 31,-1 3 88-31,6-2-216 0,2 0 184 16,5-5 40-16,6-5-80 15,7-5 80-15,3-5 8 16,3-4 0-16,3-4 24 0,-1-1-24 16,3-1 0-16,0 0 0 31,0 0 0-31,0 0 0 0,0 0 0 15,0 0 16-15,0 0-16 16,0 0-48-16,0 0-800 0,0 2-633 16,0 4-2895-16,0 1-2338 0</inkml:trace>
  <inkml:trace contextRef="#ctx0" brushRef="#br0" timeOffset="285938">16541 15112 3016 0,'0'0'2585'31,"0"0"-1225"-31,0 0-136 16,0 0-384-16,0 0-63 0,0 0-649 15,0 0-120-15,7 12 112 16,10 4 24-16,6 4 304 0,-4 2-48 15,7 0-136-15,2 0 224 32,-6 0-264-32,1-4-64 15,-4-4-8-15,1-4-104 0,-11-2-40 0,1-2-8 16,-5-4 24-16,-5-2 48 15,0 0 112-15,0 0 448 0,0 0 249 16,0 0-257-16,0 0-24 16,0-6-240-1,0-8-280 1,0 0 72-16,0-4-136 0,3 0-16 0,5-2 0 15,0-4-40-15,4-10-400 16,-1 5-1257-16,-5 8-6248 0</inkml:trace>
  <inkml:trace contextRef="#ctx0" brushRef="#br0" timeOffset="306836">17575 5151 5089 0,'0'0'4136'16,"0"0"-2807"-16,0 0 439 16,0 0-128-16,0 0-407 0,0 0-345 15,0 0-536-15,0 0-128 16,0 0-224-16,0 9-296 31,0 5 288-31,0 8 8 0,0 6 136 16,0 4 80-16,0 2-160 15,0 0-16-15,0-4-24 0,0-2 72 0,0-6 8 16,0-6-96-16,0-2 0 15,0-3 136 1,0-4-72 0,0-3-64-16,0 0 0 0,0-4 56 15,0 0-8-15,0 0-48 16,0 0 72-16,0 0-24 0,0 0-48 15,0-6-48 1,0-9-8-16,6-12 56 16,10-7 160-16,4-6-136 15,2-4 80 1,1-1-40-16,0 7-8 0,-4 4-64 0,-1 8 8 15,-2 7-56-15,-5 6 8 0,-4 7 48 32,-6 4-48-32,4 2 32 15,-5 0-264-15,5 0 88 0,1 10 40 16,2 9 152-1,4 3 24-15,-6 1-24 0,4 2 128 0,-4-3-16 16,-2-2-64-16,-3-6 56 31,-1-3-104-31,2 0 8 16,-2-5 120-16,0-4-128 0,0 0 0 15,5 0-8-15,-5 0-24 16,5 2-360 0,6 0-1464-16,0-3-2849 15,-1-1-5481-15</inkml:trace>
  <inkml:trace contextRef="#ctx0" brushRef="#br0" timeOffset="309500">16003 5117 5633 0,'0'0'3312'16,"0"0"-1487"-16,0 0-377 15,0 0 112-15,0 0-559 0,-3-2-585 16,3 2-192-16,0 0-152 16,0 0-72-16,12 0 24 0,2 0 104 15,-4 8-128 1,3 3 80-16,-4 2-80 15,-2 2 336-15,-4 0-328 16,-3 4 128-16,0-4-136 0,0 0-80 16,0-1 80-16,-11-5 0 15,-1 0 8-15,4-5 152 16,5-2-160-1,0-2-8 1,3 0 0-16,0 0-408 0,0 0 168 0,0 0-400 16,6 0 408-16,7 0 168 0,5 0-8 15,1 0 80-15,1 0 0 16,-1 0 0-16,-1 4-72 0,0 2 72 31,-4 4-80-15,-2 0 8-16,-6 4-32 0,-6 2 104 0,0 2 328 15,0 6 112-15,-10 0 192 16,-3-2-432-16,-6-2-128 0,3-2 80 15,5-6-152-15,-1-3-8 32,6-5-824-32,6-4-1121 15,0-15-807-15,0-4-4682 16</inkml:trace>
  <inkml:trace contextRef="#ctx0" brushRef="#br0" timeOffset="309743">16252 5272 288 0,'0'0'1824'0,"0"0"-216"15,0 0 33-15,0 0-25 0,34 122-424 16,-23-104-632-16,1-6 48 16,-1-8-239-16,5-4 231 15,-5 0 328 1,1-14 16-16,1-10 336 15,-4-4-319-15,-1-4-217 0,-3 0 152 16,-5 0-440-16,0 6 48 16,0 8-504-16,-5 9-32 0,-17 18-464 0,4 18-1296 31,0 10-3353-31</inkml:trace>
  <inkml:trace contextRef="#ctx0" brushRef="#br0" timeOffset="309939">16630 5396 6753 0,'0'0'5185'15,"0"0"-3825"-15,0 0 89 0,0 0-49 16,0 0-312-16,0 0-1008 31,0 0-80-31,-53 68-984 16,29-38-1849-16,3-4-7233 0</inkml:trace>
  <inkml:trace contextRef="#ctx0" brushRef="#br0" timeOffset="310532">16766 5194 4841 0,'0'0'2536'15,"0"0"-1864"-15,0 0 0 16,-21 120 217-16,16-70-561 0,5-3 16 15,0-8-280-15,5-9-56 16,8-9-8-16,1-8-16 0,2-5 16 31,2-8 8-31,-5 0 256 16,5 0 360-16,1-17 64 0,-1-10-48 31,0-5-72-31,-4-3-208 16,-2-4 144-16,-3 5-31 0,-7 2-209 15,-2 3 264-15,0 12-248 16,0 2-88-1,0 10-144-15,0 5-48 0,-2 0-200 0,2 0-368 16,0 0-216-16,0 0 295 16,0 12-151-16,0 2 128 0,0 1 408 15,8 4-48-15,4-1 152 16,0-2 0-1,5-2 0 1,0-4-88-16,0-2 88 0,0-4-40 16,-1-2 32-1,-3-2-192-15,-1 0 136 16,-3 0 64-16,-1-10 240 0,-1-6 336 15,-2-2 16-15,-4-2 72 0,-1-4 73 16,0 2-337 0,0 2-16-16,-1 2-384 0,-9 5-336 0,0 13-592 15,2 0-1201-15,2 4-2864 16</inkml:trace>
  <inkml:trace contextRef="#ctx0" brushRef="#br0" timeOffset="310826">17153 5362 904 0,'0'0'1080'0,"0"0"-232"15,0 0-264-15,0 0-112 0,0 0 168 16,0 0 145-16,0 0 287 0,70 45 280 15,-65-62-8-15,1-3-151 16,-6-4-569 0,0 2-400-1,0-2-168-15,-3 3-56 0,-13 6-1600 16,1 9-3065-16</inkml:trace>
  <inkml:trace contextRef="#ctx0" brushRef="#br0" timeOffset="311189">17239 5155 3040 0,'0'0'4457'32,"0"0"-3249"-32,0 0-447 0,0 0 303 15,0 0-224-15,0 0-120 16,0 0-512-16,119 13-8 15,-83-9-64 1,-1 1 168-16,-7-1 184 0,-2 0-344 0,-10 1-8 16,-6-3 136-16,-9 4-224 0,-1 0 233 15,0 7 735 1,-11 10 72-16,-13 9-264 15,-10 6-672-15,-5 2-152 16,-5 4-1288 0,9-10-1793-16,12-12-5128 0</inkml:trace>
  <inkml:trace contextRef="#ctx0" brushRef="#br0" timeOffset="312044">18003 5138 4520 0,'0'0'1833'16,"0"0"-873"-16,0 0 800 15,0 0-127-15,0 0-345 16,0 0-368 0,116 5 0-16,-92-3-447 15,0 0-129-15,-6 0-128 0,-2 2-144 16,-3-2 160-16,-3 3-152 0,-7-1 88 15,2 0 88-15,-5 2-248 16,0 3 432-16,-5 6 528 16,-13 2-304-16,-6 6-168 15,0-1-256 1,1-3-152-16,4-4 73 15,3-3-161-15,5-7-201 0,6 0-655 16,5-5-696-16,0 0-536 0,0 0-3642 16</inkml:trace>
  <inkml:trace contextRef="#ctx0" brushRef="#br0" timeOffset="313009">18495 5077 5905 0,'0'0'2376'15,"0"0"-711"-15,0 0-521 0,0 0-296 0,0 0-240 16,-34 108-200-16,34-67 176 16,4-1-352-16,13-4-32 15,1-6-95-15,5-6-33 0,-4-8-16 31,4-6 24-15,-4-8 0-16,-1-2 160 0,0 0-160 0,3-12 144 16,-5-12 16-16,-2-4-152 15,-2-6 288-15,-4 0-144 0,-8-3 128 16,0 1 440-16,0 4-376 15,-20 2 0-15,-2 8-128 0,-1 6-224 32,-3 13-144-32,-1 3-136 15,-15 17-1152-15,5 11-1217 16,4 0-6160-16</inkml:trace>
  <inkml:trace contextRef="#ctx0" brushRef="#br0" timeOffset="314187">17673 5780 3344 0,'0'0'3257'0,"0"0"-1601"0,0 0-23 15,0 0-313-15,0 0-696 16,0 0 160-16,0 0 184 0,2 73-167 16,-2-39-169-16,0 2-560 15,0-2 96-15,0-2-168 16,0-7 88-1,0-5-40-15,0-7-40 0,0-6 72 16,0-3 136-16,0-4-216 16,0 0 208-16,0 0 192 0,0 0-72 15,-2-2 224-15,-1-10-448 16,0-6-32-1,3-4-144 1,0-2-128-16,0-1 200 16,0 2-72-16,6-3-24 15,6 3 24-15,1 1 120 16,1 5-48-16,-4 0 16 0,1 7-16 15,0 5-16-15,1 1-96 16,-1 4-112-16,0 0 152 16,1 0-16-16,-3 0 88 0,1 5-8 15,-4 3 32-15,-1 4-24 0,-3 2 64 16,-2 2-56-16,0 1 320 15,0 0-40-15,0 1-88 32,0 3-72-32,0-2-128 0,0 0-424 15,-2 1-960 1,2-6-1657-16,0-7-7049 0</inkml:trace>
  <inkml:trace contextRef="#ctx0" brushRef="#br0" timeOffset="314694">18025 5865 5721 0,'0'0'3272'16,"0"0"-1879"-1,0 0-537 1,0 0-16-16,0 0 384 0,0 0-504 16,0 0-271-16,120-19-185 15,-86 11-264-15,-7-1 0 0,-1 5-40 0,-7 0-576 16,-4 2-561-1,-7 2-815-15,-8 0-649 16,0 4-1264 0,0 6-462-16</inkml:trace>
  <inkml:trace contextRef="#ctx0" brushRef="#br0" timeOffset="314881">18109 5987 1712 0,'0'0'5113'15,"0"0"-3313"-15,0 0 153 0,0 0-113 16,0 0-856-16,0 0-119 15,10 2 71-15,5-2-360 16,6-6-104-16,3-1-400 0,0-1-72 31,16-5-608-15,-6 5-1593-16,-6 3-4016 0</inkml:trace>
  <inkml:trace contextRef="#ctx0" brushRef="#br0" timeOffset="315280">18620 5776 6849 0,'0'0'1616'0,"0"0"-511"16,0 0 375-16,0 0-736 16,-13 126-288-16,13-94-448 0,1-6 48 15,17-6-56-15,-3-4 104 0,4-8-8 16,0-4 176-1,2-4-64-15,0 0 136 16,0-6-336-16,2-13 136 16,-5-2-144-16,-2-7 96 15,-2-6-56-15,-9-1 32 0,-3-1 0 16,-2 2 313-16,0 6-81 0,-18 7 104 31,-1 6-288-31,-10 13-112 16,-2 2-16-16,-5 10-560 0,-14 34-833 15,8-4-1783-15,7-4-6434 16</inkml:trace>
  <inkml:trace contextRef="#ctx0" brushRef="#br0" timeOffset="316280">17686 6509 4793 0,'0'0'2520'16,"0"0"-391"0,0 0-49-16,0 0-560 15,0 0-279-15,0 0-777 0,0 0-208 16,0 0 264-16,28 62-120 15,-17-25 56-15,-5 1-192 16,-2 0-264-16,1-4 216 0,-5-6-216 31,0-8 0-31,3-8 160 0,-3-6-144 16,0-6-16-16,0 0 144 15,0 0-8-15,0-2 376 16,0-16-216-16,0-6-288 0,0-6-16 16,0-2-88-16,1 2 88 31,11 1 0-31,-4 9-96 0,3 6-16 15,-1 7 120-15,1 2-80 16,-3 5 32-16,7 0-192 16,-2 0 232-16,1 0-64 0,4 9 24 15,-2 2 48-15,3 4 0 31,-7-2 0-15,2 4-16-16,-7 8-440 0,-2-3-904 16,-4-3-2633-16</inkml:trace>
  <inkml:trace contextRef="#ctx0" brushRef="#br0" timeOffset="317083">18356 6493 3752 0,'0'0'4793'31,"0"0"-2464"-31,0 0 63 15,0 0-423-15,0 0-681 16,0 0-728-16,-54 58-368 16,26-25-48-16,-1-1 80 0,5 0-216 15,0-6 152-15,6-5-64 0,6-6-88 16,1-4 48-16,6-5-56 31,4-1 0-31,-1-5 0 16,2 2-40-16,0-2 40 0,0 0 0 15,0 2 0-15,7 2-72 16,5-2 120-16,6 2-48 0,6 0 24 0,-1-3 136 15,1 1-144 1,2-2-16 0,0 2-96-16,-3-2-344 15,2 2-1168-15,-2-2-1313 0,-5 2-4424 16</inkml:trace>
  <inkml:trace contextRef="#ctx0" brushRef="#br0" timeOffset="317540">18662 6533 6409 0,'0'0'4009'0,"0"0"-2745"0,0 0-384 16,0 0-304-16,0 0-8 16,-18 115-400-16,18-85-64 0,10-2-80 15,6-7 129-15,5-2-153 16,0-12 56-1,1-3-8-15,3-4-96 16,-1 0 128-16,-5-13-80 0,-3-12 0 16,2-1 120-16,-7-6-88 15,-3 0 48-15,-3-2-32 0,-5 0 456 16,0 2-256-1,-5 2 8-15,-12 8 136 16,4 6-240-16,-10 10 216 16,4 6-320-16,-5 0-48 0,-1 20-408 15,-2 2-936-15,-1 6-577 16,9-7-2136-16,8-8-4160 0</inkml:trace>
  <inkml:trace contextRef="#ctx0" brushRef="#br0" timeOffset="318682">17510 6550 1528 0,'0'0'6873'0,"0"0"-4432"0,0 0-553 16,0 0-616-16,0 0-735 16,0 0-25-16,0 0-272 15,-106 94 88-15,83-66-16 0,4-5-304 16,2-2 216-1,1-5-16-15,8-4-128 16,2-6 288-16,1-1-72 0,3-3-48 16,2 0 80-16,0 1-312 15,0 3-16-15,0 2-152 16,7 1 152-16,7 4 24 15,7-3 88-15,2 0-56 32,6-4-56-32,10-4-888 0,-7 0-1816 0,-8-2-7059 0</inkml:trace>
  <inkml:trace contextRef="#ctx0" brushRef="#br0" timeOffset="320157">16252 6798 4520 0,'0'0'4313'0,"0"0"-3168"16,0 0-657-16,0 0 560 15,0 0-144-15,0 104-336 0,0-62-112 16,-3-3-456-1,-2-3 152-15,-3-8-152 16,-2-6 72-16,5-6 16 16,-3-7 64-16,2-7-64 0,1-2 281 15,5 0-321-15,-3-8 296 16,0-14-336-16,3-8 136 15,0-6-240-15,3-2 96 16,11 2 0-16,-1 8 24 16,2 6-24-1,-1 10 0-15,-2 4-56 0,-1 8-136 0,2 0 120 16,-2 4 72-16,4 14 16 15,-7 4 264 1,-2 4-232-16,-1 1 32 16,-5-1 0-16,0-7 64 15,0-2-40-15,0-6-48 16,0-7-40-16,0-4 184 0,0 0-144 15,0 0 0-15,0-2-56 0,0-13-472 32,7-8 200-32,-1-5-80 15,5 0 48-15,4 2 296 16,-5 8-168-16,1 8 168 0,-1 4-129 15,-2 6-47 1,1 0 136-16,-1 0 48 0,4 2 0 0,-3 14 280 31,1 2-272-31,-5 4 185 0,3 2-9 16,-6 1-184-16,-1-4 48 15,-1-3-48-15,0-6-320 0,3-5-625 16,-3-5-2912 0,4-2-3192-16</inkml:trace>
  <inkml:trace contextRef="#ctx0" brushRef="#br0" timeOffset="320330">16541 6798 5577 0,'0'0'2024'15,"0"0"-1008"1,0 0 881-16,0 0-337 15,0 0-808-15,0 0-560 16,0 0 72-16,0 0-264 16,12 76-480-16,-12-68-1408 0,0-4-4674 0</inkml:trace>
  <inkml:trace contextRef="#ctx0" brushRef="#br0" timeOffset="320495">16549 6610 7241 0,'0'0'2441'16,"0"0"-1673"-16,0 0-704 15,0 0-128-15,0 0-168 0,70 25-2065 0,-56-14-3496 16</inkml:trace>
  <inkml:trace contextRef="#ctx0" brushRef="#br0" timeOffset="320953">16549 6610 4753 0,'134'87'1576'15,"-134"-72"-128"-15,0 3 161 0,0 5-361 32,4 6-192-32,-4 1-392 15,1 2-24-15,-1-4-304 16,3-2-336-16,-3-7 168 0,2-4-160 15,-2-5-8-15,2-3 48 0,-2-3 0 16,0-1 0-16,0-3 0 31,0 0-40-31,0 0 232 0,0 0-135 16,0 0 79-16,0 0 248 15,3-9-432-15,3-8-56 16,2-5-24-16,4-1-152 0,1-6 224 16,4 3-72-16,1 2 80 31,2 2-16-31,-3 2-48 0,1 4 64 15,0 2 0-15,0 3 0 16,-1 6 152 0,-2 3-144-16,-1 2 48 0,-1 0 120 0,0 0-168 15,-3 14 328 1,-2 4 64-16,-2 4-176 15,-1 6-224-15,-5 10 0 0,0-6-1977 16,0-4-9745-16</inkml:trace>
  <inkml:trace contextRef="#ctx0" brushRef="#br0" timeOffset="322079">17919 7461 3504 0,'0'0'2033'0,"0"0"-1201"15,0 0 688-15,0 0 137 16,11 89-801-16,-11-55-240 0,0-4-24 15,0-4-264-15,0-6 112 16,0-4-184 0,0-5 24-16,0-8 360 15,0-1-280-15,0-2 209 0,0 0 167 16,0 0-328-16,0 0 320 15,0 0-240-15,0-7-128 0,0-10-352 16,0-3-8-16,3-4-8 31,5-2 0-31,0 0-72 0,1 4-16 16,2 4 96-16,0 2 0 15,4 0-72-15,-6 4 96 0,3 4-72 16,-1 0 40 0,0 3-192-16,-1 5 136 0,3 0 32 31,1 0 32-31,-2 0-80 0,4 5 112 15,0 9-32-15,-1 4 0 16,-1 3 0-16,-3 2 184 16,-3 3-56-16,-4-2 8 31,-3 2 176-31,-1 0-312 0,0-4-40 0,2 6-520 15,3-7-1656-15,-4-8-3722 0</inkml:trace>
  <inkml:trace contextRef="#ctx0" brushRef="#br0" timeOffset="322953">18620 7403 5153 0,'0'0'2832'0,"0"0"-647"0,0 0-289 15,0 0-952-15,0 0-424 16,0 0-224-16,0 0 73 15,-73 86-177-15,55-65 16 0,2-2 88 16,-2 0-296-16,4-3 208 31,-1-4 8-31,6-2-208 0,2-4 352 16,4-2-88-16,-2-2 64 15,5-2 64-15,0 0-392 16,0 0 144-16,0 0-152 0,0 2-128 16,13 0 128-16,5 2 0 31,6 0 72-16,5-2 8-15,3 2-80 0,1-4-224 16,13 0-1208-16,-10 0-2457 16,-4 0-6841-1</inkml:trace>
  <inkml:trace contextRef="#ctx0" brushRef="#br0" timeOffset="323598">18836 7437 8361 0,'0'0'2673'16,"0"0"-1961"-16,0 0 608 15,0 0-79-15,0 0-793 16,0 125-136-16,0-98-136 0,0-2-160 15,0-7 80 1,0-8-88 0,0-4 48-16,0-4 80 0,0-2-136 0,0 0 208 15,0 0 16-15,0-14-216 16,0-8-8-1,0-4-112 1,0-7 16-16,10 1 88 0,-1 4-152 16,6 5 160-16,-7 6-56 15,3 6-120-15,-3 7 176 0,-3 4-200 0,3 0 120 16,-1 0 32-16,-1 14 96 15,1 4-16-15,-2 5 144 16,-4 4-96-16,-1-1 120 0,0-2-120 31,0-7-16-31,0-4-56 31,0-7 0-31,3-4-8 16,-3-2 8-16,2 0-8 0,0 0-200 16,6-18-120-16,1-2 144 0,3-4-48 15,-1 1-240-15,2 8 336 16,-3 5-64-16,-2 3-177 15,1 7 225-15,-1 0-16 16,-3 0 112-16,2 9-8 0,-2 7 64 16,1 0-64-16,-1 0-88 0,1 0-1472 15,-2-6-2713-15,0-4-2792 0</inkml:trace>
  <inkml:trace contextRef="#ctx0" brushRef="#br0" timeOffset="323764">19117 7538 4721 0,'0'0'2344'0,"0"0"-1280"16,0 0 449-1,0 0-633 1,0 0-320-16,0 0-120 16,0 0-216-16,0 0-88 0,21 34-136 15,-19-18-256-15,-2 2-904 16,0-4-2129-16,0-4-3544 0</inkml:trace>
  <inkml:trace contextRef="#ctx0" brushRef="#br0" timeOffset="323953">19130 7348 1776 0,'0'0'6737'0,"0"0"-4800"0,0 0-617 16,0 0-72-16,0 0-1064 31,0 0-184-31,0 0-72 0,39 25-1160 16,-26-12-1609-16,-5-2-5320 0</inkml:trace>
  <inkml:trace contextRef="#ctx0" brushRef="#br0" timeOffset="324375">19130 7348 4705 0,'131'60'2472'0,"-131"-58"-1736"15,1 10 841-15,3 3-33 16,2 5-760-16,-3 3-248 0,2 1-176 16,-2-3-296-16,1 2 64 15,0-5-120-15,-2-6 0 0,-2-2 104 16,2-6-32-16,-2-2-40 0,0-2 24 15,0 0-56-15,0 0 568 16,0 0-183-16,0-10-329 0,3-8-64 16,2-4-281-16,1-2 129 15,2-3 0-15,2 1-24 0,-2 7 120 31,2 0 56-31,-2 8 0 16,-2 3-8-16,2 1-56 0,0 3 8 16,1 2 0-16,0 0-40 15,-1 2 96-15,2 0 0 0,0 0 96 31,-1 0 296-31,1 8-120 16,1 9 129 0,-3 7 167-16,4 6-320 0,-4 6 128 0,-5 18-376 31,2-10-704-31,-5-6-1977 0</inkml:trace>
  <inkml:trace contextRef="#ctx0" brushRef="#br0" timeOffset="329027">15396 15525 1216 0,'0'0'1568'0,"0"0"-552"0,0 0 89 16,0 0-193-16,0 0-112 16,0 0-280-16,0 0-24 0,0 0 40 15,0 0-16-15,0 0 185 16,0 0-137-16,0 0 0 31,0 0-120-31,0 0-88 0,0 0 24 16,0 0-184-16,0 0-128 15,0 0 160-15,0 0-224 0,0 0 192 16,0 0-200-16,0 0 48 15,0-2-40 1,0 2 0-16,0 0-8 16,0-4 184-16,0-2-112 31,0-3 8-31,-3-4 80 0,1-6-160 15,-2 2 248-15,2-2-96 0,-3 4-104 16,-1-2 128-16,1 4-168 16,-7-4 32-1,4 4-40-15,-3-2 48 16,-5-1-8-1,-2 0-40-15,2-2 0 16,-5 2 24-16,3 0 24 16,4 4-48-16,2 2 96 0,1 2-96 31,3 4 329-16,0 0-153-15,5 0-88 0,-5 4 88 0,4-2-104 32,-4 2-72-32,2 0 0 15,-4 0-32-15,4 0-72 0,-6 0 104 16,4 0 0-16,-3 0-72 15,1 0 0-15,2 4 72 16,-1-2 0-16,2 0-24 0,1 0 16 16,1 0 8-16,3 0 0 15,-1-2 32-15,1 2-32 0,2-2 0 16,0 0 0-16,0 0-184 15,0 0 176-15,0 0-112 16,0 0-105-16,2 2 177 0,14 2-152 16,2 2 200-1,6 2 0-15,4 0 16 0,1 4 64 0,1 0 0 0,4 2-72 16,-3 2 112-1,0 0-112 1,-2 3-8-16,0-2 0 16,-2 2 81-16,-1 0-73 0,2 2-8 0,-3-1 0 15,-4-1 8 1,2 2 72-16,-5 1-96 0,1-1 16 0,-6 2-48 15,2-3 48-15,-4 0 0 16,-3-4 16-16,-2 2 112 16,1-4-128-16,-2 2 0 0,-2-2-8 15,-1 2 80-15,-2 0-8 16,0 0-48-16,0 2 32 0,0 1 80 31,0 0-120-31,-10 0-8 16,-3-2 0-16,0 1 80 0,-3 1-40 15,1-5-40-15,-2 0 0 16,-3 0 32-16,4-1-24 0,-3 0-8 15,1-1 0-15,3 2-24 32,-1-2-72-32,0 2 96 15,2 0 0-15,-3 0-8 0,1-2 8 16,3-2 0-16,0-4 0 15,2 1 80-15,0-4-72 0,3 1-8 16,0-2 0-16,1 0 40 16,4-2-32-16,-5 0-8 15,5 2 0 1,-2-2 16-16,2 0-56 0,1 2 40 15,2-2 0-15,0 0 24 16,0 0-24-16,0 0 0 0,0 0 0 16,0 0 0-16,0 0 0 0,0 0 16 31,0 0 72-16,0 0 32-15,0 0-112 0,0 0-8 0,0 0 0 16,0 0-24-16,0 0 16 16,0 0 8-16,0 0 0 0,0 0-16 15,0 0 8-15,0 0 0 31,0 0 8-15,0 0-80-16,0 0 32 0,0 0 48 0,0 0 0 16,0 0-16-16,0 0-40 0,0 0 56 15,0 0 0-15,0 0-136 31,5-2-176-31,6-22-937 16,0 2-1175-16,-4 0-4234 0</inkml:trace>
  <inkml:trace contextRef="#ctx0" brushRef="#br0" timeOffset="331032">19180 5266 912 0,'0'0'1976'0,"0"0"-1224"16,0 0 529-1,0 0 135-15,0 0-504 0,0 0-216 0,15 4 48 16,-6-2 65 0,6 2-65-16,-4-1-176 0,5 2 136 15,0 3-288-15,2 0-144 16,2 2 32-16,2 2-296 15,2 4-8 1,5 2 0-16,2 6-16 0,3 0 16 31,2 4 0-31,1 0 8 16,1 0 32-16,-4 0-24 0,-1 1-16 15,-4-1 0-15,-2-2 56 16,-1 4-16 0,1-2-24-16,-1 2 160 0,2 2 320 0,-1-2-304 15,2 2 48-15,-4-1-48 16,0 1-184-16,0-2 161 0,-3 0-169 31,-1 0 16-31,-3 0 96 16,0 0-96-16,-4 2-16 0,2 4 0 15,-4-2 56 1,-1 2 0-16,0 0-40 0,1 0 88 0,-4-3 144 15,0 1-240-15,-3-2 64 16,3-2-48-16,-5 2 32 16,-3 0 88-16,0 2-64 0,0-2 16 15,0 2 208-15,0 0-256 31,-8 0 88-31,-3 4-136 16,-2 1 72-16,1 1 16 0,1-3-88 0,5 1 0 16,1-1 24-16,-2-5-24 15,4-4-8-15,3-2 8 16,-2-4-56-16,2-2 56 15,-4-4 48 1,-1 2 0-16,3-2 80 16,-9 2-120-16,3 3-8 0,-4-2 40 15,1 2 48-15,0-1-56 0,0-3-32 16,2 0 8-16,1-3 64 0,0-5-72 31,5 0 0-31,-5-3-8 16,6-2 80-1,1-4 48-15,-2 2-72 0,1-2 32 16,2 0-24-16,0 0-48 0,0 0-8 0,0 0 0 15,0 2-64-15,0 0 8 32,-3 1 56-32,-1 2 0 15,1 1 0-15,-2-2 0 16,5 2-48-16,-4 0 48 0,0 1-72 15,1 6 72-15,-5 1 0 0,5 2 0 16,-4-2 0-16,6-4-40 31,1-2 32-31,0-6-72 16,0 0-288-16,0-2-24 0,0 0-424 15,0 0-345-15,0-8-551 0,8-6-1017 16,-5 0-3792-16</inkml:trace>
  <inkml:trace contextRef="#ctx0" brushRef="#br0" timeOffset="334636">13017 5810 8369 0,'0'0'2177'0,"0"0"-1041"15,0 0 168 1,0 0-167-16,0 0-97 16,0 0-632-16,9 0-192 15,15 0 376-15,10-2-248 0,6-9-72 16,4-1-184-16,4-2-16 15,-3-2 144-15,-4 4-216 0,-7 0-16 32,-9 4-120-32,-8 2-400 15,-9 4 128-15,0-1 176 16,-8 3 184-16,0 0 48 0,0 0 96 15,0 0 40-15,-5 0 112 16,-11 7-248-16,-4 13-48 0,-2 10-56 31,-1 11 8-15,-3 6 16-16,5 10 80 0,2 1 0 15,4 0 0-15,4-2-24 0,0-4 24 16,1-9 0-16,0-8-16 16,4-6 16-16,1-12 8 0,2-2 184 15,-2-10 248 1,2-1-152-16,3-4 168 15,0 0-184-15,0 0-272 16,0 0-8-16,0-15-1288 0,11-6-1441 16,0-1-7753-16</inkml:trace>
  <inkml:trace contextRef="#ctx0" brushRef="#br0" timeOffset="335158">12853 6516 4384 0,'0'0'2265'0,"0"0"-913"15,-99-128 433-15,60 58-361 0,-3-24-168 16,9-28-240-16,8-27-335 15,19-9 15-15,6 9-344 32,24 19 48-32,10 34 32 0,-2 22-336 0,-3 24 80 15,7 14-168-15,11 2 40 16,9 6-96-16,22 4 16 0,6 22 24 31,8 2 0-31,3 32-88 0,-3 20 96 16,-3 18 0-16,1 26 24 15,-9 30 64-15,-20 21-24 0,-15-13 120 16,-27-27 56-1,-14-33-176-15,-5-20 104 16,-5 8-24 0,-19 8-40-16,-17 9 248 0,-15-4-200 15,-15-5-16-15,-11-9 24 0,-7-15-160 16,-3-16-256-16,1-20-280 15,-20-31-848-15,19-24-1185 0,16-9-4360 16</inkml:trace>
  <inkml:trace contextRef="#ctx0" brushRef="#br0" timeOffset="350654">11230 7488 5801 0,'0'0'2752'0,"0"0"-1911"15,0 0-793-15,0 0-48 0,0 0-2129 16,0 0-4072-16</inkml:trace>
  <inkml:trace contextRef="#ctx0" brushRef="#br0" timeOffset="356373">13491 10426 2496 0,'0'0'4353'0,"0"0"-2665"16,0 0-383-16,0 0 215 0,0 0 88 15,0 0-712-15,0 0-463 16,4 0-337-16,8 0-24 0,7 0 64 31,4 2 240-31,-1 6-80 16,3 1 192-16,0 1-168 15,-2 3 16-15,0 0 8 0,-2 4-264 32,-7-2 240-32,1 2-112 15,-7 0-144-15,-7 4 232 0,-1-1-160 16,0 4 184-16,-1 0 168 15,-22 4-415-15,-3 0 151 0,-6-2-152 16,-2-4-64-16,-5-6 216 0,1-3-216 16,2-4-8-1,10-5 0 1,5-2 64-16,13-2-72 0,3 0 8 15,5 0-72-15,0 0 8 0,0 0-152 16,0 0-8-16,5 0 103 16,11-4 25-16,5-4 48 0,4 1 48 15,2-4 0-15,2 5 32 16,-5 0-32-1,4 4 0-15,-2 1 0 16,-4 1-144-16,-4 0 88 16,-2 0 56-1,-5 3 0-15,-3 5 8 0,-8 4 104 0,0 2-104 16,0 5 361-16,0 0-265 0,-12 6 328 31,-6-3-240-31,-2-1-128 16,-2-2 96-16,4-6-152 15,0 0-8-15,4-7 0 16,2-2 152-16,6-2-184 0,3-2 32 31,1 0-368-31,2-6-481 16,0-24-1359-16,2 0-1777 0,7 1-5649 0</inkml:trace>
  <inkml:trace contextRef="#ctx0" brushRef="#br0" timeOffset="357045">14011 10580 4745 0,'0'0'3176'0,"0"0"-359"16,0 0-473-16,0 0-63 15,0 0-329-15,-21-3-744 0,21 3-175 16,0 0-833-1,6 0-192-15,15 17-8 16,8 3 16 0,7 5 288-16,4 6-24 0,2 2-192 0,-3-4 200 15,-2 1-280-15,-6-6-8 16,-2-4 112-16,-7-4-56 0,-7-5-56 31,-4-4 0-31,-3-3-40 31,-5-2-88-15,-3-2 128-16,0 0-320 0,0 0-184 0,0 0-745 15,0-4-367-15,0-9-464 0,0-4-3570 16</inkml:trace>
  <inkml:trace contextRef="#ctx0" brushRef="#br0" timeOffset="357359">14271 10445 5065 0,'0'0'3992'0,"0"0"-2775"16,0 0-137-16,0 0-192 0,0 0 16 16,-71 125-344-16,48-81-103 15,4 4 71 1,-4 0-152-1,4-6 112-15,2-6-168 0,1-6-136 0,5-6 96 16,0-5-64-16,4-7-8 16,4-5 24-16,1-3-224 15,-1-4 160-15,3 2-160 0,-3-2-8 31,3 0-272-31,-2 0-1144 0,1-6-3145 16</inkml:trace>
  <inkml:trace contextRef="#ctx0" brushRef="#br0" timeOffset="385109">15101 5480 3736 0,'-4'-3'1889'31,"-4"-1"-201"-31,4 0-240 0,-1 2-39 0,3-1-305 16,-1 1-256-16,1 2 24 16,2 0-264-16,-3 0-127 15,3 0-153 1,0 0-224-16,0 0 56 0,0 0-160 0,0 0-88 15,3 0 24-15,13 0 56 0,9 0 8 16,5-2 200-16,7-4-152 16,7-2 88-1,0-1 48-15,-4 0-176 16,-3 1 240-16,-3 2-240 15,-3 3-8-15,-9 1 0 0,1 0 88 16,-7-1-88-16,-3 3 0 0,-3 0 8 16,-4 0 56-16,-1-2-56 31,-2 2-8-31,2 0 0 0,2-2-128 15,2 0-120-15,3 2-720 16,5 0-697-16,-2 0-951 0,-2 0-2433 16</inkml:trace>
  <inkml:trace contextRef="#ctx0" brushRef="#br0" timeOffset="385537">15538 5281 4136 0,'0'0'3065'0,"0"0"-1241"0,0 0-743 0,0 0 39 15,0 0-744-15,0 0-272 16,0 0-104-16,21 0 48 0,4 3-40 15,0 1 96 1,8 0 0 0,-4 0-88-16,1 0-16 15,-4 2 64 1,2-1-32-16,-9 2-32 15,-3-1 0-15,-4 0 24 0,-4-2-24 16,-5 0 0 0,-3-2 224-16,0 4 32 0,0 4 496 15,-5 9-408-15,-29 24-344 0,3-1-880 16,-4-1-6201-16</inkml:trace>
  <inkml:trace contextRef="#ctx0" brushRef="#br0" timeOffset="386562">15151 7213 1032 0,'0'0'3208'0,"0"0"-1167"31,0 0-425-31,0 0 89 0,0 0-537 16,0 0-296-16,0 0-384 16,0 0-264-16,-5 0-64 15,23 0-136-15,11 0 264 0,6 0-8 16,6 0-136-16,4-4 192 15,-2-6-216 1,4-2-32-16,-1-2 128 0,0-3-216 16,-4 2 0-16,0 0-8 15,-1 2 16-15,-11 3 33 16,-2-1-33-16,-9 5 40 0,-3 3-32 15,-4 1-8 1,-6 0-8 0,-3 2 0-16,-3-2 16 0,0 2-32 0,0 0 16 15,0-2-289-15,0 0-335 16,-4 0-1608-16,-8 0-7698 15</inkml:trace>
  <inkml:trace contextRef="#ctx0" brushRef="#br0" timeOffset="387008">15606 6902 6241 0,'0'0'1976'0,"0"0"-1056"16,0 0-295-16,0 0-49 0,0 0-360 15,3 0-208 1,14 4 208-1,5 5 0-15,1 0-72 0,3 1 24 16,-2 3-48-16,-2-2-120 16,3-1 0-16,-4 3 80 0,0-2-64 15,0-1-16-15,-5 1 0 0,-3-2 72 31,-4-1 32-31,-4-2-104 16,-2 5 376-16,-3 0-136 0,0 10 336 16,-19 22-576-1,-7-2-400-15,-3-3-2849 0</inkml:trace>
  <inkml:trace contextRef="#ctx0" brushRef="#br0" timeOffset="397308">17709 6354 3240 0,'0'0'1625'31,"-23"2"-41"-31,7-2 192 15,-2 0-535-15,-3 0-233 0,-1 0-88 0,-1-2-296 16,-6-5 144-16,5-5-352 16,-4-1-112-16,3 0 64 15,-3-4-368-15,5 0 128 16,-1-4-128-1,6 1 169-15,-4-1-113 16,7-2-56 0,-1 1 0-16,5 1 72 0,4 0-72 0,1-1 0 0,4-4 0 15,2-1 56-15,0-5-32 16,8-4 40-1,15-1-56-15,1-3-16 16,0-1 80-16,1 7-72 16,-3 6 0-1,-1 5-56-15,-3 4 40 0,3 4 16 0,-2 2 0 16,2 3-56-16,4-1 128 0,4 2-72 31,3-3 0-31,4-2 0 16,-1 0 0-16,1-3 0 0,-1 2 0 31,1 2 16-31,1 2-16 15,-3-1 0-15,-2 1 0 16,4 4-16-16,-4 1 0 0,2 2 16 16,-4 0 0-16,1 4-80 15,0 0 24-15,-2 0 56 0,3 0-64 16,2 0 88-16,3 0-32 15,4 0 16-15,-1 0 32 16,2 0-40 0,5 0 16-16,-5 0-16 0,3 0 0 15,-3 0 88-15,0 0-96 16,-2 0 8-16,1 0 0 0,-7 0-8 15,1 4-16-15,-1 2 24 16,-2-2 0 0,-3-1-56-16,-4 1 40 15,-3-2 32-15,-4 3-16 0,1-1 40 16,-2 0-32-16,-1 0-16 15,0 2 8-15,-3-1-104 0,3 4 96 16,-2-1 8-16,3 0 0 16,0-1 32-1,-4 2-24-15,0 1-16 16,3-2 8-16,-6 2-8 15,0-2-40-15,-2 2 48 0,-5-2 0 16,2 2 64-16,0 0 0 16,-5 0-64-16,0 2 0 15,0 0 72-15,0 1 56 16,0-2-64-1,0 3 16-15,-10 2 56 16,-4 0-64-16,-3 2-72 0,-5 3 0 16,-4 0 16-16,-6 1 48 15,-2 3-64-15,-7-1 48 16,-2-1 24-16,-6 0-56 0,2 1-16 15,-3-4 0 1,2-2 0-16,4-2 32 16,2-4-32-16,-1 0 0 0,6-2 40 15,-4 0-40-15,2 0 0 16,-3 0 0-16,4 0 0 15,-4 0-48-15,0 0 96 16,3-2-48 0,0 2 0-1,4-1 48-15,-1-2-48 16,5 1 0-16,4 0-24 0,-4-3 24 15,9-1 0-15,-6 0 0 16,7 0-16-16,0-3 56 16,2 3-48-16,-2-2 8 0,2 2-24 31,-1 0-48-31,-2 1 72 0,1-1 0 0,3 0-88 0,-2-2 96 15,4-2-8-15,2 0 0 32,-2 0-48-32,4 0-56 0,-1 0 104 15,4 0 0-15,1 0-48 16,1 0 32-16,-1 0 16 15,5 0 0-15,-2 0-8 0,3-2-104 16,1 2 72-16,1-2-288 16,0-2-417-16,0-3-1327 0,0 1-5690 0</inkml:trace>
  <inkml:trace contextRef="#ctx0" brushRef="#br0" timeOffset="400753">12967 7030 4080 0,'0'0'2489'0,"0"0"-1217"16,0 0 64-16,-17-28 1 0,17 16-329 15,0-4-80-15,11-4-528 0,8-2 32 16,9-4 128 0,6 2-279-1,3 0 23-15,8 4-144 0,5 3-40 16,3 6 56-16,6 3-128 15,2 6-48 1,0 2 0-16,2 0-200 0,-1 0 200 16,-4 12 8-16,-7 6 8 15,-4 3 64-15,0 8-72 16,-5 6-8-16,-10 6 0 0,-1 10 88 15,-10 4-16-15,-8 7-64 16,-10-1 72-16,-3-1 24 31,0-2-32-31,-22-2-72 16,-6-3 0-16,-11-4-40 0,-1-2-40 0,-4-7 80 15,-2-8-168-15,-6-6 168 16,-5-8-168-16,2-10 160 0,-11-8-48 16,-2 0-272-16,2-8 320 15,3-14 8-15,10-4 0 31,11-4 400-31,11-2-200 0,9 0 136 16,9-4-144-16,8-2-136 16,5-1 88-16,0-3-144 0,13 1 0 15,6-6-64-15,4 1 64 16,4 2-200-16,-1 2-184 15,-2 4-192 1,5 3 296-16,-3 3-57 0,0 4-63 16,-2 7 400-16,-3 2-264 15,-1 5 256-15,-3 4 8 0,-5 4-216 16,-4 4 208-16,-3 2-184 15,1 0 0 1,-3 0 120 0,5 4-224-16,-3 20 296 0,5 14 448 0,-2 16-280 15,2 16 328-15,3 7-400 16,0 1 24-16,3-7 16 0,3-14-136 15,4-12 0-15,1-13-8 32,0-10-24-17,-1-10 32-15,-2-9 0 0,1-3 0 0,-2 0 328 16,-3-13-223-16,-4-11 263 15,-1-3-64-15,-9-3-120 0,-3 2 328 16,-3 2-176-16,-18 6-160 31,-7 12-176-31,-1 8-224 16,-6 14-496-16,7 18-529 0,10 0-3248 0</inkml:trace>
  <inkml:trace contextRef="#ctx0" brushRef="#br0" timeOffset="408012">2863 8791 3208 0,'0'0'1777'0,"-12"6"-145"15,6-2 136-15,-5 2-263 0,-2 2 423 16,-5 1-360 0,2-4-607-16,-4 3-73 0,-2-2-360 15,2-2 32-15,-4 0 40 16,2-4-224-1,-4 0 96-15,-5 0-312 0,0 0-80 16,-4-8 216-16,-2-7-248 16,-2-6 8-16,-1-3-56 0,4-4 112 15,-4 0-24-15,4-5-88 0,5-2 48 31,1-5-96-31,4-7-32 16,7-2 0-16,2-10 16 16,6-3-192-16,0-4 240 0,9-3-136 15,2-1 152-15,0-2-80 0,0 5 80 16,0-4 0-16,7 7 0 31,6 3-240-31,6 5 192 0,0 7 48 16,4 0 0-16,1 5-8 15,5 3-40-15,2 0 40 0,4 5 0 16,4 0-184-16,6 2 88 15,5 2 96 1,5 2 8 0,4 5-40-16,2 3 40 0,0 5-40 15,2 2 32-15,0 3-112 16,-1 5 104-16,1-2 16 0,1 3 0 15,-2 2-80-15,1 0 80 0,0 0-8 16,-4 3 0 0,1-1-64-1,0 2 64-15,-4 0 8 0,-1 0 0 16,2 0 88-16,-6 0-88 15,3 0 0-15,-3 0-8 0,3 0-8 16,-4 3 16-16,1 1 0 16,-2 0 16-1,-2 0 144-15,-2 0-88 16,-5 2-72-16,2 3 0 0,-1-2 64 15,-1 1-80-15,2 3 16 16,0-3 0-16,3 1-24 0,2-1 88 16,-3 3-72-16,4-5 8 31,-3 1-48-16,-3 1 48-15,2-1 0 0,-5 1 0 0,1-1 144 16,-6 1-144-16,-3 3-40 0,1-1 32 16,-1-3 16-16,-2 4 48 15,-3-1-56-15,1-3 0 31,-3 4-16-31,2-1 80 16,-5-2-72-16,0 1 8 0,-2 2-24 16,1-1 24-16,-4 1 0 0,2 2 0 15,1 1 80-15,0 2-80 16,4 0 0-16,-2-2 0 15,0 2-40 1,0 0 32-16,0-2 8 0,-2 0 0 31,-1 0 0-31,0 3 0 0,0-4 0 0,-2 4 0 0,-2-2 16 16,-1 2 32-16,-3-2-48 15,0 2 8 1,-1-2 152 0,-1 2-72-16,-4-2-80 0,-1 4-8 15,-3 1 104-15,2 1-16 16,-2 4-88-16,0 1 8 0,0 0 64 0,0-2-64 15,0 0-8-15,0-2 0 32,0-1 24-32,0 0-16 15,0-1 0-15,0 3-8 0,0-1 104 31,0-1-104-31,-2 6 0 0,-5-3 0 16,3 4-48-16,0 0 40 16,-4-2 8-16,5 0 0 15,-5-2 8-15,2 0 48 0,1-2-56 16,-5 2 0-16,0-2 48 15,-1 4-56-15,0-1 16 0,-1 1-8 32,1-1 72-32,3-3-72 15,-3-1 0-15,3-6 0 16,4-4 16-16,-2-3-16 0,4-2 8 15,2-3 16-15,-3-3 96 0,3 0-120 16,0 0 0-16,0 0 0 16,0 0 8-16,0 0 0 0,0 0-8 15,0 0 0 1,0 0 0-1,0 0 8-15,0 2-16 0,0-2 8 16,0 0-120-16,0 0 120 16,0 0 0-16,0 0-176 0,0 0-96 15,0 0-720-15,-6-2-448 0,-1-5-1609 31</inkml:trace>
  <inkml:trace contextRef="#ctx0" brushRef="#br0" timeOffset="410409">6987 7348 4416 0,'0'0'1409'0,"0"0"-265"0,0 0 40 16,0 0 97-16,0 0-505 15,0 0-64 1,-48-39-120-16,33 39-408 16,2 0 128-16,2 0 280 0,0 0-584 15,-1 0 408-15,-2 0-168 16,3 11-96-16,-1 0 128 0,1 6-280 15,3-2 0 1,-2 8-64 0,4-1 64-16,1 1 0 0,3 1 16 15,2-1-8-15,0-6-8 0,0 0-24 16,0-6-32-16,4 0 48 15,5-5-192-15,4-2 152 16,2-4 16 0,-1 0 24-16,7 0-88 15,0-15 16-15,3-6 80 0,-4-3 0 16,-2-3-96-16,-2 3 96 15,-7 1 0-15,-2 2 8 0,-4 5 144 16,-3 2-136-16,0 5 88 31,0 2 136-31,0 3-224 16,0 4 328-16,0 0-143 0,0 0-193 15,-3 0 104-15,1 0-112 16,2 2-48-16,-1 12 40 0,1 6 8 16,0 6 0-16,0 8 8 31,0 5-8-31,6 1 56 15,2-2-40-15,2 2-16 0,-2-2 0 0,-2-4 56 16,-1-2-64-16,0-4 8 16,-3-3 0-16,1-8 64 15,-3-2-16-15,0-4-48 16,0-5 96-1,-3 0-88-15,-10-1 256 16,-3-5-120-16,-4 0-136 0,-2 0 48 16,-1-5-48-16,5-7-8 15,5 1 296-15,7-4-288 0,4-2 400 0,2-4-408 31,0-5 64-31,16-6 0 16,7-6-56-16,8-2-16 31,3-4-104-31,12-13-848 0,-7 14-881 0,-10 7-3488 0</inkml:trace>
  <inkml:trace contextRef="#ctx0" brushRef="#br0" timeOffset="410944">7152 7241 4480 0,'0'0'3073'0,"0"0"-2065"16,0 0-584-16,0 0 761 15,0 0-233-15,5 64-200 0,3-32-248 16,-2 0-288-16,4 0 312 15,-5-2-288-15,0-4-96 0,-2-3 32 0,0-8-120 16,-3-2-8 0,2-7 48-1,-2-6-96-15,0 0 433 16,0 0 23-16,0 0-128 15,0-12 312 1,5-10-640 0,1-6-136-16,2-4-88 0,3-2-208 0,1 3 432 15,2 7-104-15,-6 9 104 0,4 4-16 16,-11 5-48-16,6 6-32 15,-4 0-56-15,2 0-320 0,1 10 455 16,2 12-175-16,4 4 192 16,-3 5 184-16,4-5-184 15,0-5-64 1,2-4 56-16,-1-10-136 15,-1-5 136-15,2-2-72 0,-7 0 80 16,3-19 184-16,-4-5-7 16,-1-6 71-16,-3-1-64 15,-3 1-136-15,0 6 184 0,0 2-128 31,-5 8-88-31,-6 6-16 16,-2 6-656-16,2 2-289 0,6 0-615 16,3 4-1641-16,2 2-1840 0</inkml:trace>
  <inkml:trace contextRef="#ctx0" brushRef="#br0" timeOffset="411266">7496 7190 2472 0,'0'0'2345'0,"0"0"-97"16,0 0 393-16,0 0-801 15,0 0-392-15,0 0-704 16,0 0-560 0,-21 59-55-16,16-33-113 0,5 0-24 15,0-4 8-15,0-6-481 0,0-3 129 16,15-6-160-16,1-1 16 15,-2-4-16-15,6-2-32 16,-1 0 368 0,-3 2 48-16,0-2-152 15,-3 4 272 1,-3 1-56-16,-4-1 8 0,-6 3 56 0,0 1 96 15,0 5 480-15,-12 0-192 16,-5-1-384-16,-2 1-496 0,3-7-1649 31,8-5-4112-31</inkml:trace>
  <inkml:trace contextRef="#ctx0" brushRef="#br0" timeOffset="411593">7725 7158 6729 0,'0'0'2488'0,"0"0"-975"0,0 0-305 16,0 0-312-1,0 0-648-15,0 0-96 0,0 0-152 16,-26 53 56-1,26-37-56-15,0-4-424 16,0-2 72-16,12-2 96 0,-1-4-72 16,0 0 240-16,2 0 8 15,2 0 80-15,-4 0-16 0,0 2 40 16,1 2-72-1,-9 0 40-15,2 2-8 16,-5 1 16-16,0 0 48 16,0 1 152-16,-13 2 16 0,-3-2-216 15,-4-6-496 1,4-1-1776-16,5-5-4002 0</inkml:trace>
  <inkml:trace contextRef="#ctx0" brushRef="#br0" timeOffset="412037">8142 7143 5097 0,'0'0'1744'16,"0"0"-1016"-16,0 0 1193 0,0 0-401 15,11 126-296-15,-3-77-144 0,0 4-464 16,2 5-215-16,0 1 199 16,1-7-288-16,0-6 16 15,-1-8-224 1,1-10-56-1,-1-6-8-15,-2-4-40 0,-3-8-96 0,1-2-408 16,-6-6-400-16,0-2-137 16,0 0-711-16,0-8-1137 0</inkml:trace>
  <inkml:trace contextRef="#ctx0" brushRef="#br0" timeOffset="412358">8116 7090 3264 0,'0'0'2033'0,"0"0"-1145"0,0 0 104 16,0 0-192-16,0 0 112 15,123-15-191-15,-89 15-105 16,-4 13-192 0,-7 8 56-16,-4 1 320 0,-11 3-104 15,-4 4 24 1,-4 1 81-16,0 2-321 0,-10 0-72 0,-11-2-224 15,-5 0-176-15,-1-6-8 16,4-5-624 0,4-13-753-16,3-5-1143 15,8-1-4082-15</inkml:trace>
  <inkml:trace contextRef="#ctx0" brushRef="#br0" timeOffset="412839">8421 7101 5601 0,'0'0'1848'0,"0"0"-312"0,0 0-111 16,0 0-633-16,0 0-280 0,0 0-376 16,0 0-32-1,-48 106-104-15,48-74 64 0,0-4-64 16,0-4 0-1,6-4-16-15,4-6 8 16,-4-6 8-16,3-2-104 16,-1-6 24-16,0 0-480 0,1 0 88 0,-1-18 248 15,4-4 8 1,-11-6-56-16,4-2 0 15,-5-2 128-15,0 2 8 16,0 4-33-16,0 8 169 16,0 7 369-16,0 7 415 15,0 4-88-15,0 0-504 0,0 4-128 16,5 15 64-16,2 3 176 15,2 3 8 1,-1 2-160-16,2-1-72 16,-2-6 120-16,3-4-200 15,-6-2-480-15,3-10-808 0,-1-2-1577 16,-2-2-3112-16</inkml:trace>
  <inkml:trace contextRef="#ctx0" brushRef="#br0" timeOffset="413064">8536 7086 2480 0,'0'0'4225'0,"0"0"-3513"0,0 0 176 16,0 0 745-1,0 0-369-15,0 0-200 16,0 0-496-16,0 0-160 15,89 107-176-15,-71-87-224 0,1-2 88 16,0-2-80-16,1-4-16 16,-1-6-496-16,0-6-1432 15,-4-2-2289-15</inkml:trace>
  <inkml:trace contextRef="#ctx0" brushRef="#br0" timeOffset="413330">8770 6919 1224 0,'0'0'6145'0,"0"0"-5033"16,0 0-544-16,0 0 545 15,-27 103-185-15,19-44 72 0,-2 9-432 31,-1 3-24-31,-1 2-64 16,4-5-200-16,-1-9 169 16,2-7-193-16,2-6-176 15,-1-9 216-15,1 0-296 0,-2-5-8 16,-12 4-360-16,1-7-2009 0,1-12-7369 0</inkml:trace>
  <inkml:trace contextRef="#ctx0" brushRef="#br0" timeOffset="414566">8966 6898 6105 0,'0'0'2336'16,"0"0"-1399"-16,0 0 223 16,0 0-544-16,0 0-528 0,0 0 160 31,0 0-16-31,80 22 104 0,-54-14 24 15,3-4-256-15,-5 0 272 16,2-2-208-16,-6-2-24 0,-3 0 144 16,-5 2-288-16,-3-2 120 15,-5 0-88 1,-4 2 72-1,0-2-8-15,0 2 8 0,0 1 113 16,0 1 247-16,0 3 48 16,-2 7 80-16,-11 6-432 0,-3 7-88 15,1 1 0-15,-4 0-64 16,1-5-8-1,5-1 104-15,2-5-16 16,0-7-88-16,4-4 0 0,2-5 72 16,5-1 24-16,0 0-96 15,0 0-56-15,0 0-240 0,0-15-1072 16,0-7-1353-16,4 1-6465 15</inkml:trace>
  <inkml:trace contextRef="#ctx0" brushRef="#br0" timeOffset="416089">9316 7088 264 0,'0'0'3104'0,"0"0"-663"16,0 0-441 0,0 0 33-16,0 0-665 0,0 0-8 0,0 0-240 15,0 0-79-15,0 4 167 31,-11 9-576-31,-1 6-328 0,-7 8-88 16,-2 1-32-16,2 4 248 16,1-4-296-16,2-2-64 15,4-8 240-15,6-4-312 0,3-6 128 16,-4-2-8-16,7-4-112 31,-1 1 289-31,1-3-169 0,0 0-120 16,0 0-8-16,0 0-128 0,0 0-1009 15,1-15-991-15,14-3-2337 16,-4-2-1344-16</inkml:trace>
  <inkml:trace contextRef="#ctx0" brushRef="#br0" timeOffset="416897">9542 6784 4424 0,'0'0'2857'0,"0"0"-520"0,0 0-217 15,0 0-432-15,0 0-295 16,0 0-585-1,0 0-232-15,0 0-544 16,-26 40 72-16,21-16-16 0,-3 4-80 16,5 2 32-16,3 4-40 15,0 0-40-15,0 1 32 0,0-3 0 16,5-7-88-1,13-1 40-15,-5-3 56 32,4-6 0-32,0-2-8 0,0-5-216 0,3-4 0 0,-1-2-24 31,0-2-232-31,-6 0 296 15,5 0-96-15,-3 0 64 0,-2-4 216 16,1-6-240-16,-3-5 232 16,-4 0 8-1,1-4 0-15,-2 0 128 0,-1-1-48 0,-3-5 24 16,1-1 248-16,-3-2-248 0,0-2 64 31,0-2 16-31,-5 0-176 16,-4 0 256-16,-3 4-40 15,4 2 144-15,-3 6 40 0,1 5-160 16,-1 4 200-16,4 1-24 15,-4 4-144-15,0-1 120 0,3 3-304 16,-4 1 0-16,-4 1-80 16,3-2-16-1,-3 2-112-15,3 0-560 16,0 2-504-16,-3 0-312 0,3 0-1177 31,2 0-5897-31</inkml:trace>
  <inkml:trace contextRef="#ctx0" brushRef="#br0" timeOffset="432926">9875 3566 3816 0,'0'0'2921'16,"0"2"-985"-16,-5-2 9 0,3 1-73 15,2-1-279-15,-1 0-705 16,1 2-216-16,-4-2-64 16,4 0-424-16,0 0-184 0,0 0-56 31,23 0-88-31,1 0 144 15,10 0 136-15,7 0 72 0,1 0 136 16,-2 0-208-16,-3 0 112 16,-9 0-40-16,-7 0-200 15,-5 0 248-15,-5 0-176 0,-3 0 16 16,-6 0 344-1,-2 0-256-15,0 0 321 16,0 0-41-16,0 0-456 0,0-2-8 16,1-14-1121-16,4 2-1823 15,2-2-7354-15</inkml:trace>
  <inkml:trace contextRef="#ctx0" brushRef="#br0" timeOffset="433317">10485 3238 7737 0,'0'0'3241'0,"0"0"-1897"15,0 0-352-15,0 0-360 16,-18 102-23-16,10-40-49 0,5 5 24 31,-2-2-8-31,5-7-400 0,0-13-48 16,0-5-128-16,0-12 72 0,0-5-48 15,0-7-24-15,5-6-344 16,2-6-576-16,9-4-1129 16,-8-10-2688-16,3-10-3208 0</inkml:trace>
  <inkml:trace contextRef="#ctx0" brushRef="#br0" timeOffset="433722">10656 3338 7161 0,'0'0'4321'0,"0"0"-2889"0,0 0 81 0,0 0-209 16,0 0-560-16,0 0-680 16,0 37-56-16,0-13 136 15,5 6-136-15,2-2-8 0,4-4 0 31,0-2 8-31,2-2-56 16,3-6 48 0,-3-2-328-16,5-1-80 0,-2-5-304 0,0-3 160 15,-1-1-56-15,-1 0-57 16,-1-2 265-16,-1 0-32 0,-4 0 88 31,-3 0 336-31,-4 0-144 16,-1 0 152-16,0 0 312 15,0 2 408-15,0 0 465 0,0 2-25 0,-11 5-224 16,-5-1-512-1,-5 5-416 1,-7 2 40-16,-1 2-48 0,-1 0-104 16,-4-2-232-16,3-4-840 15,-6-11-321 1,8-2-1207-1,4-16-7026-15</inkml:trace>
  <inkml:trace contextRef="#ctx0" brushRef="#br0" timeOffset="433954">10661 3257 6025 0,'0'0'1952'0,"0"0"-792"16,0 0 217-16,0 0-321 15,0 0 32-15,0 0-544 0,0 0-88 16,112-26-320-16,-85 24-136 16,-1 2-256-16,8 0-1224 0,-10 4-1641 31,-5 7-3872-31</inkml:trace>
  <inkml:trace contextRef="#ctx0" brushRef="#br0" timeOffset="434307">10950 3423 3592 0,'0'0'2281'0,"0"0"-929"15,-8 102-64-15,3-56 361 16,5-2-673-1,0-1-464-15,0-9-176 0,0-8-336 16,0-7 64-16,5-6-64 16,7-7 16-16,-4-4-8 15,6-2-8-15,-1 0 0 0,0-8 112 16,6-10-104-16,-4-5 96 15,3-2-40 1,-5-1-56-16,-4-2 384 16,-2 1 72-16,-7 1 216 15,0 2 105-15,0-1-321 0,-16-1-48 16,-2 3-416-16,-2 5-176 15,1 6-216-15,3 12-697 0,5 0-1263 32,4 6-4690-32</inkml:trace>
  <inkml:trace contextRef="#ctx0" brushRef="#br0" timeOffset="434704">11220 3427 904 0,'0'0'2736'15,"0"0"-2096"-15,0 0 441 0,0 0 727 16,0 0-872-16,8 108-104 16,-6-74-263-16,3-1-345 15,1-3 96-15,2-2-312 16,2-6-8-1,3-4 0-15,0-6-168 0,3-4 152 16,-3-4-32-16,1-4 48 0,1 0 248 16,4-4-248-16,-3-13 288 15,2-7-136 1,-2-1-72-16,-1-5 72 15,-2 0-72-15,-5-2 208 16,-2 0 72-16,-1 2-104 0,-3 1 96 16,-2-1 168-16,0 4-168 15,-4 0 168-15,-12 2-280 0,-2 4-48 31,-4 2-47-31,3 8-145 16,-1 3-8-16,1 7-385 16,-7 7-1055-1,5 12-1465-15,3 2-6040 0</inkml:trace>
  <inkml:trace contextRef="#ctx0" brushRef="#br0" timeOffset="438040">9718 3010 5449 0,'0'0'2808'32,"0"0"-959"-32,0 0-81 15,0 0 96-15,0 0-791 0,-8 2-265 16,-3 4-192-16,-1 2-176 15,-5 4-32-15,-1 4-88 0,-5 6-80 16,1 8 64 0,-1 6-296-1,-3 8 128-15,2 6-136 0,5 5 16 16,4 1-32-16,4-1 32 0,3 0-16 15,4-1 0-15,4-1-88 16,0-6 80-16,0-2 8 0,9-5-144 16,0-2 72-1,7-3 72 1,-4-2 0-16,7-3-8 15,0-4-184-15,6-2-288 0,15 4-704 0,-8-7-1625 16,1-8-5416-16</inkml:trace>
  <inkml:trace contextRef="#ctx0" brushRef="#br0" timeOffset="438909">11717 3058 2456 0,'0'0'3969'0,"0"0"-3313"16,0 0-368-16,0 0 440 15,0 0 336-15,0 0 97 16,78 39-321-16,-52-20 8 0,-2 3-256 16,0 5-208-16,0 1 152 15,-6 2-144-15,0 6-151 0,0 5 215 16,-9 6-224-1,-5 3 128-15,-1 6 136 16,-3 2-272-16,0 6 144 16,-15 0-144-16,-6 2 24 0,-6 0-56 15,-2-5-184-15,1-9 80 16,1-12 8-16,4-8-96 0,4-14-376 31,-7-12-752-31,7-6-1209 16,1 0-6697-16</inkml:trace>
  <inkml:trace contextRef="#ctx0" brushRef="#br0" timeOffset="451681">13453 3304 3088 0,'-3'0'5577'0,"3"0"-3728"31,0 2-729-31,0 2-96 0,0 3-96 16,-1 3-447-16,-1 6-249 15,-3 8 496-15,0 9-88 16,-1 6 32-16,-1 3-144 0,1-2-184 15,3-1 112-15,-4-5-232 16,2-6-160 0,5-7 168-16,0 0-232 0,0-8 0 15,0-2 0-15,-3-5 88 16,3-4-72-1,0 0 32-15,0-2-48 0,0 0 0 0,0 0-568 16,0 0-880 0,15-23-1065-16,4-2-2664 15,0-1-1568-15</inkml:trace>
  <inkml:trace contextRef="#ctx0" brushRef="#br0" timeOffset="452332">13705 3216 3512 0,'0'0'4873'0,"0"0"-3160"16,0 0-353-16,0 0-248 15,0 0-104-15,-51 69-239 0,39-33-465 16,3 4 248-1,-4072-2 80 1,8150-2-280-16,-4072-5 176 0,3-6-296 16,0-5-184-16,0-1 128 0,0-6-168 15,3-1-8-15,5-1 16 16,1-2 72-16,0-3-112 0,-1 0 24 31,4 1 0-15,-1-3-104-16,0-2 104 0,1 1-72 15,0-1-32-15,0 2-104 0,-6-2 136 16,4 0 56-16,-2 0 16 0,-2 3-24 15,-1-1 32-15,2-2-16 32,-7 2 8-32,3-2 0 15,-3 0 8-15,0-1 0 0,0 1 32 16,0 0 336-16,0 6-40 15,-10 1 64-15,-3 4-256 0,-8 2-136 16,0 1-16-16,-6 0-176 31,-7-6-944-31,5-2-1016 16,5-8-4658-1</inkml:trace>
  <inkml:trace contextRef="#ctx0" brushRef="#br0" timeOffset="452654">13655 3163 3816 0,'0'0'5497'0,"0"0"-4048"15,0 0-617-15,0 0-168 0,0 0 376 31,0 0-143-31,0 0-473 16,0 0-32-16,134 0-176 0,-114 0-40 16,-4 0 80-16,-2 0-208 15,-2 0-16 1,-4 0-32-16,0 0-512 15,-3 0-801-15,-5-7-3600 0</inkml:trace>
  <inkml:trace contextRef="#ctx0" brushRef="#br0" timeOffset="453564">13108 3615 2632 0,'0'0'4713'16,"0"0"-2672"-16,0 0-465 0,0 0-144 31,0 0-104-31,-7 2-679 16,7 1-249-16,0-3-80 15,0 2-312-15,0-2-16 0,0 2-80 16,0 2-8-16,13-2 96 15,5 2 0-15,5-3 8 0,-1-1 40 16,3 2 56-16,-3-2-104 31,1 0 0-31,-4 0 0 16,-3 0 24-16,-3 0-24 0,-5 0 0 15,-1 0 96-15,-2 0-48 16,-1 0-48-16,-4 0 0 0,0 0-80 0,0-3-96 16,0-5-1721-1,0-1-5264 1</inkml:trace>
  <inkml:trace contextRef="#ctx0" brushRef="#br0" timeOffset="454320">13097 3042 3808 0,'0'0'3105'16,"0"0"-1057"-16,0 0-151 0,0 0-393 15,0 0-152-15,0 0-559 16,0 0-433-16,-55-2 192 16,39 16-448-1,-2 10-32-15,-6 8-72 16,-2 10-24-16,-2 5 24 0,1 5 0 15,4 3 8-15,5 6 72 16,5 1-80-16,5 2 0 16,5 1 0-16,3-6 72 0,0-5 176 31,7-7-120-31,6-7 0 15,3-6 152-15,1-8-272 0,-4-4-8 16,2-6 0-16,-1-3 96 16,-7-6-88-16,3-3 0 15,-4 0-8-15,-4-4 0 0,1 0-40 31,0 0-536-31,2 0-352 0,18-4-953 16,-6-12-871-16,6-4-4194 16</inkml:trace>
  <inkml:trace contextRef="#ctx0" brushRef="#br0" timeOffset="455158">14011 2942 1216 0,'0'0'2216'0,"0"0"-992"0,0 0 33 31,0 0-65-31,0 0-72 16,0 0 177-16,0 0-257 0,0 0 16 16,77 68-208-16,-64-45-320 15,2 9 112-15,-1 0-175 16,-3 5-89-16,1 5 200 0,-4 3-344 31,-3 2 40-15,-2 6-224-16,-3 1 8 0,0 2 96 15,0-2-128-15,-3-2 24 0,-9-2 88 16,-1-3-72-16,-6-6-64 15,-2 2 0-15,-3-3 80 0,-4-4-16 16,-2 0-64 0,1-4 8-16,4-6-16 15,6-8-112-15,3-4 112 16,5-5-40-16,4-7-192 0,7-2 232 15,0-5-336-15,0-13-944 16,0-6-3890-16</inkml:trace>
  <inkml:trace contextRef="#ctx0" brushRef="#br0" timeOffset="468377">9859 7410 3976 0,'-7'4'1433'16,"1"2"-929"-16,-1-1 472 15,1 1 640-15,-1 0-31 0,-2 1-617 16,1-3-104-16,-7 2-432 31,0-1 208-31,-2 1-160 0,-4 3-280 16,-2-3 313-16,-3 2-329 15,-1-1-16-15,1 2 16 0,-6-3-120 16,1 2-64-16,-3-3 0 0,3 1 16 16,-6 1-16-1,2 1 0 1,1 0 0-16,-2-1 16 15,2 2-8 1,0 1-8-16,-3 0 0 0,3 0 0 0,-1 0 0 16,4-4 0-16,-3 0 8 0,4-2 64 0,2-4-72 31,-7 2-8-31,4-2 8 15,-3 0 0-15,3 0-8 16,2 0 16-16,2 0-8 16,-1 2 8-16,3-2 0 0,5 2-8 15,-2-2 0-15,2 2 8 0,1-2-8 31,-4 0 0-31,1 2 0 16,-1-2 8-16,-1 2 0 0,1-2-8 16,-6 2 0-16,2 2-24 15,-1 2 24-15,-3 1 0 0,-4 0 0 16,3 3 0-16,-4 3-16 31,1-2 16-31,1 1 0 16,0 3-96-16,-7 0 80 0,6 2-48 15,-1-2 64-15,2 2 0 16,0-6-24-1,-3 2 24-15,5-1 0 0,-2-3 8 0,-6 2 16 16,-1-1-24 0,-1-1 0-16,-4 4-8 15,2 1 8-15,0-2 0 0,2 2 0 16,2-3 8-16,4 0-32 15,-1-3 24-15,3 0 0 0,2-3 0 16,-5 2 72 0,1-1-72-16,-4-2 0 15,1 2 8-15,-4 0-32 16,1 2 24-16,-5 0 0 0,0 2 0 15,3-2 8-15,4 0-8 16,1-4 0-16,4-2 0 0,4-2 16 31,0 0-16-31,2 0 0 16,2 0 0-16,1-6-16 0,-1-2 16 15,2 0 0-15,3-2 0 16,-4 2 8-16,3-2-8 0,1-2 0 16,1-1 0-16,3 4-168 31,2-3 96-31,0-3 64 15,1 0-240-15,-3-4 152 0,5-5-313 16,-4-6 193-16,1-4 0 16,1-6-320-16,-3-3 240 0,2 0 80 15,-2 5 208-15,1 4-96 31,0 8 104-31,0 3 0 0,2 6 0 16,1 1 8-16,1 2-8 0,1-3 8 16,1 4 0-16,0-6 72 15,1-3-32-15,0-1-48 0,4-5 0 16,-1-3 56-1,3-3-8 1,-1-4 0 0,5-4 64-16,0-6 192 0,0 0-296 0,3-1 176 0,11 0-144 15,9-2 96-15,8 2-56 16,8-4-72-16,3 1 72 0,4 2 40 31,1 4-112-31,-2 4-8 16,2 5 32-1,0 3 72-15,6 4-88 0,6 5-8 0,2 0 0 31,8 3 96-31,4 2-104 0,6 2 0 16,5 0 0-16,2 0 104 16,4-2 1-16,-1-1-105 15,1 4 0-15,-1-3 8 0,0-1-8 31,-2 2 0-31,0 0 0 0,-1 4-8 0,4-2 0 0,-4 6 8 16,0-2 0-16,-6 5 32 31,-5 2-16-31,-4 1-16 16,-3 1 0-16,-2 0 8 0,-5-1-8 15,1 1 0 1,-4 0 8-16,-3 0 72 0,-1 0-72 0,-3 1-8 16,-1-1 0-1,-2 2-32-15,-1-1-16 16,-2 3 48-16,-3 0 0 15,0 0-8-15,-5 0 64 0,4 0-104 16,-3 0 48-16,-2 0-72 16,-1 5 72-16,1 1 0 0,-2-1 8 0,-5 3 16 31,0-2 48-31,-3 3-128 15,-4-3 56-15,-2-1-48 16,-2 1 23-16,-2 0 25 0,0 3 0 16,-2-2-8-16,1 3-48 15,1 5 56 1,3-2 0-16,1 6-16 15,2-2 16-15,3 4 0 16,-1-3 0-16,-1 2 24 0,1 0 32 16,-3-2-56-16,-3 2 0 15,-1-2 8-15,-1 0-16 16,-3-2 8-16,-1 2 0 15,-4 2-8 1,1 1 41-16,-1-2-50 16,-1 1 17-16,-1 3-32 0,-2-2 24 15,-3 5 16-15,-1-1 57 16,0 5-65-16,0 0-105 15,0 6 1-15,-5 1-24 0,-1 2 128 16,-2-5-64 0,-2-4 64-16,4-5 0 15,1-6 32-15,3-4-32 0,1-2 0 16,1-3-8-16,-2 1 16 15,-1-2-56-15,-2 4 48 16,2 3 0-16,-7 2 128 16,0 1-120-1,-1 2 32-15,0-1-40 0,-1 0-40 16,1-4 40-16,3-4 8 0,0-3 0 15,5 0 40-15,-4-3-40 16,2 0-8-16,-1 0 0 16,0 2 0-1,-1 2 48-15,-9 4-48 16,1 6 0-16,-7 4-24 0,-1 3 72 15,4 1-48-15,-1-5 0 16,1-2 0-16,3-3 161 16,3-6-153-16,5-1 0 0,3-2 136 31,-1-5-136-31,2-2 64 15,3 0 24 1,1-2-96-16,0 0 272 0,-7 2-200 0,6 0 32 16,-3 0 56-16,-2 0-96 15,1-1 120-15,5-1-32 0,0 0-56 31,0 0 128-31,0 0-136 0,0 0 48 16,0 0-136-16,0 0-24 0,0 0-144 16,0 0-608-16,0 0-1537 15,0 0-6713-15</inkml:trace>
  <inkml:trace contextRef="#ctx0" brushRef="#br0" timeOffset="471261">16719 8203 2736 0,'0'0'2841'16,"0"0"-1513"-1,0 0-504 1,0 0 432-16,0 0 393 0,0 0-305 15,0 0-200-15,0 0-352 16,0 0-287-16,0 0-425 0,6 5-80 16,6 9-96-16,5 4 96 0,1 1 48 31,5 2-40-31,-7-4 80 15,0-2-80-15,-1-3-16 0,2-2-376 16,-2-4-761-16,11-2-815 16,-4-2-2185-16,-4-2-1368 15</inkml:trace>
  <inkml:trace contextRef="#ctx0" brushRef="#br0" timeOffset="471717">17000 8161 4600 0,'0'0'2033'0,"0"0"-1041"0,0 0 584 16,0 0 33-16,0 0-817 15,0 0-512-15,-79 65-152 0,45-26-128 16,-24 28-96-16,6-11-1688 16,5-8-4114-16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3:53:35.6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11818 2035 5153 0,'0'0'2680'31,"0"0"-1416"-31,0 0-871 16,0 0 615-16,0 0 56 0,0 0-192 16,0-2-144-16,0 2-416 15,0-2-56-15,0 0-24 0,0 2-232 31,0 0 0-31,6 0-80 16,10-2 80-16,8 2-48 31,7-1 136-31,5-1-16 0,4 2-23 16,4 0 71-16,-2 0 32 15,4 0-40-15,8 0-32 0,7 0 160 16,15 0-152-16,24 0 136 16,29 0 96-16,33 0-312 0,11 0 328 31,1 0-192-31,-4 0-136 0,-11-11 144 0,3-10-144 0,-9-2-8 15,-9 1 0-15,-16 4 48 0,-22 4-48 16,-19 6 0 0,-17 4 0-1,-10 0 208-15,9 4-136 0,1 0-56 31,-3 0-16-31,-12 0 64 0,-16 0-64 0,-7 0 0 0,-12 2 0 16,-9 0 24-16,-1-2 72 0,-9 2-96 31,-1-2 0-31,0 0-120 16,-11 0-808-16,-12 0-1697 15</inkml:trace>
  <inkml:trace contextRef="#ctx0" brushRef="#br0" timeOffset="4839">12675 7257 7481 0,'0'0'2609'0,"0"0"-1889"16,0 2-560-16,0-2 464 0,0 0 192 16,0 2-152-16,0-2-72 15,0 0-440-15,0 0-72 31,0 0-80-31,21 0-792 0,0 0-1472 16,8-7-5658-16</inkml:trace>
  <inkml:trace contextRef="#ctx0" brushRef="#br0" timeOffset="5456">17980 7446 8409 0,'0'0'2025'16,"0"0"-1361"0,0 0-24-16,0 0 592 0,0 0-159 15,0 0-673-15,-6 17-400 0,-10-13-176 31,1 1-1393-31,-6-3-3536 0</inkml:trace>
  <inkml:trace contextRef="#ctx0" brushRef="#br0" timeOffset="13156">5753 8192 4520 0,'0'0'2953'0,"0"0"-1601"15,0 0-199-15,0 0-265 32,0 0 136-32,0 0-96 0,0 0-608 15,0 0 112-15,0 0-128 16,0 0-95-16,0 0 247 15,0 0-456 1,0 0 176-16,0 0-176 16,0 0 152-16,0 0-104 15,0 0-48-15,0 0 8 0,0 0-48 16,0 0 40-16,0 0 0 15,0 0 0-15,4 0-120 0,4 0 112 16,0 1 8-16,5-1 0 16,3 0 48-16,2 0-40 15,-1 0-8 1,6 0 0-16,0 0 8 0,1 2-8 15,2-2 0-15,0 2 0 16,-1-2 32-16,4 0-24 16,2 2-8-16,-2-2 0 0,3 2 0 15,-1 0 0 1,3 0 0-16,-2 1 0 15,4-3 112-15,3 2-96 0,3 0-16 16,0-2 0-16,8 0 72 16,0 0-120-16,-3 0 48 15,3 0 0-15,-2 0 72 16,-6 0-64-1,-3 0-8-15,1 0 0 16,-3 0 8-16,-1 0-8 0,3 0 0 16,-7 0 0-16,5 0 80 15,-3 0-80-15,0 0-8 0,1 0 8 16,-4 4 0-16,3-2 16 31,-6 4-16-31,1-3 0 0,0 1 0 16,1 0 48-16,4 1-48 15,-1-5 0-15,5 0-24 16,1 0 24-16,-2 0 0 0,-1 0 0 15,-1-3 48-15,-1-1-40 32,0 2-8-32,-6 0 0 0,1 2 8 15,-2 0-16 1,-1 0 8-16,1 0 0 15,4 0-16-15,0 0 0 16,3 0 16-16,4 0 0 0,4 0-32 16,2 0 32-16,4 0 0 15,-2 0 0-15,4 0 48 16,0 0-32-16,3 0-16 0,-3 0 0 0,3 0 8 15,2 0-24-15,0 0 16 16,-1 0 0-16,-4 2 56 0,1 0 0 31,-2 0-56-31,1 0 0 16,-2-2 64-16,-1 0-128 15,-5 0 136-15,-6 0-72 0,-2 0 56 16,-4 0-48-16,-2 0-8 16,-4 0 0-16,0 0 0 0,-6 0-8 31,-2 0 8-31,0 0 0 0,-1 0 0 15,-4 0 48 1,0 0-48-16,1 0 0 0,-1 0-16 16,0 0-32-16,2 3 56 0,-2-1-8 15,1 0 48-15,-1 0-40 31,-3 0-8-31,3 0 0 0,1-2 0 16,-1 2-32-16,-1 0 40 16,-1 0-8-16,3 0 0 0,-1-1 48 15,4 3-56-15,-6-2 8 0,3 3-24 16,-6-3 16-1,2 0 16 1,-6-2-8-16,-2 0 40 0,0 0 72 16,0 0-112-16,0 0 0 15,0-2-136-15,0-12-584 16,-5-2-2505-16</inkml:trace>
  <inkml:trace contextRef="#ctx0" brushRef="#br0" timeOffset="15148">13040 10201 416 0,'0'0'1504'16,"0"0"-584"-16,0 0 672 0,0 0 153 15,0 0-153-15,0 0-64 31,0 0-319-31,0 0-153 16,0 0-288-16,-8 0-352 0,-3 0 192 16,-2 3-296-16,-3 4 8 15,-4-3 97-15,-1 0-297 0,0 0 168 16,-1-4-40-16,-3 0-240 15,-2 0 312 1,-2-2-160 0,3-11-16-16,2 0 80 0,1-3-216 0,7-2 56 15,-2-3-64-15,7 0 32 16,1-3-32-16,4-4 0 0,3-4 0 15,3-4 0 1,0-7 40 0,0-5-40-16,0-4 0 15,3-1-16-15,8 4 16 0,-4 4 0 0,2 3 0 16,-1 7-8-16,2 3 8 15,1 3-8-15,2 3-64 0,2 2 8 32,-1 3-16-32,2 2 80 15,2 3 0-15,0 0-8 16,1 3-72-16,2 4 72 0,0 3-48 15,0 4-56-15,-1 2 8 0,2 0 104 16,1 0 0-16,1 6-48 31,4 10 32-31,1 6 8 16,-2 6 8-16,2 4 0 0,-1 2 72 15,-9 0-72 1,2-2 56-16,-3 1 32 0,-4-1-24 0,-4-2-64 16,0 0 0-16,-4-1 48 31,-1 1 0-31,-3 0-40 0,-2 2 40 15,0 3 88-15,0 1-72 16,-12-2-8 0,-1 0-56-16,-3-2 8 15,-1-5 88-15,0-5-96 0,6-3 96 16,-7-2 72-16,5-4-120 15,2 0 0-15,-5-3-48 0,6-2 8 16,-1-5 120-16,0-1-128 0,-12-2-376 16,5-11-712-16,-3-12-3153 15</inkml:trace>
  <inkml:trace contextRef="#ctx0" brushRef="#br0" timeOffset="16112">12559 8711 5337 0,'0'0'1784'0,"0"0"-1408"0,0 0 496 31,0 0 193-31,0 0-153 0,26 118-480 15,-22-80-296-15,0 2 272 0,-4-2-280 16,0-1 176-16,0-7-136 16,0-7-80-16,0-6 200 0,0-7-136 15,0-7 264-15,0-1 352 16,0-2-111-16,-7 0-9 15,-1-7-320-15,0-11-88 16,2-6-88-16,4-6-152 16,2-8 0-16,0-5 0 15,8-2-32-15,8-4 32 0,7 3 0 31,-4 4 0-31,4 8 48 0,-5 4 8 0,-2 10-56 16,-5 6 0 0,-3 4-72-16,-3 6-32 15,-3 4 80-15,2 0-64 0,-2 0 0 16,8 0-136-16,-4 12 224 15,1 8-16 1,2 6 80-16,-4 1 256 0,-2 3-120 16,-3 3-104-1,0-5 144-15,0-4-232 16,0-2-8-16,0-1 0 0,0 0-768 15,0-4-777-15,0-6-3512 0</inkml:trace>
  <inkml:trace contextRef="#ctx0" brushRef="#br0" timeOffset="16468">12867 8747 1568 0,'0'0'7745'0,"0"0"-5360"16,0 0-1345-16,0 0 16 16,0 0-295-16,0 0-753 0,0 0 256 15,36 0 80-15,-17 0-208 16,4-4 256-16,-1-4-256 0,-2 0-64 31,-4 0 0-31,0 0-72 16,-3 2-552-16,-5-1-584 0,-8 7-849 15,0 0-359-15,0 0-3162 0</inkml:trace>
  <inkml:trace contextRef="#ctx0" brushRef="#br0" timeOffset="16716">12867 8747 1240 0,'-11'132'4849'0,"11"-132"-2433"16,0 0-423-16,0 0-225 16,0 0-408-1,0 0-871-15,0 0-209 16,0 0-240-16,5 0 64 15,8 0 256-15,0 0-64 0,4-4-224 16,4 0-72-16,-1-2-48 0,7 1-1241 16,-1 1-2599 15,-10 1-5122-31</inkml:trace>
  <inkml:trace contextRef="#ctx0" brushRef="#br0" timeOffset="17148">13168 8643 3000 0,'0'0'3913'0,"0"0"-2633"15,0 0-71-15,0 0 343 16,0 0-464-16,0 110-512 16,0-74-64-16,0-1-400 0,0-6-16 15,11-3-96-15,0-4-8 16,4-3-64-16,-1-8 72 0,-1-5-56 31,2-4 32-31,-1-2-136 0,2-2 160 16,2-17 344-16,0-7-272 15,0-6 176-15,-7-4-144 0,-3-3 32 16,-8-1 321-16,0 0-113 31,0 1 88-31,-11 5 56 0,-9 4-168 0,3 9 144 16,-3 2-352-1,4 12-8-15,0 5-104 0,1 2-192 16,-1 2-472-16,-8 22-808 0,6-3-1513 15,4 0-3769-15</inkml:trace>
  <inkml:trace contextRef="#ctx0" brushRef="#br0" timeOffset="18178">15354 8696 4761 0,'0'0'2872'16,"0"0"-1736"-1,0 0-103-15,0 0 319 16,0 0-88-16,0 0-456 15,15 123-264-15,-12-91-63 16,-3-2-361-16,0-4 40 0,0-5 88 16,0-6-192-1,0-4 312-15,0-5-32 16,0-4 256-16,0-2 248 15,-3 0-200-15,-4 0-360 32,1-12-152-32,-1-9-112 0,4-5 56 15,3-6-72-15,0-2-120 16,3 0 112-1,14 2-352-15,0 2 232 0,1 6-40 0,0 5-40 16,0 4 200-16,-2 3-40 16,-3 3 48-16,1 6-128 0,1-1 88 15,-4 4-72-15,2 0 16 16,0 7-72-16,-2 18 168 15,2 5 0 1,-8 6 80-16,1 5 24 0,-1-6-104 16,-3 7-984-16,3-12-1433 15,-4-9-4264-15</inkml:trace>
  <inkml:trace contextRef="#ctx0" brushRef="#br0" timeOffset="18546">15656 8655 6025 0,'0'0'1808'0,"0"0"-1056"15,0 0 937-15,0 0-297 0,0 0-616 16,0 0-96-16,104 56-568 31,-79-50 112-31,0 0-224 0,4-1 80 16,-8 2 88-1,-4-1-64-15,-5 0 0 0,-4-2 129 0,-5 0-233 16,-3 0 240-16,0 0 432 16,0 6 240-16,-16 8 88 31,-7 4-768-31,-3 4-104 0,-1 4-8 0,-4-2-120 15,9-5-544-15,2-6-624 16,9-9-849-16,6-5-807 0,4-3-6050 16</inkml:trace>
  <inkml:trace contextRef="#ctx0" brushRef="#br0" timeOffset="18891">16087 8683 5601 0,'0'0'1912'0,"0"0"-600"16,0 0 521-16,15 113-697 0,-2-80-432 15,6-4-568 1,2-8 16-16,7-4 144 0,2-8-288 31,1-7 136-31,1-2 128 0,-1-2 16 16,-2-15 241-16,-5-8-121 15,-3-7-8-15,-6-3 272 0,-9-6-8 16,-6 1 208-16,0-2-168 15,-8 3-320 1,-19 7 33 0,-9 9-289-16,-4 10-128 0,-7 13-417 15,-35 40-1167-15,11 15-1088 16,6 5-5690-16</inkml:trace>
  <inkml:trace contextRef="#ctx0" brushRef="#br0" timeOffset="20040">9114 8743 7737 0,'0'0'2489'16,"0"0"-1785"-1,0 0-168-15,0 0 808 0,0 0-280 0,34 143-207 16,-31-94-353-16,-3 0-200 16,0-7 96-16,0-10-312 15,0-10 48-15,0-8 56 0,0-9-136 31,0-5 368-31,0 0 136 16,0 0 168-16,0-11 345 0,0-17-889 16,0-12-184-16,0-9-8 15,0-4-296-15,12 0 232 0,5 12-176 16,1 8 31-16,1 15 145 31,-1 12-184-31,2 6-56 0,-1 0 184 16,0 20 32-16,-6 6 96 15,-1 4 216-15,-6-2-40 16,1 0 200-16,-3-3-376 0,1-8 0 15,0-2-280-15,2-6-1256 32,-1-5-968-32,-1-2-4002 0</inkml:trace>
  <inkml:trace contextRef="#ctx0" brushRef="#br0" timeOffset="20363">9600 8685 9033 0,'0'0'3193'0,"0"0"-1040"0,0 0-513 16,0 0-744-16,0 0-240 0,-69 106-416 31,43-69 208-31,2-3-128 16,6-6-151-16,2-9 207 15,8-4-328-15,3-8 288 0,0-3-152 16,5-2-168-16,0-2 208 16,0 2-224-16,0-2-96 0,0 0 96 31,0 2-456-31,7 0 296 0,9 3 160 15,1-3 0-15,6 2 104 16,1-4-104 0,2 0-8-16,2 0-400 0,9 0-1425 0,-5 0-487 15,-3 0-3426-15</inkml:trace>
  <inkml:trace contextRef="#ctx0" brushRef="#br0" timeOffset="20786">9880 8769 7585 0,'0'0'1945'16,"0"0"-769"-16,0 0 248 16,-4 127-448-16,4-84-160 0,10 0-687 15,9-7 87-15,4-6-216 16,0-9 48-16,6-6-112 15,3-11 64 1,-1-4 0-16,-4 0 152 16,1-23-88-16,-6-5-64 0,-4-6 80 15,-5-4-24-15,-3 2 144 16,-9-1 136-16,-1 1 328 15,0-1 152-15,-9 1-416 0,-9 4 120 16,-8 4-24 0,-5 6-488-1,-1 12-16-15,0 10-48 0,-2 0-832 16,-13 39-816-16,8 0-2185 15,8-3-4953-15</inkml:trace>
  <inkml:trace contextRef="#ctx0" brushRef="#br0" timeOffset="22730">11706 4475 8241 0,'0'0'2353'0,"0"0"-1345"0,0 0 104 16,0 0-232-16,-81 89-39 16,67-59-729-16,6 2-40 15,5 2-40 1,3 0 80-16,0 1-88 15,0-1-24-15,8-2 0 0,8-2-80 16,2-5 80-16,4 0-48 16,9-7-665-16,19-6-1359 31,-3-4-1881-16,-5-8-3967-15</inkml:trace>
  <inkml:trace contextRef="#ctx0" brushRef="#br0" timeOffset="24415">11911 4534 6809 0,'0'0'2384'0,"0"0"-1143"0,0 0 7 15,0 0-376 1,0 0-648-16,0 0 96 0,0 0-312 0,-5 0 40 31,5 0-24-31,0 0 0 16,0 0-24-16,0 0 0 0,0 0 0 15,0 0 104-15,0 0 16 16,0 0 88-16,0 0 96 15,0 0-296-15,0 0 105 0,0 0-113 32,0 0 8-32,0 0-65 15,0 0 57-15,0 0-48 0,0 0-160 16,0 0-584-16,0 0-104 15,0 0-368-15,0 0-337 0,0 0 497 16,0 0 288-16,0 0 152 16,0 0 584-1,0 0 80-15,0 0 288 16,0 0 280-16,0 0 56 0,0 0 304 15,0 0-303-15,0 0-33 0,0 0-72 16,0 0-264-16,0 0 72 16,0 0-8-1,0 0-24-15,0 0 320 16,0 0-128-16,0 0 0 15,0 0 16-15,0 0-351 16,0 0 127-16,0 0-56 0,0 0-224 16,0 0 376-16,0 0-200 0,0 0 48 31,0 0 56-31,0 0-272 15,0 0 152-15,0 0-160 16,0 0 88-16,0 0-8 0,0 0-72 16,0 0 96-16,0 0 64 15,0 0-120-15,0 0 152 0,0 0 40 31,0 0-240-31,0 0 304 16,0 0-288-16,0 0 88 31,0 0-48-31,0 0-48 0,4-2-8 16,-1-2 0-16,2-2 48 15,1 4 40-15,-1 0-88 0,5 2-40 0,-1 0-16 16,6 0-88-16,-1 0 136 16,3 0 8-16,0 0 0 15,-4 0-16-15,2 2 16 0,-7 4 0 16,-2 0-48-16,-1 2 120 15,0 0-80-15,-5 2 8 16,0 4 0-16,0 6 248 16,0 4-72-16,-11 6 168 31,-5 2-48-31,-4 2-288 0,2-2 120 0,-3-3-128 0,7-3 8 15,-2-7 112-15,4-4-56 16,4-6-48 0,5-3-16-16,0-4 40 15,3 1-96-15,0-3 56 16,0 0-288-16,0 0 208 0,0 0-184 15,8 0 40-15,10-5 120 16,12-6 104-16,3-3 80 0,2-4 16 31,1 1-40-31,-2 2-8 16,-4 1 24-16,-4 3-72 15,-5 5 0-15,-3 1 56 0,-5 1-56 16,-3 0 8-16,-2 1 8 16,-4 1 80-16,1 2-48 0,2-2-48 31,-7 2 0-31,1-2-48 15,4 0-272-15,2 2-424 0,4 0-432 16,-1 0-496-16,-2 0-3218 0</inkml:trace>
  <inkml:trace contextRef="#ctx0" brushRef="#br0" timeOffset="24816">12505 4791 4480 0,'0'0'4914'0,"0"0"-3290"15,0 0 96-15,0 0-79 0,0 0-713 16,0 0-200-16,0 0-728 16,-61 119-760-1,48-94-1905-15</inkml:trace>
  <inkml:trace contextRef="#ctx0" brushRef="#br0" timeOffset="25905">12909 4432 6177 0,'0'0'2992'0,"0"0"-1335"0,0 0 271 15,0 0-527-15,0 0-521 16,0 0-568-16,0 0-136 31,-11 75-136-15,9-24 296-16,2 3-112 0,0 1 224 0,0-6-240 15,0-4 8-15,0-11 32 0,0-6-192 16,0-9-56-16,0-4 0 15,0-9-472-15,0-6-792 32,7 0-1401-32,4-10-3632 15</inkml:trace>
  <inkml:trace contextRef="#ctx0" brushRef="#br0" timeOffset="26238">13056 4614 2536 0,'0'0'2297'0,"0"0"-561"15,0 0 320-15,0 0-271 0,7 123-553 0,-3-101-632 16,8-8-400-16,-1-3 8 31,0-7-200-31,4-1 144 16,1-3 240-16,3 0 64 0,1 0 17 15,-2-9-193 1,-1 0-232-16,-2-1 128 0,-1-1-120 0,-2 0-32 16,-6-1 264-16,1-3-144 31,-4 0 136-31,2-4 40 0,-5-1-168 15,0 2 120-15,0-2-208 16,0 3 40-16,-5 0-104 16,-8 3-480-16,2 6-464 0,3 8-641 15,4 0-1351-15,4 0-2705 0</inkml:trace>
  <inkml:trace contextRef="#ctx0" brushRef="#br0" timeOffset="26548">13344 4570 1320 0,'0'0'1304'16,"0"0"1185"-16,0 0-873 0,0 0-432 16,0 0-16-16,79 131-127 15,-65-91-57-15,-1 1-288 0,3-2-32 16,1-10-360-1,-3-6-296 1,2-11 208-16,-3-4-208 16,-2-8-8-16,1 0 392 0,1-10 192 0,1-16 73 15,1-10-281-15,-1-7-152 16,-4-2 128-16,-4 0-152 0,-4 1 160 15,-2 8 152-15,0 8-40 32,-10 8 384-32,-6 10-384 0,-5 8-472 15,-6 2-24-15,-4 2-936 16,-14 30-616-16,8-2-1033 0,8-3-3048 15</inkml:trace>
  <inkml:trace contextRef="#ctx0" brushRef="#br0" timeOffset="26836">13799 4420 2712 0,'0'0'1808'0,"0"0"-527"15,0 0 143 1,0 0-416-1,0 0 40 1,0 0-223-16,102 112-81 0,-91-76 472 0,-9 6-232 0,-2 8-336 16,-25 29-472-16,-12-13-176 15,-5-6-2872-15</inkml:trace>
  <inkml:trace contextRef="#ctx0" brushRef="#br0" timeOffset="28232">5813 4544 432 0,'0'0'8145'0,"0"0"-5880"16,0 0-521-16,0 0-263 0,0 0-377 47,0 0-416-47,0 0-264 15,-105 116-48-15,89-68 56 0,5 5-424 16,3 0 184-16,6 2-192 15,2-3 0-15,0-6 48 0,0-4-48 16,13-8-384-16,16-9-864 16,-3-12-1369-16,0-9-3280 0</inkml:trace>
  <inkml:trace contextRef="#ctx0" brushRef="#br0" timeOffset="28603">5868 4931 7737 0,'0'0'2313'15,"0"0"-1433"-15,0 0-32 0,0 0-440 16,0 0-80-16,23 6 528 16,-1-6-79-16,3 0-57 0,2 0-520 15,2-2 24-15,2-10-224 31,3-4-1297-31,-5 4-1823 16,-8 0-6546-16</inkml:trace>
  <inkml:trace contextRef="#ctx0" brushRef="#br0" timeOffset="29189">6167 4705 2696 0,'0'0'4881'0,"0"0"-3841"16,0 0 81-16,0 0 751 0,0 103-640 0,0-67-344 15,0-2-271-15,0-4-489 16,5-5 176-16,1-7-216 0,-1-6-80 16,-3-6 32-16,1-4-40 15,-2-2 0-15,6 0 0 0,-1-4 16 16,9-21 120-1,3-9 136-15,3-7-264 0,8-10 104 0,-2 4-112 16,2 0-56-16,2 9 8 31,-4 10-104-31,-4 9 80 16,-8 8 72-16,-3 5-104 0,0 4 0 15,-4 2 32 1,0 0-32-16,2 4 88 0,-1 13-136 0,3 4 152 31,-1 5 120-31,-1 6-112 16,-4 0 328-16,-4 2-336 15,-2-4 192-15,0-2 16 0,0-1-192 0,0-7 320 16,-8-4-104-16,-2-2 168 16,-3-4 272-16,-2-2-168 0,-4-4 264 15,-4-3-39 1,-2-1-409-1,-9 0 296-15,-7-3-328 0,-1-13-152 16,0-6-72-16,0 1-64 0,12 2-608 16,7 2-296-16,9-2-1153 31,10 4-567-31,3 4-6690 0</inkml:trace>
  <inkml:trace contextRef="#ctx0" brushRef="#br0" timeOffset="29938">6787 4915 2536 0,'0'0'4777'16,"0"0"-2352"-1,0 0-497 1,0 0-56-16,0 0-255 0,0 0-729 15,0 0-104-15,-11 38-344 0,-2-10-440 16,-7 8-272-16,-1-4-1864 16,5-9-6018-16</inkml:trace>
  <inkml:trace contextRef="#ctx0" brushRef="#br0" timeOffset="31696">7007 4596 1528 0,'0'0'4457'0,"0"0"-2673"0,0 0-552 0,0 0 177 16,0 0-641-16,0 0-752 15,0 0 392-15,0 0-40 16,0 0 160-1,64 22 176-15,-46-12-224 16,0 3 97-16,-4 0-137 0,-2 2-312 16,-4 4 368-16,0 3-96 0,-7 3-48 15,-1 5 192-15,0 0-376 16,-6 0 32-1,-15 0 24-15,-2-2-224 16,-1-3 248 0,1-2-152-16,-1-5-16 0,6-8 296 0,6-2-192 15,2-4 312-15,7-2 81 16,3-2-529-16,0 0-48 0,0 0-136 15,11 0-232-15,15-6 352 32,8-8 16-32,6-8 168 15,7-2-168-15,0-3-793 0,8-5-839 16,-10 7-977-16,-10 5-4184 0</inkml:trace>
  <inkml:trace contextRef="#ctx0" brushRef="#br0" timeOffset="31941">7456 4426 4865 0,'0'0'2632'0,"0"0"-2088"15,0 0 728-15,0 0 737 0,0 0-385 16,79 110-503-16,-70-74-97 16,-2 4-440-16,-7 0-200 15,0 9-384-15,-24 25-152 16,-10-8-1873-16,-3-8-5840 15</inkml:trace>
  <inkml:trace contextRef="#ctx0" brushRef="#br0" timeOffset="33016">17211 4479 1304 0,'0'0'6625'16,"0"0"-4480"-16,0 0-729 0,0 0 80 15,0 0-616-15,0 0-343 16,-53 79-401-16,42-30-40 0,4 4 176 15,6 5-216-15,1-1 24 0,0-3-80 16,6-8 0 0,10-6-96-1,5-6-232-15,20-6-1281 0,-7-8-3192 16,1-9-3040-16</inkml:trace>
  <inkml:trace contextRef="#ctx0" brushRef="#br0" timeOffset="33483">17463 4522 6673 0,'0'0'2897'15,"0"0"-1977"-15,0 0-80 16,-22 106 448-1,14-52-368-15,4 1-512 16,-2-8 65-16,6-4-425 0,0-11 16 16,0-6-64-16,0-8-801 15,11-18-783-15,4 0-2513 16,-2 0-552-16</inkml:trace>
  <inkml:trace contextRef="#ctx0" brushRef="#br0" timeOffset="33901">17525 4654 2472 0,'0'0'2241'16,"0"0"-937"-16,0 0-360 0,0 0 96 15,0 0 713-15,0 0-633 16,32 121-328-16,-21-91 56 31,2-4-472-31,3-4-112 0,-3-8-240 16,0-5 104-16,3-5-80 15,-3-4-48-15,5 0 48 0,-3-2 280 16,1-15-248 0,-2-7 209-16,-1-6-105 0,-1-2-176 31,-3-4 216-31,-4 4-224 0,-5 3 8 15,0 13-80-15,0 10-24 0,0 6-120 16,2 11-385-16,-1 18 601 16,6 8 0-16,2-3 48 0,-1-4-48 15,7-11 0 1,-2-6-152-1,5-9 104-15,-2-4-96 0,-2-4 144 16,3-18 352-16,-3-7 32 0,-6-3 145 16,-1-2 103-16,-7 4-384 15,0 0-16-15,0 8-232 0,0 6-128 31,-13 16-280-31,3 0-1441 16,2 12-4272-16</inkml:trace>
  <inkml:trace contextRef="#ctx0" brushRef="#br0" timeOffset="34090">18155 4848 7161 0,'0'0'4185'0,"0"0"-2729"0,0 0 433 15,0 0-273-15,0 0-992 32,0 0-224-32,-130 139-400 0,92-107-1616 15,12-8-2897-15</inkml:trace>
  <inkml:trace contextRef="#ctx0" brushRef="#br0" timeOffset="34394">18327 4801 5113 0,'0'0'3304'16,"0"0"-1447"-16,0 0 95 0,0 0-472 31,0 0-807-31,146-28-217 0,-108 16-360 15,0 1-96-15,0 0-552 32,8-6-1513-32,-9 3-2560 0,-8 5-376 0</inkml:trace>
  <inkml:trace contextRef="#ctx0" brushRef="#br0" timeOffset="34585">18576 4607 5865 0,'0'0'2656'0,"0"0"-327"0,0 0-585 16,0 0-1096-16,0 0-224 15,0 0-39 1,-32 137-57-16,30-90-200 0,2-1-128 16,0 2-136-16,2-10-1545 15,7-14-3680-15</inkml:trace>
  <inkml:trace contextRef="#ctx0" brushRef="#br0" timeOffset="35080">18776 4616 5129 0,'0'0'3256'0,"0"0"-1903"16,0 0-177-16,0 0 320 0,-5 138-328 15,1-85-599-15,0-5-65 16,4-8-224-16,0-10-128 15,0-10-152-15,4-10-136 0,5-6 128 16,3-4 0 0,2 0 8-1,9-18 640-15,1-15-224 0,5-6-200 16,7-9-184-16,2 0 104 15,3 1-208-15,-3 11 72 16,0 8-40-16,-6 10-16 0,-5 13-56 16,-4 5 48-16,-5 0 56 31,-5 7 8-31,-2 11 0 0,-5 6 8 15,-1 2 88-15,-3 2 224 0,-1-1-312 16,-1-5 64-16,0-6-72 16,0-7 120-16,0 0-72 0,0-7 24 15,0-2 128 1,0 0 792-1,-8 0-440-15,-14 0-111 0,-2-6 31 16,-7-5-384-16,-6-4 264 16,-8-4-352-16,-6-3 0 0,5 1-56 15,4-2-552-15,13 5-41 0,12 4-431 31,11-2-848-31,6 6-1073 16,0 0-5761-16</inkml:trace>
  <inkml:trace contextRef="#ctx0" brushRef="#br0" timeOffset="35429">19435 4454 4104 0,'0'0'2113'15,"0"0"-441"-15,0 0 209 16,0 0-617-16,52 110-616 0,-44-76 616 15,-2 2-448-15,-6 4-271 16,0 4 39-16,-16 5-584 0,-40 25-104 16,2-10-1897-1,-2-8-5688-15</inkml:trace>
  <inkml:trace contextRef="#ctx0" brushRef="#br0" timeOffset="55231">11834 13834 2456 0,'0'4'1688'0,"-2"0"-63"16,2 1 111-16,0-1-48 15,0-2-231-15,0 0-481 31,0-2-184-31,0 1-120 0,0-1-200 16,0 0-40-16,0 0-103 16,0 0-49-16,0 0 0 0,0 0-224 15,0 0 48-15,0 0 72 16,0 0 40-16,0-9 40 31,3-12-104-31,10-11 104 0,3-8-8 16,2-6-248-16,-5-2 0 15,2 0-200-15,-4 6 0 0,-3 5 80 0,-2 7-40 16,-1 9 96-16,2 6 56 15,-7 9 16 1,0 2-8 0,0 4 8-1,0 0 0-15,0 0 72 0,0 0-72 0,0 0 40 16,1 8-48-16,7 9-176 15,2 7 176-15,1 8 0 16,4 8 8-16,1 2-8 16,-1 4 96-16,1 0-40 15,-2-4 72-15,2-4-128 16,-4-6 0-16,-6-7-8 0,1-8 16 15,-2-4-8-15,-4-5 0 0,-1-5 8 16,0-3 160-16,0 2-40 31,-1-2 224-31,-16 0-352 0,-4 0-176 16,-4 0-104-16,-1 0-200 15,1-9 216 1,0-4 136-16,7 1 32 0,3 3 96 0,4 0 80 16,1 1 8-16,9 2 240 31,1-1-120-31,0-2-88 0,0 3-16 15,0-2-104-15,0 0-8 16,0 0-48-16,13 0-8 16,0 0 56-16,8 2 8 15,1 2-96-15,1 0 88 0,1 4 8 16,7 0-584-1,-7 0-1161-15,-6 0-3496 0</inkml:trace>
  <inkml:trace contextRef="#ctx0" brushRef="#br0" timeOffset="55804">12438 13832 7033 0,'0'0'3865'16,"0"0"-2737"-16,0 0 208 15,0 0-487 1,0 0-473-16,0 0-376 15,0 0-721 1,-23 81-2351-16,18-72-7258 16</inkml:trace>
  <inkml:trace contextRef="#ctx0" brushRef="#br0" timeOffset="56102">12699 13533 392 0,'0'0'6849'0,"0"0"-4753"16,0 0-1279-16,0 0 671 0,0 0 48 15,0 0-439 1,10 141-297 0,-4-101-192-16,-6 0-256 0,5-6-200 15,2-5 8-15,-2-8-144 31,-4-4 48-31,4-6-64 0,-3-2-368 0,1-9-784 0,-3 0-969 0,0 0-2440 16</inkml:trace>
  <inkml:trace contextRef="#ctx0" brushRef="#br0" timeOffset="56608">12704 13484 3368 0,'0'0'3281'15,"0"0"-1945"-15,0 0-616 16,0 0 369-16,0 0-153 0,0 0-200 16,0 0-160-1,50 3-168 1,-35 3 120-16,-4 0-144 0,-1 3-48 15,-1 1 65-15,-5-1-145 16,-3 6 152-16,-1 2 168 16,0 2-272-16,0 3 48 0,-3-1-232 0,-10 2-32 31,-3-7-88-16,1-4-304 1,4-4 304-16,3-8-72 0,-2 0-304 16,9 0 320-16,-4 0-48 15,5 0 16-15,0 0 16 0,0 0-208 16,0 0 128-16,11 0 104 0,2 0-16 15,3-2 16-15,2 2 48 16,-2 0 0-16,-1 0 0 0,-1 0-144 16,-2 8 144-16,-6 0-8 15,0 0 0-15,-1 0 8 16,-5 0 128-16,0 2 184 15,0 2 256 1,-1 2-232-16,-14 6-32 0,-3 0-264 16,-1 5-40-16,-2 5-648 15,2-7-945-15,4-5-3104 0</inkml:trace>
  <inkml:trace contextRef="#ctx0" brushRef="#br0" timeOffset="56792">12969 13776 6081 0,'0'0'2648'31,"0"0"-1143"-31,0 0 303 0,0 0-616 16,0 0-728-16,0 0-464 0,-32 116-1656 15,20-93-6714-15</inkml:trace>
  <inkml:trace contextRef="#ctx0" brushRef="#br0" timeOffset="57328">13263 13512 4504 0,'0'0'3049'0,"0"0"-1032"15,0 0-785-15,0 0-240 0,-78 88-208 16,64-56-328-16,-1-2-136 16,10-2-256-16,2-4 16 15,3-4 104-15,0-4-168 0,0-2 200 0,3-4-104 16,9-1 81-16,-1-2 199 15,5-1-128-15,2-2 40 16,1 0-64 0,1-2-184-16,-1 0-56 15,4 0-344-15,12 5-873 16,-4-3-1727-16,-5 1-6426 0</inkml:trace>
  <inkml:trace contextRef="#ctx0" brushRef="#br0" timeOffset="57494">13560 13750 4048 0,'0'0'6170'0,"0"0"-4418"0,0 0-648 16,0 0 193-16,0 0-769 31,0 0-400-31,0 0-128 15,-27 131-1489-15,7-93-4584 0</inkml:trace>
  <inkml:trace contextRef="#ctx0" brushRef="#br0" timeOffset="58231">13936 13557 488 0,'0'0'6705'0,"0"0"-4785"16,0 0-1119-16,0 0 607 16,0 0-8-16,31 129-528 15,-21-87-472 1,-2-2-135-16,-3-4-169 15,1-6-48-15,2-8-16 16,-5-3-32-16,2-9-457 0,-5-7-911 16,0-3-1440-16,0 0-2722 0</inkml:trace>
  <inkml:trace contextRef="#ctx0" brushRef="#br0" timeOffset="58598">13954 13550 4793 0,'0'0'2056'0,"0"0"-1512"0,0 0 224 16,0 0 40-16,0 0-239 15,0 0-97-15,121 0-320 16,-90 0-40 0,0 2 80-1,-4 5-192-15,-4 4 208 0,-6 1 96 16,-5 1-16-16,-6 4 272 0,-3 3-128 15,-3 1 136-15,0 6-24 16,-3 1-320-16,-13 6-24 0,-3 2-144 31,-2-2-48-31,-2 1 136 16,2-5-144-16,0-7-192 0,3-6-248 15,-4-10-632-15,7-3-1264 16,1-4-4082-16</inkml:trace>
  <inkml:trace contextRef="#ctx0" brushRef="#br0" timeOffset="61570">8572 14322 6081 0,'0'0'3144'16,"0"0"-1623"-16,0 0-689 15,0 0 88-15,0 0-208 16,11 54-512-16,-5-16 112 16,1 5-56-16,-1 6-240 0,-1-5 145 15,0-3-153-15,-5-7 0 0,0-8 104 16,0-9 8-16,0-4-64 15,0-7 216-15,0-4 168 32,0-2 216-32,0 0-136 0,0 0-8 15,0 0 304-15,0-10-648 16,0-12-168-16,0-7-56 0,0-5 56 15,5-3 24-15,3-2-24 16,3 5 0-16,0 6-8 16,1 6-72-16,-4 6 64 0,3 6-40 15,-6 2-112 1,1 3 88-1,2 3 80 1,-4 2 0-16,4 0-8 0,0 0-112 16,6 0 64-16,-2 7 48 15,4 11-24-15,-2 4-16 0,1 4 48 16,1 0-344-16,-3-2-448 0,0-10-896 15,6-14-785-15,-1 0-2048 32,0-4 168-32</inkml:trace>
  <inkml:trace contextRef="#ctx0" brushRef="#br0" timeOffset="61806">8901 14402 3080 0,'0'0'2225'16,"0"0"-545"-16,0 0-304 0,0 0-159 16,48 130-465-1,-31-98 48-15,0-5-376 0,-1-10-328 31,-1-8 152-31,0-7-80 0,-3-2 136 16,-5 0 96-16,-1-17-144 16,-2-5 344-16,-4-3-127 0,0-4-33 15,0-1 232-15,-17 2-384 16,0 4-264-16,-1 5-24 31,3 12-616-31,4 7-625 0,1 12-1495 16,9 8-6450-16</inkml:trace>
  <inkml:trace contextRef="#ctx0" brushRef="#br0" timeOffset="62006">8901 14402 4929 0,'163'34'2240'16,"-152"-36"-216"-16,2-2-47 0,5-1-345 0,1 2-648 15,4-3-367-15,-2 0-289 16,0 0-328 0,-2-1 0-16,1 1-128 15,-9 3-857-15,0-1-647 16,-3 0-2545-16,-8 2-2328 15</inkml:trace>
  <inkml:trace contextRef="#ctx0" brushRef="#br0" timeOffset="62286">9143 14227 3488 0,'0'0'5665'16,"0"0"-3528"-16,0 0-817 31,0 0-528-31,0 0-232 15,0 0-311-15,0 0-49 0,15 143 192 16,-4-99-344-16,2-2 176 0,-2-6-8 16,1-3-200-16,-1-10 224 0,-5-5-120 15,1-6 8 1,-1-3 232-1,-1-4-352-15,0-1 72 0,-2-4-80 16,4 0-104-16,4-2 96 16,16-42-384-16,-7 2-992 0,2-2-3834 15</inkml:trace>
  <inkml:trace contextRef="#ctx0" brushRef="#br0" timeOffset="62976">9687 14225 8009 0,'0'0'4193'0,"0"0"-3033"31,0 0-167-31,0 0-113 0,0 0-576 16,-6 127-8-16,6-71 344 16,0 0-472-16,0-4 112 15,0-8-280-15,0-10 48 0,0-9-56 16,0-12 8-16,0-5-536 31,0-8-440-31,0-10-809 0,0-14-679 16,0-6-3161-16</inkml:trace>
  <inkml:trace contextRef="#ctx0" brushRef="#br0" timeOffset="63207">9681 14225 2616 0,'0'0'2737'0,"0"0"-1313"0,0 0 200 0,0 0 257 0,0 0-305 16,71 93-408-16,-48-55-344 15,1 3-7-15,-2 0-169 0,-4-3-120 16,0-2-40-16,0-4-440 16,-7-6 144-1,0-4-192 1,-3-6-48-16,-3-5-8 0,-3-4-728 15,-2-5-424-15,0-2-225 0,-18 0-2824 16,-1 0-1616-16</inkml:trace>
  <inkml:trace contextRef="#ctx0" brushRef="#br0" timeOffset="63376">9662 14540 624 0,'0'0'6585'0,"0"0"-3376"0,0 0-1169 0,0 0-496 16,0 0-911-16,0 0-417 31,0 0 160-31,0 0-328 0,90-10-48 15,-50 6-8-15,14-2-1168 16,-12 0-1721-16,-2 0-5081 16</inkml:trace>
  <inkml:trace contextRef="#ctx0" brushRef="#br0" timeOffset="63488">10023 14502 5761 0,'0'0'3320'16,"0"0"-1303"-16,0 0-657 15,0 0-672-15,0 0-344 0,-43 113-344 0,41-92-1144 16,2-2-5073-1</inkml:trace>
  <inkml:trace contextRef="#ctx0" brushRef="#br0" timeOffset="63725">10185 14352 4280 0,'0'0'5234'0,"0"0"-3250"16,0 0-640-16,0 0-360 0,0 0-447 15,0 0-457-15,0 0 472 32,26 84-120-32,-17-44-312 0,-2 2-120 15,-2-2-552-15,1-4-1097 16,-4-7-1591-16,1-14-5394 0</inkml:trace>
  <inkml:trace contextRef="#ctx0" brushRef="#br0" timeOffset="64197">10193 14186 3872 0,'0'0'2889'0,"0"0"-1353"0,0 0 97 15,0 0-313-15,0 0-216 0,0 0-600 16,79 0-96-16,-64 4-96 16,1 3-232-16,-11 7 272 0,-2 2 25 31,-3 7 63-16,0 3 136-15,0 4-480 0,-13-1 80 0,-5-1-176 16,0-3-248-16,2-7 16 16,8-6-96-16,2-8 112 0,4-2 152 15,2-2-497-15,0 0 57 31,0 0 200-31,10 0 128 16,6-4 176 0,2-2 56-16,-1 0 48 0,-4 0 144 0,2 4-248 15,-1-1 64-15,-7 3-64 0,3 0 8 16,-6 0 224-16,0 3 121 31,-1 9 127-31,-3 3 256 16,0 6-304-16,0 1-32 15,-11 4-288-15,-2 1-112 0,-2-2-160 16,4-1-1080-1,4-4-1321-15,6-10-4720 0</inkml:trace>
  <inkml:trace contextRef="#ctx0" brushRef="#br0" timeOffset="64360">10521 14496 3776 0,'0'0'5353'16,"0"0"-2928"-16,0 0-497 15,0 0-1191-15,0 0-489 16,0 0-248-16,0 0-256 0,-62 100-1297 15,48-81-4128 1</inkml:trace>
  <inkml:trace contextRef="#ctx0" brushRef="#br0" timeOffset="64695">10661 14220 2800 0,'0'0'5561'16,"0"0"-3256"-16,0 0-609 0,0 0-536 0,0 0-712 15,0 0-167 1,0 0-225-1,-55 134-40-15,50-98 144 16,5-4-144-16,0 0-16 0,0-6 176 16,12-4-128-16,-4-4 136 15,3-6-48-15,4-4-128 0,-6-2 136 0,8-4-144 31,-5-2-48-31,6 0-528 16,11 0-1137-16,-3 0-1271 16,-2 0-145-16</inkml:trace>
  <inkml:trace contextRef="#ctx0" brushRef="#br0" timeOffset="64877">10895 14492 3488 0,'0'0'5489'0,"0"0"-3016"0,0 0-377 15,0 0-271-15,0 0-689 16,0 0-440-16,0 0-584 0,0 0-96 15,-11 31-32-15,6-20-712 16,4-1-512-16,1 1-729 31,0-6-2031-31,0-3-1970 0</inkml:trace>
  <inkml:trace contextRef="#ctx0" brushRef="#br0" timeOffset="65161">11026 14223 5265 0,'0'0'3224'0,"0"0"-919"16,0 0-457-16,0 0-648 16,0 0-511-16,0 0-433 0,0 0 192 31,0 104-184-31,0-70-168 15,0 2-96-15,0-3-24 0,0 9-992 32,0-8-1601-32,0-8-4929 0</inkml:trace>
  <inkml:trace contextRef="#ctx0" brushRef="#br0" timeOffset="65616">11049 14141 4865 0,'0'0'2704'15,"0"0"-647"-15,0 0-537 16,0 0-544-16,0 0-472 0,22-2-160 16,-5 2 88-16,0 2-280 0,3 9-32 15,-4 0 64-15,2 1-168 16,-5 4 153-1,1 0 103-15,-3 0-144 16,1 4 232-16,-3 2-144 16,-2 4 88-1,-2 3 176-15,-5 3-224 0,0 2 24 0,-2 2-24 16,-17 2-240-16,-7 0 80 0,-2-4-96 15,-20 4-984-15,8-10-640 16,6-7-3370-16</inkml:trace>
  <inkml:trace contextRef="#ctx0" brushRef="#br0" timeOffset="83241">13045 17083 4488 0,'0'0'2233'0,"0"0"-1329"0,0 0 136 0,0 0 345 15,0 0-265-15,0 0-416 0,0 0-192 16,0 0-56-16,0 0-352 15,0 0 128-15,0 0-80 32,0 0-80-32,0 0 64 0,0 0 56 15,0 0 88-15,0 0 89 16,0 0-201-16,0 0 136 0,0 0-72 15,0 0-152-15,0 0 168 16,0 0-200-16,0 0 24 31,0 0-24-31,0 0-40 0,0 0-8 16,0 0 0-16,0 0 0 15,0 0 0-15,0 0 8 0,0 0 0 0,0 0 40 16,0-9 8-16,0-4-56 16,0-11 96-1,0-10-16 1,0-8 32-16,5-11-8 0,-4-5-96 15,3-6 152-15,0-2-144 16,0 0 56-16,0 6-72 0,1 5 0 16,2 7-16-16,-6 8 72 0,4 6-56 31,0 8 16-31,-5 6-8 15,0 4 0-15,2 6 40 0,-2 6-48 16,0-1 56-16,0 5-48 16,0 0 48-16,0 0 40 0,0 0-96 15,0 0 0-15,0 0 0 47,0 0 8-47,0 0 0 0,0 0 0 16,0 0 32-16,0 0-40 15,0 0-104-15,0 0 88 0,0 0-64 16,0 0 24-16,0 0 40 15,0 0-40-15,0 0-64 16,0 7-88-16,0 9-192 0,0 10-312 16,-12 24-913-16,3-2-919 15,-3-3-4666-15</inkml:trace>
  <inkml:trace contextRef="#ctx0" brushRef="#br0" timeOffset="84047">12987 16880 784 0,'0'0'2008'16,"0"0"-312"-16,0 0-367 31,0 0 231-31,0 0-248 15,0 0-167-15,0 0-241 16,-49-8-392-16,49 8-16 0,0 0-64 0,0 0-200 16,0 0 232-16,0 0-80 0,0 0-40 15,0 0 225-15,0 0-297 16,0 0 8-1,0 0-152-15,0 0-80 16,0 0-96 0,2 10-24-16,14 7 72 15,0 4 128-15,2 1-56 0,1 3-72 0,1-3 0 16,-6-5 56-16,-1 2-32 0,-2-6-16 31,-4-2 0-31,-2-5 48 16,-4-2-8-16,-1-4-56 0,0 0 8 15,0 0 0-15,0 0 248 16,0 0 104-16,0 0 120 0,0 0 224 15,0 0-248-15,0 0-48 32,0-6-176-32,4-7-216 0,2-2 160 15,-1-6-160-15,3 1-8 16,-2 5 0-1,1 3-16-15,1 1 8 0,0 5-48 0,-6 3-440 16,7 1 280-16,-9 0-216 31,5 0-128-31,-2-2-176 0,-3-5-888 16,0 1-657-16,0-1-4056 0</inkml:trace>
  <inkml:trace contextRef="#ctx0" brushRef="#br0" timeOffset="85510">11254 16078 5209 0,'0'0'2368'0,"0"0"-1720"0,0 0 184 0,0 0 545 15,0 0-585-15,0 0-168 16,5 53-376-16,-4-12 64 0,4 12 320 16,0 9-320-1,-2 4 144 1,2 0-175-16,-2 0-233 15,-1-6 256-15,0-2-176 0,-2-7-120 0,4-9 224 16,-4-4-216-16,2-8-16 16,1-2 0-16,4-6 48 0,-7-3-96 15,5-6 48 1,-4-3 0-1,4-3 56-15,-5-3-8 16,0-4-48-16,0 0 120 0,0 0-16 16,0 0 456-16,0 0-184 0,0 0 24 15,0 0-40-15,0 0-360 31,0 0 48-15,0 0-48-16,0 0-32 0,0 0-64 0,0 0-400 16,0 0-904-16,0-4-1481 15,0-5-6377-15</inkml:trace>
  <inkml:trace contextRef="#ctx0" brushRef="#br0" timeOffset="86012">11096 16766 3896 0,'0'0'4057'0,"0"0"-2681"0,0 0-543 16,0 0 431-16,0 0-256 0,0 0-536 15,0 0-176-15,0 4-248 16,17 12 80-16,3 4 328 0,2 4-223 31,4 4 367-31,-2-2-296 16,1 0-296-16,-6-5 216 0,-3-4-152 15,-3-6-16-15,-2-5-24 16,-9-2-24-16,1-4-8 16,-1 0 72-16,3 0 144 0,1-10 256 31,10-14 56-31,4-8 352 15,1-8-264-15,3-3-552 0,-1 1 136 16,-4 6-200-16,-3 6 80 16,-3 10-40-1,-3 6-40-15,-7 5-72 0,2 6-272 0,-5 3-872 16,0 0-704-1,0 3-4322-15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3:55:21.3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15743 6054 2936 0,'0'0'5849'0,"0"0"-4496"16,0 0-705-16,0 0 432 15,0 0-408-15,0 0-48 0,-72-5 0 16,43 5-247-16,-4 0 207 31,-7 0-88-31,-4 0-8 0,-6 0 88 16,-11 0-368-16,-7 0 32 15,-9 11-240-15,-7 1 160 16,-4 2-160-16,0 2 56 0,0 2-48 31,-4-2 136-31,4-2-136 16,-3-2-8-16,-1-2 0 0,2-3 64 15,-4-4-64-15,0-1 0 0,-3 0 0 16,7 2 128-1,1 0-112 1,2 0-16-16,6 0 0 0,0 3-16 16,1-3 16-16,-4 1 0 15,-5-1 0-15,-5 0 112 0,5-4-56 16,-6 0-56-16,3 0 0 15,3 0-8 1,7-2 8-16,4-7 0 16,6-4 80-16,-1 1 128 0,8 1-192 15,-2-4-16-15,2 3 0 16,2 0-16-16,-2-2 8 0,-1 3 8 15,5-4 0 1,-4 1 16-16,2-2 32 0,4 2-48 16,0 0 0-1,8 0 16-15,2 1-32 16,4 2 16-16,3-1 0 0,0 1 80 15,2 2-16-15,-7-1-64 16,3-3 0-16,-3 2-16 16,-3-6-32-16,2 0 48 0,-5-6 0 15,1 1 40-15,4-4-40 31,1-1-80-31,8-1 72 0,8-3 16 16,7-4-56-16,6 0 48 16,4-9 0-16,4-5-48 15,2-4-192 1,6-5 128-16,2-3 64 0,0-5-248 15,13-3 280 1,10 0-136 0,8 3 152-16,7 0-72 0,4 5-80 15,7 5 96-15,2 4-48 16,3 2-168-16,-1 5 208 15,4 2-32-15,1 3-48 0,1 1 96 0,3 1-112 16,4 2 152-16,2 2-40 16,8 2-96-16,4 0 96 0,4 4-88 15,4 2 96-15,0 1-88 16,5 8 48-16,-5 2 0 15,4 6-40 1,-1 3 72-16,4 1 40 16,2 3 8-16,19 2 0 15,22 0-8-15,26 0-56 0,4 2 48 16,-13 5 16-16,-4084-1-56 15,8121-2 48-15,-4069-1 16 0,0 1 32 32,-2 0-40-17,-6 1 104-15,1 1-112 0,0-2 8 16,-1-2 0-16,1 2 16 0,2-4-16 15,0 0 0-15,-13 0 40 16,-19 0-24-16,-20 0-16 0,-8 0 0 31,11 0 64-31,4 0-40 16,9 0-24-16,-2 0 48 0,-8 7-48 15,-2 8-48-15,-6 0 40 0,-4 2 8 16,0 2 0-16,-7 4 24 16,2-1-8-16,-7 2 32 0,-2 3-16 15,-4-2 88 1,-4 3-96-1,-5 0-24-15,-3 2 0 0,-1 0 80 16,-6 2-72-16,0 0-8 0,-6 2 48 16,1-2 72-16,-3-1-88 15,-6 1-32 1,1-2 16-16,-7-2 64 15,2-2-72-15,0-4-8 16,-5 1 88 0,0-6-40-16,0 4 16 0,0 0-56 0,-5 3-8 15,-11 2 128-15,-3 7-128 0,-6-1 16 16,-2 2 0-16,3-4 32 31,1-4-48-31,4-4 0 16,7-4 0-16,-4 0-40 0,5-1 88 15,-4 0-48-15,-4 5 0 16,-7 3 48-16,-1 5-48 0,-7 2 0 47,-5 2 0-47,-8 0 48 15,2-2-48-15,0-2 0 0,0-2 0 16,3-4 96-1,3-4-96-15,3-4 0 0,-1 0 16 0,-2 0-8 16,2-2 56-16,-3 4-64 0,-2-2 0 16,2 2-24-16,1 1 24 15,0-4 0-15,7 2 8 16,3-5 8-16,6-5-16 0,4 1 0 15,4-1 0-15,1-1-24 16,2 0-56-16,-1-1 80 16,2 4 0-16,-3 1-128 15,-1-2 56-15,2 1-104 16,2 2-56-16,-1-3-504 15,0 0-120-15,-26 6-961 0,5-2-2088 16,-6-1-3648-16</inkml:trace>
  <inkml:trace contextRef="#ctx0" brushRef="#br0" timeOffset="3106">16281 8600 640 0,'0'0'1840'16,"0"0"-776"-16,0 0-224 16,0 0 113 15,0 0 199-31,0 0-168 0,0 0-104 15,0 0 40-15,0 0-143 16,0 0 39-16,0 0-152 16,0 0-176-16,0 0 64 0,0 0-360 15,0 0-64-15,0 0-96 16,2 0 48-16,4 0-80 0,4 0 128 15,0 0-112-15,1 0 296 16,0 0-168-16,1 0 136 16,-1 0 81-16,2 0-257 0,5-2 104 15,3-2-152-15,4 3-48 31,6-3 152-31,3 0-152 0,11 0 136 0,10 2-64 16,7-3-32 0,13 3 80-16,9 0 16 0,4 2-96 15,7 0 216-15,3 0-168 0,15 0 56 16,26 0-104-1,26 0 16 1,5 0 88-16,-9 0-88 0,-38 0-64 16,-36 4 48-16,-19 5-40 0,-12-1-8 15,9-1 0 1,6 1 72-16,-3 3-104 0,-10-3 32 0,-11-1-16 31,-10-3-128-15,-13 5-832-16,-8-3-945 0,-16-2-4024 15</inkml:trace>
  <inkml:trace contextRef="#ctx0" brushRef="#br0" timeOffset="5438">16490 9916 40 0,'0'0'1024'32,"0"0"-376"-32,0 0-352 15,0 0-16-15,0 0 400 0,0 0 200 31,-38 0 217-31,37 0-465 16,1 0-136-16,0 0-48 0,0 0-248 16,0 0 40-16,0 0-96 15,0 0-64-15,0 0 136 16,0 0-112-16,0 0 208 0,0 0 184 15,0 0-136-15,0 0 200 0,0 0-31 16,0 0-73-16,0 0-16 0,0 0-248 16,0 0 0-1,0 0-64 1,0 0-72-16,0 0-16 15,0 0-40-15,0 0 0 0,0 0-16 16,0 0 24-16,0 0-8 16,0 0 0-16,0 0 56 0,0 0-112 0,0 0 56 31,0 0 0-31,0 0-16 15,0 0 16-15,0 0-8 16,0 0-48-16,0 0-144 0,0 0 136 16,0 0 16-16,0 0 48 15,0 0-72-15,0 0 192 0,0 0-120 16,0 0 136-16,1 0-136 31,6 0 272-31,4 0-184 0,4 0 16 16,-4 0 240-16,8 2-344 15,1-2 280-15,-1 0 80 0,4 0-168 16,-4 0 160-16,1 0-128 31,-3 0-48-31,1 0 256 16,0 0-376-16,-4 0 153 0,2 0-41 15,1 0-160-15,0 0 144 16,3 0-144-16,-1 0-8 0,9 0 192 15,-1 0-72-15,5 0-120 16,2 0 32 0,2 0 80-16,1 0 24 15,2 0-32-15,-1 2-104 0,-4 2 168 16,0-2-72-16,-3 2-72 15,-2 1-24-15,0-2-16 0,2 3 16 16,-4-2 0-16,6 0 0 16,-1 2 56-1,7-2 32-15,-2-1-88 16,5 0 0-16,0-3 8 0,-4 2-72 31,3-2 80-31,-4 0-16 16,3 2 24-16,2-2 24 15,-3 0-48-15,3 0 0 16,-5 0-8-16,7 0-48 0,-4 0 64 0,-1 0-8 15,1 0 24-15,2 0 56 16,4 0-88-16,-4 0 8 16,-2 0-40-16,-1 0-56 0,-7 0 104 31,0 0-8-31,-4 0 0 15,-1 0 64 1,-4 0-112-16,1 0 48 0,-1 0 0 0,-1 0-16 31,4 2 32-31,-3 2 40 16,3 0-56-16,1 2 80 0,0-2-136 15,4 1 56-15,-5-1 0 16,6-1 96-16,5-1-96 0,-3 0 112 16,8 0-40-16,4 0 16 0,2 0-56 15,4-2-24-15,3 2-8 16,3-2 328-16,5 0-152 15,6 0 24 1,4 0 72-16,8 0-272 16,7 0 256-16,22 0-160 0,23 0-88 31,25 2 176-31,10 5-176 0,-8-1 128 0,-7 7-136 0,-20 4-1216 15,-37 0-1056 1,-31 0-4922-16</inkml:trace>
  <inkml:trace contextRef="#ctx0" brushRef="#br0" timeOffset="7025">16499 11247 728 0,'0'0'1568'16,"0"0"-472"-16,0 0 225 0,0 0-153 15,-11 0 160-15,11 0-264 16,-3 0-40-16,3 0 1 0,0 0-497 31,0 0 88-31,0 0 0 16,-4 0-160-16,4 0 264 15,0 0-288-15,0 0-71 0,0 0 39 16,0 0-400-16,0 0 136 16,0 0-136-16,0 0 0 0,0 0-16 15,0 0 16 1,4 0 0-16,10-2 240 15,10 0-240-15,6 0 240 16,10-3-32-16,8 1-152 0,15-5 408 16,10 5-184-16,14 0 24 0,12 4 56 15,6 0-296 1,16 0 360-1,24 8-112-15,20 5-72 16,11-4 128-16,-11-5-264 0,-9-4 88 16,-14 0-192-16,-3 0-720 0,-14 0-1176 15,-38 0-1273-15,-29 0-4424 16</inkml:trace>
  <inkml:trace contextRef="#ctx0" brushRef="#br0" timeOffset="8439">16464 12757 2760 0,'0'0'1176'31,"0"0"-399"-31,0 0 287 16,0 0 264-16,0 6 320 0,0-3-495 15,0-3-265-15,0 0-304 16,0 0-320-16,0 2 296 0,6 0-256 16,2 0 144-16,8 0 136 15,2 0-328 1,6 0 145-16,5 0-121 0,10 0-104 0,3-2 232 15,7 1-288-15,9-1 56 16,6 0 200-16,28 0-376 0,34 0 248 16,31 0 136-16,16 0-176 15,3 0 336-15,-3 4-312 0,-13 9 128 16,3-1 24-16,3 1-272 15,2 0 264-15,-2-5-272 16,-9-1-39 0,-10-3 143-16,-11 1-160 0,-12-3-48 15,0 4-521-15,-7 0-1175 16,-30-2-1145-16,-29-1-3672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3:55:40.0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3811 4917 5313 0,'0'0'4241'15,"0"0"-3153"-15,0 0-448 0,0 0 504 16,0 0-112-16,0 0-135 15,0 0-385-15,0 0-312 0,0 0 344 16,0 0-232-16,0 2-88 31,0-2 32-31,0 0-200 16,0 0 96-16,0 2-104 0,0-2 24 15,0 0 168-15,0 0-192 16,0 0-48-16,0 0 0 0,3 0-128 16,13 2 128-16,3-2 64 15,7 0-56 1,3 0 320-16,4 0-232 15,5 0 104-15,4 0 248 0,5 0-384 16,5-6 32-16,3-1-96 16,1 2 80-1,6 1-24-15,2 2-40 0,6 0 56 16,-6 2 56-1,-1 0-120-15,-3 0-8 0,-13 0 0 16,-5 0 0-16,-11 0 48 0,-6 0-48 16,-10 0 72-16,-5 0 65 15,-7 0-137-15,-3 0-145 0,0 0-1567 31,0-4-1305-31,-3-6-3808 0</inkml:trace>
  <inkml:trace contextRef="#ctx0" brushRef="#br0" timeOffset="1180">6228 4915 4600 0,'0'0'2641'0,"0"0"-1137"0,0 0-63 31,0 0-457-31,0 0 120 0,0 0-368 15,0 0-448-15,0 0 112 16,-11 0-272-16,11 0 32 16,0 0 273-16,0 2-337 0,3 0 128 15,20 0 184 1,7-2-136-16,3 0 360 15,9 0-328-15,3 0-40 0,3 0 104 16,6 0-352-16,4-6 264 16,-3-1-88-16,3 4-136 15,-3 1 240-15,-5 0-288 16,-3 2 80-1,-5 0 16 1,-7 0-32-16,-2 0-72 16,-11 0 56-16,-7 0-8 0,-4 0 248 0,-6 0-96 0,-4 2-79 15,3-2 271-15,-4 0-368 0,0 0 264 31,0 0-280-31,0 0-8 16,0 4-560-16,0 2-1753 0,0 0-3064 16</inkml:trace>
  <inkml:trace contextRef="#ctx0" brushRef="#br0" timeOffset="2273">8518 4947 472 0,'0'0'5793'0,"0"0"-3817"15,0 0-1096-15,0 0 153 16,0 0-137-16,0 0-144 0,-3 6-32 15,3-6-416-15,0 0-24 16,0 0-128-16,0 0-104 0,10 2 320 31,9-2 129-31,7 2-33 16,1 0 240-16,12 0-328 15,-2-2 48-15,7 2 64 0,1 0-360 16,-1-2 376-16,-1 2-296 16,1 0-48-16,-7 0 240 0,2-2-240 15,-7 0 64-15,0 2 48 16,-6-2-167-1,-6 3 255-15,-4-2-256 16,-5 1-32-16,-6-2 256 0,0 2-320 16,-5-2 120-1,0 0 0-15,0 0-120 16,0 0 256-16,0 0-208 0,0 0 32 15,0 0-88 1,6 0-1264-16,2 0-1705 0,-1 4-2880 16</inkml:trace>
  <inkml:trace contextRef="#ctx0" brushRef="#br0" timeOffset="3462">10232 4976 3208 0,'0'0'2481'16,"0"0"-1033"-1,0 0 88-15,0 0-215 0,0 0-321 0,0 0-376 16,-2 0-608-16,18 0 280 16,13 0 392-16,10 0-80 0,11 0-40 15,3 0-352 1,4-9-23-1,6 1 175 1,-3 0-280-16,-2-1 328 16,-11 4-304-16,-7-1-16 0,-9 2 248 15,-9 2-344-15,-4 2 208 0,-8-2-64 16,-7 2-64-16,2 0 128 15,-5 0-112-15,0 0-96 0,0 0-288 32,0 0-1720-32,0 8-4106 15</inkml:trace>
  <inkml:trace contextRef="#ctx0" brushRef="#br0" timeOffset="4508">11737 4933 1640 0,'0'0'4201'0,"0"0"-2793"0,0 0-760 15,0 0 464-15,0 0 281 16,0 0-513-16,0 0-136 15,-8 0-232-15,8 0-72 0,0 0 136 16,0 0-360-16,19 0-64 16,13 2 449-16,9 0-121 0,4-2 360 31,2 0-416-31,6 0-200 15,-4 0 272-15,-3 0-264 0,0 0-112 16,0 0 64 0,-10 0-176-16,-2 0 136 0,-7-2-144 15,-2 0 0 1,-1 2-48-16,-2 0-1552 0,-14 0-2465 15</inkml:trace>
  <inkml:trace contextRef="#ctx0" brushRef="#br0" timeOffset="5557">14762 4885 4488 0,'0'0'4065'0,"0"0"-3265"0,0 0-287 15,-4 4 783 1,4-4-192-16,0 2-128 0,0-2-520 15,0 0-304 1,0 0 209-16,15 0-41 16,11 0 112-16,9 0 80 15,17 0-336-15,30-4 144 0,43-7 112 16,36-4-184-16,7-2 424 31,-23 2-192-31,-38 4-160 0,-38 5-144 0,-9 2-112 0,8 1-64 16,0-1 80-16,1 0-80 0,-15 2 176 15,-16 0-176-15,-13 0 72 16,-13 2-72-16,-7 0-112 15,-10 0-936-15,-19 0-784 0,-11 2-4241 0</inkml:trace>
  <inkml:trace contextRef="#ctx0" brushRef="#br0" timeOffset="8474">9453 3513 4705 0,'0'0'2136'16,"0"0"-1176"-1,0 0 296-15,0 0 33 16,0 0-233-16,0 0-496 0,134-20 128 16,-106 4-344-16,-2-2-64 15,-2 0 120-15,-6-2-400 16,-2 1 168-1,-5 2-112-15,-9-1-8 16,-2-2 161-16,0-2 15 16,-2-3 8-16,-16 1 152 0,-6 1-376 15,-5 4-8-15,0 6 0 16,3 6 72-16,0 7 88 15,4 0-160-15,1 19 0 0,1 13-8 32,6 5-168-32,2 10 128 0,12 1-72 15,0-2 40-15,0-2-16 0,5-8 72 16,10-6 24-16,3-8 64 15,-1-7 40-15,4-5-96 16,-1-7 160-16,2-3-168 0,3 0 136 31,4-11-136-31,11-28-560 0,-6 3-1385 16,-8 2-6761-16</inkml:trace>
  <inkml:trace contextRef="#ctx0" brushRef="#br0" timeOffset="9027">9880 3261 7057 0,'0'0'3985'31,"0"0"-3273"-31,0 0-704 15,0 0 592 1,0 0 624-16,0 126-567 16,0-86-329-16,0-8-216 15,6-6-24-15,-6-8-8 16,2-10-80-16,-2-4 8 0,3-4 248 15,-3 0 144-15,0 0 664 16,0-17-112-16,2-12-560 16,4-9-168-16,4-6-224 0,3 0 0 15,1 5-56 1,1 11-184-16,-2 11 64 15,3 13-192-15,0 4-160 0,0 2 400 16,-1 17-24-16,1 9 152 16,-7 4 56-16,1 2-48 0,-8-4-8 15,-2-3 0-15,0-11 80 0,0-6-136 16,0-6 152-16,3-4-48 15,-3 0 184 1,2-10-16-16,2-14-40 16,3-10-176-16,6-6-144 15,1-3 40-15,4 5-136 0,0 8 24 16,1 13 208-1,1 8-336-15,-3 9 120 0,0 0 72 0,-3 15 56 16,-4 6 96-16,-1 7-16 31,-2 0 16-31,1 1-8 0,3-7-1248 16,1-9-1545-16,-3-6-3224 0</inkml:trace>
  <inkml:trace contextRef="#ctx0" brushRef="#br0" timeOffset="9217">10353 3118 1320 0,'0'0'3112'0,"0"0"-2247"0,0 0 87 16,0 0 952-16,3 137 97 16,-3-67-257-16,0 4-600 0,0 2-135 15,0-6-185 1,0-10-520-16,0-9-168 15,5-9-136-15,3-12-184 16,2-10-752-16,-4-8-1241 0,-1-8-2944 16</inkml:trace>
  <inkml:trace contextRef="#ctx0" brushRef="#br0" timeOffset="9473">10337 3184 5449 0,'0'0'4729'0,"0"0"-4241"16,0 0-408-16,0 0 336 16,0 0-56-16,0 0 104 0,90 0-256 15,-69 9-80-15,-2 2 152 16,-7 8-272-16,-6 2 248 0,-6 9 368 31,0 6-248-15,-11 5 137-16,-13-1-513 0,-12 0-801 15,5-12-1911-15,9-14-7682 0</inkml:trace>
  <inkml:trace contextRef="#ctx0" brushRef="#br0" timeOffset="9686">10498 3189 3696 0,'0'0'2577'15,"0"0"-689"-15,0 0-71 0,0 0-865 31,0 0-272-31,118-49-576 0,-86 38-104 0,1 0-240 0,5-5-712 16,-7 4-1369-16,-15 0-2264 16</inkml:trace>
  <inkml:trace contextRef="#ctx0" brushRef="#br0" timeOffset="9888">10624 2905 4536 0,'0'0'2849'0,"0"0"-696"31,0 0-1593-31,0 0-368 15,0 0 8-15,3 127 648 16,7-62 72-16,-4 4-216 0,-1-1-232 16,-3-3-320-16,4-11-152 15,1-10-240-15,7-14-1208 0,-2-14-1465 31,-1-12-2464-31</inkml:trace>
  <inkml:trace contextRef="#ctx0" brushRef="#br0" timeOffset="10056">10769 3062 2528 0,'0'0'2016'16,"0"0"-455"-16,0 0-33 16,0 0 225-16,0 0-81 15,97 129-704-15,-72-89-248 0,-1-1-336 0,3-3-384 16,-1-6 0-1,19-3-344-15,-9-11-1824 0,-2-10-3409 0</inkml:trace>
  <inkml:trace contextRef="#ctx0" brushRef="#br0" timeOffset="10284">11254 3038 2800 0,'0'0'6137'16,"0"0"-3920"-16,0 0-1185 0,0 0-48 15,0 0-256-15,0 0-47 16,-57 159 599-16,27-82-120 0,-12 10-272 16,0 1-264-1,-3-2-528 1,3-8-96-16,-13 16-640 15,9-23-1488-15,8-14-2961 0</inkml:trace>
  <inkml:trace contextRef="#ctx0" brushRef="#br0" timeOffset="13230">3954 6234 1696 0,'0'0'3169'0,"0"0"-1465"15,0 0-616-15,0 0-280 16,0 0 209-16,0 0-225 0,0 0-512 16,0 0 40-16,0 3-224 15,0-1-88-15,0 0-16 0,7 4-72 16,7-1 80-16,6 3 88 0,-2 1-80 31,6-1 264-31,3-1-56 16,4-1-72-1,6 0 264-15,2 1-328 0,0-3 128 0,6 2 32 16,-2 1-120-16,4-1 240 15,3 3-104-15,2-1-32 0,4-1 168 32,-1 1-151-32,2-1-9 0,-1 1-136 15,1 0-40-15,3-3 152 16,1 2-64-16,2-3 56 15,0 2 336-15,0-4-512 0,-2 2 80 16,4 0-56-16,-2-2 56 31,2-1 24-31,-1 1-32 0,1 0 40 16,-2-2 160-16,0 3-280 15,-2-1 96-15,2-2-72 16,2 0 32-16,1 0 128 0,0 0-72 16,-1 0-72-16,-1-9-40 15,-1 4-8-15,-5-1-8 0,1 0 0 16,-5 2 8-1,0 0 48-15,-7 1-56 16,4 1 8-16,1-1 48 16,0 1-48-16,3-2-8 0,1 0 0 15,1 0-40 1,4 2 40-16,-1 2 8 15,3 0-8-15,1 0 40 0,1 0 80 16,3 0-96-16,3 0 72 16,3 0-88-16,4 0 152 15,4 0-160-15,10 0 0 0,2 0 160 31,6 0-104-31,5 0-80 0,0-4 24 16,-2-1 0-16,0 3 32 16,-7 2-24-16,-9 0 40 15,-10 0-48-15,-7 0 72 0,-10 0-80 16,-9 7 8-1,-5-1-16-15,-9 0 8 0,-3 0 16 0,-9-3 56 32,-4 1-64-32,-6 1-32 15,-4-3 32-15,-3 0 0 16,-6-2 0-16,-2 0 40 0,0 2 8 15,0-2 24-15,0 0-40 32,0 0-32-32,2 0-8 0,-2 0-16 0,4 2-48 15,-2-2 0-15,8 2 80 16,-5 0-8-16,3 0 40 15,1-2-32-15,-1 2-8 0,0 0 0 16,-1 0 16 0,-1 0-56-1,1-1 88-15,-1 1-48 0,-1 0 0 0,-2 1 16 16,1-1-64-16,-3-2 48 15,-1 0 0-15,0 0 160 16,0 0-104-16,0 0 104 0,0 0 41 31,-11 0-201-15,-8 0-1833-16,-9 0-7665 0</inkml:trace>
  <inkml:trace contextRef="#ctx0" brushRef="#br0" timeOffset="16210">8320 7205 3688 0,'0'0'2241'0,"0"0"-1009"15,0 0 272-15,0 0 377 0,0 0-385 32,0 0-568-17,0 0-192-15,-8 8-584 0,-4-2 121 0,-2 2-41 16,-4 0-224-16,-5 4 88 15,2 0 0-15,-3 0-48 16,-3-2 384-16,2 2-376 0,1-4 240 31,-2 0 32-31,2-1-120 16,1-3 128-1,-2 1-64-15,-3-3-104 0,-2 2-32 0,-1 0-128 16,3-2-8-16,-2 2 0 16,9-2 64-16,3-2-40 0,7 3-24 31,4-3 0-31,4 0-16 0,-2 2 104 15,2-2-88 1,0 0 0-16,-1 0-48 0,3 0 32 0,1 0 16 16,-7 0 0-16,6 0 16 15,-3 0-16-15,4 0 0 0,-1 0 0 16,1 0-8-1,0 0 8-15,0 0 0 16,0 0 0-16,0 0 0 0,0 0-56 16,0 0 48-16,0 0 0 15,0 0-184-15,0 0 144 16,0 0 16-16,0 0 32 0,0 0-96 31,0 0 64-31,0 0-56 0,0 0 88 16,0 0-176-16,0 0 112 15,0-7 128-15,0-3-56 16,0-3-8-16,0-4 8 0,0-1-8 31,5 0 0-31,3-4 16 16,-3-2 40-16,1-2-48 0,-1 0 0 15,1 0 120-15,1 0-128 16,1-1-8-16,0 3 8 15,0 3-40-15,3-2 40 0,-3 5 0 16,1 1 0-16,-1 0-8 31,3 3-16-31,-1 2 16 0,-1 2-40 16,6 0 48-16,-1 0-88 0,6 0 88 15,-1 0 0-15,1 3-64 16,2 0-8-16,1 5 24 16,-1 0 48-1,6 2-136-15,-2 0 88 16,3 0 16-16,0 2 32 0,-3 7 0 15,-2-2-24-15,-2 1 16 0,1 0 8 16,-7 1-40-16,2 0 40 16,-5-1 0-1,1 2 96-15,-2 0-96 16,-4 0-24-16,-2 5 24 15,1-2 0-15,-2 4 48 0,-1-2 0 16,-2 2-40-16,0-4 104 16,1-1-40-16,-2 1-72 0,3-6 0 31,-3 3-8-31,1-3 16 15,0 1-16-15,1-4 16 0,-2 0-8 16,-1-1 0-16,4-1-16 16,-4 0 16-16,0 0 40 15,0 1 24-15,0 1 64 0,0 2-80 16,0 0 72-16,0 0-72 31,-5 2-40-31,2-2-16 0,1 0 0 16,-1-2 8-16,-1 0 0 15,0 2 16-15,0-5-16 16,1 4 144-16,-2-3-144 0,2 0-88 15,-5-2-912 1,2 0-2041 0,1 0-8217-16</inkml:trace>
  <inkml:trace contextRef="#ctx0" brushRef="#br0" timeOffset="17620">9532 7931 2880 0,'0'0'2353'0,"0"0"-1521"0,0 0 312 15,0 0 432-15,0 0-39 16,0 18-281-16,-1-10-504 16,-12 6-88-1,0 0-32-15,-3 2-280 16,-4 0 129-16,-2 0-225 15,2 0-80-15,-2-2 208 0,-1-4-176 0,-1-2 168 16,1-3-80-16,-2-3-288 16,-3-2 280-1,1 0-40-15,1-5-128 16,-3-9-120-16,1-6 0 15,4-4 0-15,-2-6-72 16,10-2-88-16,-2-5 96 0,9-2 40 16,7-1 24-16,2-7-8 0,0 0-80 31,18-4 80-31,9-1-96 15,4 0 56 1,4 2 32-16,6 6 16 0,-4 5 0 0,3 11-8 16,6 7-128-16,-1 8 32 15,5 7 40-15,-3 6-64 0,1 0 120 31,2 4 8-31,-3 15 0 16,-5 1 16-16,-2 1 48 16,-6 4-64-16,-6 1 64 0,-2 2-56 15,-7 0 144-15,-3-2-56 16,-8 0 104-16,-1-2 176 0,-3-4-288 15,-4 1 160 1,0-6 64-16,0-1-160 16,0 0 272-16,-8 2-104 15,-3-2-24-15,-3 2 57 0,-1 0-281 16,-3 3 48-16,-3-2-120 15,5 4 96-15,-3-2-144 16,4 2 64-16,1-3-16 16,2 1 0-16,4-2 0 15,-1-3 0-15,2-2 0 16,2-2 0-1,2-4-48-15,0 0 112 0,1-2-64 0,2 0 0 16,-1-2-40 0,1-2 40-16,0 2 0 31,0-2 8-31,0 0 16 15,0 0-24-15,0 0 0 0,0 0-144 16,0 0-817-16,0 0-903 16,-4 0-2825-16</inkml:trace>
  <inkml:trace contextRef="#ctx0" brushRef="#br0" timeOffset="19198">9718 9031 1632 0,'0'0'3008'15,"0"0"-1399"-15,0 0-377 16,0 0 160-16,0 0-111 0,-79 15-313 15,55-11-216-15,-4 0-288 16,-2 0 144-16,-4 1-72 31,-3-1-256-31,-2-2 129 0,0 1-57 16,-3-3-24-16,0 0 96 15,5 0-424-15,1-9 136 0,6-4 112 16,2-4-248-16,6-2 216 16,4-3-216-16,2-7-24 31,8-1-32-31,4-2-40 0,4-4 88 0,0-3-64 15,15-2-48-15,12 1 112 16,7 2 8-16,7 2 0 0,6 1-56 16,3 10-64-16,3 3 64 15,2 5-32-15,-2 7 80 16,0 5-64-16,1 5 72 15,-4 0 0 1,-7 0 0-16,-2 2-16 0,-11 9 8 16,-2 4 0-16,-6 0 0 0,-4 4 0 15,-2 3 16-15,-4-1-8 31,-4 6 152-31,-7 1-152 16,-1 0 192-16,0 0-56 16,0 0-48-16,0-3 192 0,-8-4-96 15,-1-3-88-15,1-4 72 0,-2-1-160 16,2-4 64-16,1-1-72 31,2 1-192-31,-7-1-344 0,2-1-1161 16,2-3-4168-16</inkml:trace>
  <inkml:trace contextRef="#ctx0" brushRef="#br0" timeOffset="22916">3977 10696 232 0,'0'0'2680'0,"0"0"-543"15,0 0-441-15,0 0-728 0,-2 0-736 32,6 0-128-32,23 0 160 15,9 4 384-15,17 1 817 16,15-2-513-16,11-1 32 0,10-2-40 0,3 0-456 15,-3 0 113-15,-7 0-193 16,-8-7-104-16,-12 0 0 16,-12 3-304-1,-13 0 104-15,-10 2-104 16,-12 2 8-16,-4-2-8 15,0 2 0-15,2 0-808 16,5 0-1025-16,-7 0-3936 16</inkml:trace>
  <inkml:trace contextRef="#ctx0" brushRef="#br0" timeOffset="23597">6173 10772 6161 0,'0'0'3897'15,"0"0"-2881"-15,0 0-480 16,0 0 352 0,0 0 216-16,0 0-191 15,-9-1-433-15,9 1-408 16,0 0-72-16,0 0-72 0,19 0-80 15,15 1 144-15,16 5 8 16,13 0 400-16,8-2-16 0,3-2-112 31,-1-2 120-15,-4 2-200-16,-6-2 88 0,-6 0 72 15,-5 0-176-15,-6 0 136 0,-10 0-272 16,-4 0-32-16,-11 0 136 16,-3 0-144-16,-10 0 48 0,-1 0-48 31,-1 0-712-31,7 0-704 0,-2 0-953 15,1 0-4304-15</inkml:trace>
  <inkml:trace contextRef="#ctx0" brushRef="#br0" timeOffset="24292">8743 10710 3184 0,'0'0'5265'15,"0"0"-3896"-15,0 0-769 31,0 0-8-31,0 0 144 16,0 0-96-16,0 0-408 16,92 4 688-16,-20 0-183 0,4 2-129 15,7-4 8 1,-6 0-216-16,-4-2 24 0,-7 2 152 0,-9-2-424 15,-4 0-8-15,-9 0-40 32,-4 0-104-32,-5 0 144 0,-4 0-144 15,-10-2-80-15,0-2-1024 16,-8 0-1225-16,-5 2-3368 15</inkml:trace>
  <inkml:trace contextRef="#ctx0" brushRef="#br0" timeOffset="25429">12811 10718 2712 0,'0'0'4577'0,"0"0"-3553"15,0 0-896-15,0 0 56 16,0 0 553 0,3 0 39-1,3 0-512-15,11 0 24 0,2 4-112 16,10 0 136-16,8 0 120 15,10 1-168-15,6-3 248 0,10-2-8 0,12 0-56 32,23 0-72-32,-6 0-120 31,11 0 73-31,4-7-9 0,-12 1-312 0,10 0 208 0,0 6-216 15,15 0 128-15,19 0-16 16,19 19-104-16,3 2 624 0,-12 1-408 16,-15-1-216-16,-19-8 104 15,-15-5-112-15,-15-1 80 16,-18-5-40-1,-9-2-24-15,0 0-16 16,0 0 0-16,-3-11-64 0,-20-4-80 16,-17-21-432-16,-10 4-240 15,-8 1-2081-15</inkml:trace>
  <inkml:trace contextRef="#ctx0" brushRef="#br0" timeOffset="31431">3528 11541 5449 0,'0'0'2344'0,"0"0"-1400"0,0 0-15 31,0 0 31-31,0 0 288 16,0 0-312-16,0 0-512 16,0 0 8-16,0 0-304 0,0 0 8 15,0 0-96-15,0 0 65 0,0 0 31 16,0 0-72-16,0 0 88 31,0 0 56-31,0 0-184 16,0 0-24-16,0 0 0 0,0 0-24 15,2 0-24-15,4 0 96 16,1 0-48-16,2 0 144 0,1 0-80 15,1 0-64-15,5 0 0 32,4 0 48-32,-4 0 72 15,7 2-64-15,-1-2 16 0,1 0 48 0,-1 1-40 31,1-1-72-31,4 0-8 0,1 0 96 0,4 0 32 0,9 0 40 16,1 0 112 0,4-7 208-1,6-4-384-15,-10 1 40 16,3 3-16-16,-3-2-128 0,-1 3 296 15,-1 0-176-15,-1 2-64 16,-5 0-8-16,4 2 16 0,1-1-64 0,0 1 0 31,1-1 8-31,-1 1 160 16,-7 0-96-16,2 0-64 15,-5 2 72-15,-3-2 0 0,-2 2-88 16,1-2 8-16,1 0 0 16,-2 2 0-1,2-2 8-15,1 2-8 16,-3-2 96-16,4 2-96 15,-2 0-8-15,1 0 0 0,2 0 8 16,-3 0-32-16,1 0 32 31,-2 0 0-31,-1 0 32 16,0 0 40-16,2 0-128 0,-4075 0 56 15,8146 0 0-15,-4072 0 8 16,0 0 16-16,-4 0 8 0,4 0 16 16,-3 0 16-16,2 0-72 15,-1 0 8-15,-4 0 0 0,4 0-8 0,-2 0 8 16,-3 2 0-1,0-2 0 1,-1 2 8-16,-2 0-8 16,1 0 0-16,-3 0-24 0,3-2 16 15,-3 2 8-15,2-2 0 16,-1 0 16-16,-3 2 32 15,1-2-64-15,-1 0 16 16,0 2-8 0,1-2 0-16,-1 3 8 0,2-3 0 15,0 2 0-15,0-2 24 0,3 1-24 16,-3-1 0-16,1 2 0 15,1-2-56-15,1 2 56 16,2-2 0-16,1 2 0 0,-3 0 0 31,2 0 0-31,1 0 0 0,1 0 0 16,-1 0 0-16,-1 0 0 15,0-2 0-15,1 2-48 16,2 0 40-16,-2 0 0 0,4-2-72 31,0 0 80-31,-1 0-48 31,-1 0 48-31,5 0-96 0,-2 0 96 16,2 0-104-16,-3 0 96 16,1 0 8-16,2 0 0 15,-2 0-64-15,2 0 72 0,1 0-8 0,-1 0 0 16,3 0-24-16,4 0-24 15,0 0 48 1,0 0 0-16,2 0 24 0,1 0-24 0,-2 0 0 16,1 0-8-16,-4 0-8 15,3-2 16-15,-3 0 0 16,-2 0 8-1,0 0-8-15,0 0 0 0,-5 2 0 16,-1-2 0-16,-1 0 80 16,-2 2-136-1,-3-2 56-15,4 2 0 16,-3 0-48-16,-3-2 120 15,1 2-72-15,0 0 0 0,-2-2 0 16,4 0-88-16,0 0 88 16,3 1 0-16,-2-1 80 0,2-1-80 15,2 1 0 1,-2 0 0-16,0 0-24 0,2 0 16 0,-2 0 8 31,3 0 0-31,-2 0 16 16,3 0-16-16,4 0 0 0,0 0 0 15,3-2-16-15,-1 2 8 16,-1 1 8-1,3-2 0-15,-3 1 8 0,1 0 0 0,3-2-8 32,-3 2 0-32,1-2-32 15,-5 2 32-15,-1 0 0 0,-2 0 8 0,-1 0 24 16,-4 0-32-16,4 0 0 15,0 0-8-15,-2-1-56 16,1 0 56-16,1 1 8 16,0 0 0-1,-1-2 24-15,1 2-8 16,-2 0-16-16,3 0 0 0,3 0-56 15,4-2 48-15,-3 2 8 0,1-3 0 16,1 3 24-16,1 2-24 31,3-2 0-31,1 1 0 0,1-1-24 16,3 0 16-16,1 0 16 15,2 0-8-15,0-2 72 0,0 0-72 16,0 0 0-16,-2 0 0 16,1-1-24-16,-6 3 8 0,2-1 24 31,-3 1-8-31,0 2 0 31,2 0 48-31,-7 0-48 0,6 0 0 16,-4 0 0-16,0 0-16 15,-4 0 16-15,2 0 0 16,0 0 0-16,0 0 0 0,-4 0 0 31,4 0-48-31,-8 0 24 0,3 3 24 0,-1 1 0 0,1 1 0 16,2-1 8-16,-2 0-8 15,3 0-8-15,-1 0 8 0,0-2-56 16,1 2 48-16,-1-1 16 15,2 1-8-15,-1 1 8 16,1-3 0 0,1 2-16-16,1 0-80 0,1-2 88 15,3 2 48-15,2 0-48 16,-1 0 0-16,5 0 0 15,-4 2 0-15,3 0 0 16,-2 0 0-16,5 0 0 16,-2 1 0-1,4-4 0-15,-1 1 8 0,-1 0-8 0,4 0 0 16,-4 0-16-16,-2-2 16 15,0 0 0-15,1-2 0 16,-4 2 0-16,-2-2 0 16,-1 0 16-1,-3 2-16-15,0-2 0 0,3 0 0 31,-4 3 8-31,3-3 88 0,-3 0-96 0,1 2 0 16,1-2 32-16,-3 0-32 0,2 1-8 16,0-1-8-16,1 0-40 31,-1 2 48-31,-1-2 8 0,1 0 0 15,0 0 0-15,-1 0-8 16,1 2 8-16,0-2-8 16,1 2 8-16,-1-2 0 0,3 2 0 15,3-2 0 1,-7 0 8-16,8 2-8 15,-6-2 0-15,5 0 0 16,0 0 0-16,-1 0 0 0,1 0 0 31,2 0-56-31,-1 0 56 0,0 0 0 0,0 0 8 16,1 0 0-1,3 0-8-15,0 0 0 0,3 0-40 16,2 0 40-16,-3-2 0 16,7-4 8-16,-1 3-16 0,0-4 0 15,4 1 8 1,-7 0 8-16,4 0 0 15,-4 2-8-15,2-2 56 16,-3 2-56-16,4-2 0 16,-1 0 8-16,-1 2 0 0,4 0-8 15,0 0 0-15,-1 0 0 16,3 2 0-16,-1-2 0 15,-1 2 0 1,1-2 0-16,-3 0 0 16,2 2 0-16,-2-2-8 15,-2 0 8-15,-1-1 0 0,0 0 8 16,-2 1-32-16,0 0 40 15,1-2-16-15,0 2 0 0,1 0-16 32,0-1 8-32,1 1 8 15,3 3 0-15,-3-1 0 0,2 0 0 16,0 0 0-16,3 0 104 0,1-2-104 15,2 0 0-15,-1 0-40 16,-2-1 40-16,1 1 8 0,-7 1-8 16,4 1 48-1,-1 0-24 1,0 2-24-16,2 0-40 15,1 0 32-15,1 0 8 0,-1 0 0 0,-1 0 0 16,1 0 0-16,2 0 8 16,-5 0 0-1,2 0-16-15,-4 0 8 31,2 0 0-31,-5 4-8 0,0-3 8 0,2 3 0 16,-5 0 40-16,4-1-40 0,-1-1-56 31,-3 0 48-31,0-2 8 0,1 2-24 16,1 0 24-16,-2 2 0 15,2 0 16 1,1 0-16-16,0-1-16 0,-3 4 8 0,2-1 0 16,1 0 8-16,-3 0-8 15,0-2 8-15,0-1 64 0,-10 4-64 31,-1-3 0-31,-5 0-8 16,-5-2-8-16,-7 2 16 16,-4-2 0-16,-2-2 40 0,-5 2-40 15,-3-2 8-15,0 0 40 0,0 0 96 16,0 0-136-16,0 0 104 15,0 0-112 1,-8 6-1040-16,-10 0-1704 16,-9 2-10331-16</inkml:trace>
  <inkml:trace contextRef="#ctx0" brushRef="#br0" timeOffset="40119">4300 12539 1016 0,'0'0'2864'15,"0"0"-1479"-15,0 0-681 16,0 0 72-1,0 0 376-15,0 0 112 0,0 0-463 16,0 0-145-16,0 0-296 16,0 0-88-16,5 0 24 0,0 0-224 15,4 0 152-15,6 0 64 16,-2 0-168-1,6 0 304-15,4 0-176 16,4 0 64-16,2 0-8 16,2 0-296-1,0 0 168-15,1 0-176 16,-1 0 80-16,-2 0-8 15,1 0 24-15,1 0-7 0,0 0-65 16,-1 0 64-16,4 0-88 16,-1 0 32-16,1 0 48 15,0 0 16-15,-1 0-88 0,0 0 168 31,1 0 80-31,-2 4-256 0,7-2 128 0,-5 1 72 0,1 2-192 32,1-3 248-32,-4 0-240 15,2-2 40-15,1 0 72 0,-2 0-112 16,-3 0-16-16,4 0 0 0,-3 0 16 31,0 0 16-31,-1 0-32 0,-1 0 0 0,-1 0 0 16,-1 0 48-16,-1 0-48 15,2 0 0 1,-3 0 0-16,3 0 32 15,-2-2-32-15,1 0 0 0,2-3 16 0,0 4-8 16,0-3-8 0,2 2 0-16,-2 0 0 0,0 0-16 0,2 2 16 31,0 0 0-31,1 0-48 15,-1 0 48-15,3 0 0 16,1 0 0-16,1 0 0 0,1-4 0 16,5 0 8-16,0 0-8 0,0-3 0 46,1 2 48-46,3-1-48 16,-1 0 0-16,-2 2 0 16,-1 0 8-16,0 0 72 0,-1 1-80 15,-1 1 0-15,-4 0-72 16,-1 1 72-16,1-1 0 15,1-2 72-15,-3 0-24 0,-4 0-48 16,1-2 0-16,0 1-8 16,-1 1-16-16,-2 0 24 0,1 3 8 15,-2-1 0-15,1 2 16 0,-1-2-24 16,-1 2 0-16,3-2 0 15,0 2-16-15,5-4 8 16,2 0 8 0,4 0 0-16,2-1-8 15,0-1 16-15,0 1-8 0,-3 1 0 16,1 0 0-16,-3 0 0 15,4 0 0-15,1-1 0 16,0 3 24-16,-2-2-16 16,5 2-16-1,1 0 8-15,0 2-48 0,-2-2 40 16,6 1 8-16,0-3 0 0,-5 0 32 15,4 0-32-15,2-3 0 16,-5 1 0 0,0 0 8-16,-2 1-16 15,3-1 8-15,0-3 0 16,-2 3 24-16,-3 2-24 0,0-1 0 15,-3 1 0-15,-1-3 0 16,-2 3 0-16,3 0 48 0,-4-2-48 31,1 2 72-31,-1 0-72 16,-1 1 0-16,0-2 0 15,0 1-48 1,-2 2 40-16,2 0 8 0,-1 2 0 0,-1 0-16 16,-1 0 16-16,-1 0 0 0,-1 0-8 15,0 0 0 1,0 0-8-16,-1 0 16 15,-2 0 0-15,-4 4 8 16,3 0 0 0,-3 3-16-16,-2-2 8 0,1 1-8 0,-5 0-8 15,-2 3 16-15,2-3 0 16,-1-1 8-1,1 3 0-15,-5 0-8 0,2 1 0 16,-1-2-16-16,-1 1 16 16,3 0 0-16,-2 1 0 15,-1-2-8-15,5 1-16 0,0 3 24 16,2-1-8-16,0-1 8 0,1 2-8 31,4-3 0-31,-4 0 8 31,4 1 0-31,1 0 8 0,-5 1-8 31,4-1 0-31,-4 0-8 0,1-1 0 0,2 2 16 0,-2-5-8 16,2 4 56-16,1-1-56 16,0-2-8-16,-1 0 0 15,2 2-24-15,1-2 32 0,-1 2 0 16,0-2 56-16,-1 2-56 15,1-2-32-15,0 2 32 16,2-2 8-16,-2 0 0 0,0 1-16 31,1-2 8-31,-1-1 0 0,-1 2 64 16,1-2-64-16,-2-2 0 0,-2 2 0 15,2-2 0-15,-2 0-8 16,-4 1 8 0,5-1 0-1,-2 1 16-15,4-1-16 0,-4 0 0 16,4 0-8-16,1-2-8 15,-1 2 16-15,-1 0 0 0,1 0 0 0,0 0 0 16,1 0-24-16,-2 0 24 31,3-2 0-15,-4 2-8-16,6 0 8 0,-4 1 0 0,1-1 0 15,2-2 0-15,-4 2 0 16,1-2 0-16,1 0 0 0,-1 0-8 31,-1 2 8-31,-2-2 8 16,1 0 0-1,0 0-8-15,-5 0 8 0,2 0-16 0,1 0 8 16,-3 0 0-16,0 0 0 0,2 0 8 16,-2 0-8-16,2 0 0 15,1-2 0-15,-6-2 16 31,5 1-8-31,1-3 8 0,-1 2 72 16,0 0-88-16,1 0 0 16,-1 0 0-16,0 3 8 0,0-1-8 15,-1 0-8-15,4-3 8 0,0 1 0 16,2 0 8-1,1 0-8 1,4-2 0-16,-2 0-8 0,1-2 8 16,2 2 0-1,2-2 0-15,1 2 16 0,0 1-16 0,4-2 0 16,-1 1 0-16,1 2-8 15,1 0 8 1,0 0 0-16,-1 0 0 16,4-2 40-16,-6-2-40 0,5 0-8 15,-2 0 8 1,-2-1 0-16,-1 2 8 0,-3-1 40 0,1 0-32 15,1-1-16-15,-3 4 8 32,1-1-64-32,1 0 40 0,-1 2 16 15,-2-1 64-15,2 1-64 16,-7 0 0-16,5 1 48 15,-5 1-48-15,4-2 0 0,-4 0 0 16,3 2-64-16,-2-2 64 31,0-1 0-31,1 1 0 0,-1 0 16 16,0 2-16-16,-2 2-8 15,0-1 8-15,1 1-24 0,-2 0 16 16,-2 0 8-16,2 0 0 16,-1 0 56-16,0 0-56 15,0 0-8 1,0 0-40-16,0 0 48 0,2 0 8 15,-4 0-8-15,2 0 0 16,-1 0 0-16,-1 0-24 0,-3 0 24 16,2 0 0-16,-2 0 0 15,-1 1 8 1,-1 1-8-1,-2 0 0-15,-4-2 48 0,0 0-40 16,-5 2-8-16,-3-2 0 0,0 0-56 16,-3 13-264-16,-20-1-1400 0,-11 2-6290 15</inkml:trace>
  <inkml:trace contextRef="#ctx0" brushRef="#br0" timeOffset="48732">17153 11795 784 0,'-1'2'4945'0,"-1"-2"-3177"15,-1 2-264-15,-2 0 25 16,3 0-17-16,2-2-56 0,-1 2-583 16,1-2-297-16,0 0-248 31,0 0-24-31,0 0 96 0,0 0-48 15,0 0 160-15,3-24 56 0,36-36-400 16,25-54 208-16,32-57-152 16,15-29-224-16,-4-5 0 0,-14 24-72 15,-20 37-112 1,-17 32-32-1,-9 27-56-15,-14 27 264 0,-4 11 0 16,0-4 8-16,1 3-64 16,-5 0 72-16,-3 14-8 0,-9 10 0 15,-6 10 48-15,-1 8-48 0,-6 1 16 16,0 5-16-1,0 0 184-15,0-2-112 16,0 2-72-16,0-3 0 16,0-1-328-16,0 0-552 15,0 0-936-15,-8 4-3017 16</inkml:trace>
  <inkml:trace contextRef="#ctx0" brushRef="#br0" timeOffset="49600">17024 11677 2984 0,'0'0'2057'15,"0"0"-257"-15,0 0-112 31,0 0 177-31,0 0-153 16,0 0-608-16,0 0-191 0,-19-65-257 16,19 62-272-16,0-1 192 15,0 2-224 1,0-2-40-16,0-3-32 0,0 1-232 0,0 0-48 15,0-1 0 1,0 1-40-16,0-1-8 16,0 3 48-16,1 2 0 0,3 0-72 15,-1 2-32-15,2 0-48 16,1 2 104-1,5 15 24-15,4 4 24 0,-5 9 80 16,1 2 96 0,-1 3 24-16,-2-3-80 0,1-5-120 15,-2-2 0-15,-2-9-32 0,0-4 32 16,-5-6 0-16,1-3 8 15,-1 0 16-15,0-3-16 16,0 2-8-16,0-2 0 0,0 0 88 31,3 0-24-31,-3 0-56 16,0 0 0-16,0 0-8 0,0 0 40 31,4 0-40-31,2 0 0 0,5 0 0 31,12-12 352-31,6-13-112 0,15-10-56 0,32-37-184 16,-7 8-1752-16,-9 3-4441 0</inkml:trace>
  <inkml:trace contextRef="#ctx0" brushRef="#br0" timeOffset="53173">18213 9397 5737 0,'0'0'4105'15,"0"0"-2689"1,0 0 240-16,0 0-279 0,-12-2-489 16,12 9-224-16,0 20-520 0,0 15-128 15,0 12 408-15,0 10-136 0,0 3 72 16,5-8-64-1,2-10-176-15,1-13 72 0,3-10-184 16,0-8-8 0,-1-8 0-16,0-6 0 15,1-4-96-15,-3 0-448 16,3-4 80-16,1-18 456 0,-1-7-216 15,-1-1 40-15,-1 5 184 16,-2 9-144-16,-1 8 144 0,1 8-152 16,4 6-120-16,5 16 272 15,-1 8 8-15,3-2 48 0,3-4 0 31,-4-6 8-31,3-8-64 16,1-6 0-16,-2-4 0 16,2-6 120-1,-2-19 16-15,1-9 40 0,-6-1 24 0,-6-3-200 16,-6 4 176-16,-2 7-120 0,0 11-40 15,-2 8 144-15,-9 8-160 16,3 0-200 0,3 6-272-16,2 7-576 15,3-4-217 1,0-7-991-16,16-2-425 0,7-4 601 0,-4-16-129 15,-3-3 713-15,0-2 688 16,-6 1 808 0,-7 4 344-16,-1 4 848 0,-2 6 769 15,0 4 351-15,0 6-111 16,-2 0-361-16,-7 2-696 15,-4 16-808-15,-5 6-56 0,2 5-127 16,8 1-25 0,-2-7 16-16,10-1-96 15,0-7-48-15,0-3 0 16,11-7-176-16,7-1 120 0,5-2-16 15,4-2 32-15,2 0-49 16,-3 0-31 0,2 0 48-16,-11 0 64 0,-4 2-128 0,-8 7 112 31,-5 2 48-31,0 8 80 15,-23 2 417-15,-4 4-513 0,0-1-8 16,-3-4 0-16,0-8-801 16,4-4-1647-16,10-8-5314 15</inkml:trace>
  <inkml:trace contextRef="#ctx0" brushRef="#br0" timeOffset="53514">18878 9718 2560 0,'0'0'2177'16,"0"0"-633"-1,0 0 8-15,0 0-384 16,0 0-391-16,0 0-153 16,0 0-384-16,0 0-32 0,89-81-40 0,-89 59-168 15,0-2 232-15,-3 4-48 16,-10 4-112-1,-7 4 120 1,6 12-88-16,-4 0 40 0,0 10-144 16,4 16 8-16,2 6-16 15,4 2 16-15,7 2-8 0,1-4 240 16,0-6-144-16,0-3 312 31,3-8-40-31,8-2-152 16,2-7 272-16,2-4-207 0,-1-2-105 15,7 0-72-15,-1-6-104 0,7-13-385 16,15-19-1143-16,-8 4-1641 15,-5 2-3896-15</inkml:trace>
  <inkml:trace contextRef="#ctx0" brushRef="#br0" timeOffset="53828">19133 9466 5673 0,'0'0'2768'16,"0"0"-655"-1,0 0-737-15,0 0-480 0,0 0-296 16,0 0-104-16,-79 109-15 15,79-81-473-15,0-1 96 0,0-6-104 16,15-1 72-16,2-3 0 16,3-4-72-1,4-3 16-15,0-1 40 16,2-3-40-16,-5 0-16 0,-3-1 0 15,-4 1-32-15,-6 3 24 16,-8 1 16-16,0 1 80 0,0 6 416 16,-17 5-272-16,-8-2-208 15,-5 0-24-15,-11-6-1168 16,9-4-2673-1,5-6-5929-15</inkml:trace>
  <inkml:trace contextRef="#ctx0" brushRef="#br0" timeOffset="70756">16037 11230 4400 0,'0'0'3121'32,"0"0"-1505"-32,0 0-839 15,5 0 159-15,7-24 208 0,17-33-336 16,29-47-304-16,34-48 56 15,13-29-480-15,9-7 73 0,-9 5-153 16,-13 27 72-16,-6 11-40 31,-15 38-24-31,-21 28 0 0,-14 26 32 16,-10 16 8-16,1 1-48 15,-6 4 8-15,2 3 96 0,-12 13-80 16,-6 8 96 0,-5 4 240-16,0 4 144 0,0 0-376 31,0 0 112-31,0 0-240 0,-12 0-792 15,-4 4-1113-15,-3 6-4528 0</inkml:trace>
  <inkml:trace contextRef="#ctx0" brushRef="#br0" timeOffset="71419">15979 10995 3544 0,'0'0'3057'0,"0"0"-1217"16,0 0-487-1,0 0 303-15,0 0-56 16,0 0-591-16,0 0-313 15,0-2-592-15,0 28-104 0,0 14 104 16,0 7-104-16,5 0 80 16,-3-4-80-16,3-11 0 0,1-11-48 31,4-6 48-31,-2-7 0 15,3-5 0-15,-1-3 64 0,4 0-64 16,7-13 40-16,8-19-40 16,26-41-344-16,-5 7-1625 0,-3 2-4512 15</inkml:trace>
  <inkml:trace contextRef="#ctx0" brushRef="#br0" timeOffset="72535">16616 9094 4480 0,'0'0'1857'16,"0"0"-433"-16,0 0 313 15,0 0-497-15,0 0-304 16,17 104-384-16,-17-92-472 16,2-4 24-16,1-1-104 0,-3-7-632 31,0 0-1640-31,0 0-5218 0</inkml:trace>
  <inkml:trace contextRef="#ctx0" brushRef="#br0" timeOffset="73022">16607 8815 3000 0,'0'0'4465'0,"0"0"-3609"15,0 0-472-15,0 0 112 16,0 0 321 0,0 0-289-16,0 0-512 0,36 98 96 15,-21-76-112-15,-1 1 56 16,-3 3-40-16,4 4-8 0,-2 8-8 31,-5 6 96-31,-2 4-88 16,-6 5 288-16,0-6 16 0,0-4-104 15,0-9 160-15,0-13-168 0,0-6 128 16,0-11-64-16,0-4-192 15,0 0 496-15,0-19-24 0,0-13-463 16,0-12-81 0,5-8-40-1,5-4-153-15,3 2 41 0,-2 10-24 16,2 10 96-16,5 11 8 15,-7 14-48-15,2 7 72 0,5 2-72 16,-7 0 120-16,4 9 32 31,-4 8 16-31,-3-2 104 16,-3 6-56-16,0-1-24 0,-5 12-72 15,0-6-2152-15,0-4-6530 0</inkml:trace>
  <inkml:trace contextRef="#ctx0" brushRef="#br0" timeOffset="73587">17418 8896 392 0,'0'0'5041'0,"0"0"-3065"16,0 0 137-16,0 0-409 31,0 0-984-31,0 0 112 16,-132 79-416-16,111-34-64 0,6 0 265 15,9-4-521 1,6-9-88-16,0-6-8 0,6-10 80 0,9-6-136 15,6-8 56-15,1-2-88 32,3-8 80-32,0-18-249 15,4-8-95-15,-6-2-216 0,-4 0-176 16,-2 2 488-16,-8 4 0 15,-7 5 256-15,-2 10 64 0,0 2-56 0,0 7 640 16,0 5 320 0,0 1-303-1,0 0-145-15,0 3-520 16,0 11 0-16,5 3-48 0,4 3 48 15,4-3 0-15,2 2 0 32,12-4-1033-32,-2-4-1015 0,-6-3-2785 0</inkml:trace>
  <inkml:trace contextRef="#ctx0" brushRef="#br0" timeOffset="73859">17862 8851 1856 0,'0'0'4849'0,"0"0"-2377"0,0 0 41 16,0 0-937-16,0 0-583 16,0 0-489-16,0 0-392 0,-106 90 416 31,101-56-256-31,5-4-64 15,0-2-40-15,3-5-160 16,12-5 56-16,2-4-64 0,4-8-176 16,4-6 104-16,0 0-512 15,3-6-264-15,9-24-401 0,-5 2-1271 16,-6 1-2641-16</inkml:trace>
  <inkml:trace contextRef="#ctx0" brushRef="#br0" timeOffset="74284">18008 8487 1632 0,'0'0'4777'0,"0"0"-3593"0,0 0-792 16,0 0 960-16,0 0 17 15,11 132-569-15,-5-83-168 0,-4 6-184 16,4-3-128-16,-6-6 48 31,0-7-360-15,0-11 72-16,4-11-56 0,-4-4 80 0,1-9-88 15,-1-4-16-15,0 0 80 16,0 0 344-16,2-15-424 0,3-6 8 31,0-5-8-31,1-3-192 16,4 7 192-16,-1 4-96 15,-1 10-120-15,4 6 208 0,-1 2-136 32,0 0 144-32,2 15 264 15,-1 2-96-15,-4 1 137 0,1 2-305 16,-1-2 0-16,4-1-329 15,1 2-1231-15,1-4-2561 0,1-6-656 0</inkml:trace>
  <inkml:trace contextRef="#ctx0" brushRef="#br0" timeOffset="74682">18318 8759 3688 0,'0'0'2265'0,"0"0"-489"15,0 0 393-15,0 0-481 0,0 0-208 16,0 0-688-1,0 0-567-15,-75 20-89 16,67 14-128-16,5 2-8 16,-2-2 0-16,5-2-16 0,0-6 16 15,0-5 0 1,5-10 0-16,6-2-96 0,-1-7-81 15,3-2-167 1,0 0 168-16,3-17-304 16,2-5 80-16,-5-1-328 0,-2-3 88 15,-5 3 456-15,-1 6-96 16,-3 4 280-16,-2 5 296 15,0 4 384 1,0 4 416-16,0 0-504 16,5 0-376-16,-5 0-152 15,5 0-48-15,1 0-16 0,2 6 0 16,0 2-144-16,-1 0-312 15,1 2-912-15,-3-2-1473 0,-4-2-2888 16</inkml:trace>
  <inkml:trace contextRef="#ctx0" brushRef="#br0" timeOffset="75053">18318 8759 1240 0,'95'-44'2568'0,"-89"44"-879"15,-1 6 31-15,2 12 176 16,1 4-551-16,-3 4-289 15,1 4-208 1,-3-2-408-16,-1-2 64 16,4-1-296-16,-6-8-136 15,4-2 56-15,-3-6-120 0,2-3-8 16,-3-4 0-1,0-2 72-15,0 0 136 0,0 0 241 0,0-14-193 16,0-8-184-16,0-4-72 31,2-4-8-31,5 1-48 16,1 4-88-16,1 5 72 0,-1 10 40 15,4 8-40 1,-3 2 64-16,1 0-72 0,-2 4 80 0,-1 10 120 16,-3 2-112-16,1 2 192 15,2-2-200-15,-1 0-240 31,7-2-857-31,10-6-1359 0,-4-2-217 0,-3-6-2568 16</inkml:trace>
  <inkml:trace contextRef="#ctx0" brushRef="#br0" timeOffset="75580">18731 8757 2288 0,'0'0'2553'15,"-4073"0"-361"-15,8146 0-224 0,-4073 0-79 16,0 0-161 0,0 0-528-16,0 0 57 15,-10-52-225 1,6 52-424-16,-3 0-136 0,2 14-472 0,-1 8 8 15,1 2-16-15,2 5-80 16,3-4 80-16,0-3-112 16,0-3-880-1,9-10-40-15,9-5-761 0,2-4 137 16,7 0 328-1,-1-11 215-15,8-4 537 0,-10 1 416 16,5 2 152-16,-6 4 16 0,-1 4 104 31,-4-2 288-31,0 0 489 16,-2-4-265-16,-2-4 0 0,3-4-288 15,0-4-248-15,-9-2 136 16,-3-2-208 0,-1 0 40-16,-4-3 32 0,0 3-72 0,-5 5-8 31,-7 1 0-31,1 8 56 15,0 5 400-15,-1 7 72 0,0 0-104 16,-1 5-128-16,0 16-240 16,1 7-56-16,3 8 0 0,4 5 0 15,5 1 128-15,0-4 0 16,0-6 0-1,10-4 153-15,6-8-273 16,-2-8 248-16,4-4-208 0,3-8-48 16,10-6-184-16,-5-15-1009 0,-2-6-2904 15</inkml:trace>
  <inkml:trace contextRef="#ctx0" brushRef="#br0" timeOffset="75738">19413 8777 9914 0,'0'0'2896'0,"0"0"-1495"15,0 0-553-15,0 0-448 0,0 0-400 16,0 14-696-16,0-6-2369 0</inkml:trace>
  <inkml:trace contextRef="#ctx0" brushRef="#br0" timeOffset="78288">3161 14053 6673 0,'0'0'2128'0,"0"0"-1632"15,0 0-327-15,0 0-153 16,0 0 336-16,36 2-32 0,4-2 288 16,41 0 72-1,64-2-200-15,80-18-48 0,56-10 232 16,42-9-448-1,6-4 841-15,-19 3-217 0,-4 6-384 16,-22 9-144-16,-3 13-312 16,-5 12 0-16,-5 0 0 0,-7 22-120 15,-17 16-368-15,-68-6-1073 16,-47 0-3232-16</inkml:trace>
  <inkml:trace contextRef="#ctx0" brushRef="#br0" timeOffset="83655">10425 11510 3320 0,'0'0'2033'0,"0"0"-713"0,0 0 112 16,0 0 417-16,0 0-521 31,0-8-184-31,0 8-280 0,0 0-416 15,0 0 177-15,0 0-233 0,0 0-256 16,0 0 192 0,0 0-328-1,0 3 0-15,0 12-128 0,0 19 32 16,18 30 96-16,8 43 0 0,10 51 0 15,2 35 0 1,-7 21 64-16,-8 7-64 0,-10-17 0 0,1-7 8 16,5-21 8-16,1-19 120 15,7-16 64 1,2-9 24-16,-3-8-224 15,0-24 72 1,-5-21-72-16,-6-19 0 0,-2-7 56 16,3 5-56-16,-2 3 0 0,2-1 24 15,-3-10-16-15,-1-12-8 0,-3-8 0 16,-2-4 32-16,-2-1-32 31,1-1 8-31,-4-1 0 16,4 0 24-16,-6-1-16 0,3-1-16 15,-1-2 0-15,-2-6 48 16,0-2 88-16,0-5 144 0,0-4 72 31,0-2 384-31,0 0-264 16,0 0 208-16,0 0-79 15,0-2-473-15,-5-18-128 16,0-54-1553-16,2 2-959 0,-3-11-3738 0</inkml:trace>
  <inkml:trace contextRef="#ctx0" brushRef="#br0" timeOffset="84662">10358 11520 4176 0,'0'0'3913'0,"0"0"-2544"0,0 0-9 16,0 0-64-16,0 0-272 15,0 0-472-15,-13 83-376 32,6-38-64-32,2 6 33 15,-1-6-81-15,4-4 112 0,2-9-176 16,0-5 8-16,-3-10 120 0,3-2-128 15,0-6 8-15,0-1 56 16,-3-2-16-16,3-1-48 31,0-5 56-31,0 0-56 0,0 0 0 16,0 0-56-16,0-5-312 0,0-15 79 15,0-8-319-15,0-10 280 0,3-2-56 16,2-2 152-16,1 0 160 16,1 5 8-1,-2 3 64 1,0 6-8-16,-2 5 80 0,-2 4-16 15,1 3 48 1,0 4-24-16,-2 2 208 0,3 5-280 0,-3-2 88 0,3 3-72 16,-3 2 64-16,2 2 0 15,1 0-8-15,3 0-80 16,6 0 112-1,9 0-48-15,3 4 72 16,7 14 64 0,4 11-192-16,-1 6 216 0,2 9-224 0,10 35-456 15,-10-11-1800-15,-7-2-8682 0</inkml:trace>
  <inkml:trace contextRef="#ctx0" brushRef="#br0" timeOffset="86481">10945 14376 3224 0,'0'0'2297'0,"0"0"-1049"16,0 0 288-16,0 0-39 0,0 0-361 16,0 0-488-16,0 0-504 31,0 0 96-31,0 0-240 0,2 6 48 15,1 9-48-15,5 8 8 16,2 5-8-16,-2 4 0 16,3 0-16-16,1-2 16 0,-4-4 56 15,0-3-40-15,0-6 224 16,-5-2-232-1,4-6 224-15,-4 1-24 0,-1-3-200 16,1-3 184 0,-3-2-32-16,0 0 72 0,0-2 72 15,0 0-256-15,0 0-96 0,6 0 40 16,-1-8-1520-1,3-3-4385-15</inkml:trace>
  <inkml:trace contextRef="#ctx0" brushRef="#br0" timeOffset="88123">11656 14526 640 0,'0'0'4305'16,"0"0"-2665"-16,0 0-208 31,0 0 377-31,0 0-201 16,0 0-312-16,0 0-648 0,-76-20-24 15,65 20-207-15,3 14-169 16,-2 14-152-16,0 15-32 0,1 13-64 0,7 14 0 15,2 7 8 1,0 4-56 0,2-7 64-1,19-12-16-15,1-12 0 0,6-16 40 0,-6-9-96 16,6-10 40-16,-6-8 16 0,-2-5 200 15,-4-2-200-15,-3-2 56 0,0-20 88 47,-2-8-136-31,-6-10-16-16,1-5-72 0,-6 3-360 15,0 6-72-15,0 10-401 0,-11 12 57 16,-3 8-312-16,-3 6-264 16,0 0 735-16,0 6 577 0,5 6 120 15,5-2 801-15,2-4 79 31,5-2-32-31,0-1-416 0,0-3-328 16,5 0 456-16,8 0-104 16,8 0-112-16,-2-3 160 0,1-13-319 15,2-2 39-15,-2-4-80 16,-6 0-56-16,-1 2-16 15,-3 4-72-15,-4 3-80 0,-4 6 72 16,-2 3-264 0,0 2 272-16,0 2 0 0,0 0-24 0,0 0-56 15,0 2 80-15,0 13 0 16,0 8-105-1,0 3 33-15,0 6 72 16,0 0 153-16,3-2-153 0,4-4 240 16,-1-5-232-1,1-6 0-15,-3-7 32 0,1-4-40 0,-1-1-144 16,-1-3-521-1,0 0-607-15,2-9 168 16,1-12-608-16,1-4-745 16,2-3-464-16,-2 2 449 0,-1 4 1184 15,-1 6 1288-15,0 4 56 31,0 6 888-31,-2 4 192 0,-3 2 168 16,5 0 321-16,1 10-145 16,1 10-184-16,-1 2-152 0,4 4-263 15,-2-4-1-15,-3-4-440 16,1-6-248-16,2-5-48 0,-4-5-144 15,4-2-128 1,-5-7-64 0,5-14-48-16,0-10-40 15,-1-3-360-15,1 4-32 0,-3 4 488 16,-1 10 32-16,1 6 144 15,-3 8-97-15,3 2 105 0,0 0 0 16,-4 8 369-16,4 6 143 31,-3 0 56-31,2-4-224 0,-4-2-112 16,2-6-160-16,1-2-64 0,-1 0-16 15,3 0-88-15,-4-10 96 16,4-4-48-16,2-1-112 0,-2 6-40 16,1 1 112-1,0 6-120 1,1 2 208-1,-1 0 8-15,-1 2 224 16,2 8 248-16,-4 0-264 16,2-2 144-16,-5-2-224 0,1-2-112 15,-1-4 8-15,0 0-32 0,0 0-600 16,0 0-328-16,0-6-913 15,-1-24-1319-15,-9 2 151 0,-6 0 505 16</inkml:trace>
  <inkml:trace contextRef="#ctx0" brushRef="#br0" timeOffset="90145">12086 14647 1904 0,'0'0'2216'0,"0"0"-495"16,0 0-265-16,0 0 168 31,0 0-327-31,0 0-257 0,0 0-320 16,0 0-424-16,76 119-200 15,-62-102-96-15,2-9-800 0,4-8-1000 16,5 0-121-16,1-27 1433 31,3-9-760-31,0-3-689 16,-3-3 841-1,-5 3 400-15,-6 9 696 0,-10 10 96 0,-5 12 824 0,0 8 1441 16,0 0-217-16,0 20-1168 0,-8 12-239 15,1 6-41-15,-1 5-192 16,6-5 152 0,2-4-216-1,0-8-216-15,0-8-176 0,0-8-40 16,10-6-16-16,-3-4 8 15,1 0-168-15,-2-4 160 0,2-14-72 16,-5-9-96 0,2-3-80-16,-2-4-416 15,-1-4 24-15,-2 1-361 16,0-3-7-16,0 3 80 15,-2 3 184-15,-6 8 368 16,0 4 384-16,2 4 0 0,1 8 184 16,2 4 312-1,0 4 232-15,3 2 232 16,0 0-120-16,0 0-167 0,0 0-233 15,0 6-336-15,0 6 40 16,0 2 48 0,3-2-24-16,0 0 176 0,2 0-176 0,-2 0-64 15,2-2-24-15,1 2-72 31,2 0-8-31,-1 1 0 0,-1-4 0 16,1-1-16-16,-2-2-200 16,1-1-272-16,-1-3-288 15,-2-2-249-15,2 2 193 0,-3-2 136 16,1 0 400-1,-3 0 288-15,0 2 8 16,0-2 0-16,0 0 408 0,0 0 104 16,0 0 16-16,0-4-528 15,-10-13-424-15,-1-3 96 0,1-4-64 31,1-4-72-31,0 2 176 0,1 0 32 16,2 4 256-16,1 2 128 16,-1 4 56-16,2 2 120 0,3 3 88 15,1 2 96-15,0 3-64 16,0 4-160-16,0 0 168 15,0 2-247 1,0 0-113-16,5 4 448 16,12 16 104-16,3 9 144 0,1 10-72 15,3 7-320-15,3 2 192 16,-4 0-360-16,-2-1-136 15,0-10 40-15,-2-7-112 0,1-5 0 32,-4-12-184-17,0-2-584-15,0-11-8 0,0 0-168 0,-1-4 168 16,1-18 280-16,-3-2-49 31,0-5 257-31,-2 1 192 16,-1 6 96-16,-2 4 72 0,-2 7 96 15,-1 2 216-15,2 5 241 16,-4 2-185-16,2-2-56 0,0 0-128 0,3-1-176 15,-5-6 192-15,5 1-192 16,-6 1-16-16,-2-4 128 16,0 5-184-16,0 0 128 0,-4 3-32 15,-10 5-96 1,-2 0 472-1,4 0 88-15,-2 15-136 0,3 11 48 0,6 6-400 16,-2 2 49-16,7-6 103 31,0-3-184-31,0-12 32 16,7-7-80-16,4-6-104 0,0 0 104 15,2-25-281-15,5-12-23 32,-5-9-544-32,1-6-704 0,-5 2-192 0,0 2 271 0,-7 8-191 15,1 8 632-15,-3 12 968 0,0 8 64 16,0 10 1912-16,0 2-224 31,0 0-487-31,3 16-825 0,2 12 24 16,3 8 576-1,2 5-192-15,1 4-72 0,2-1-160 16,-2-3-247-16,2-9 55 0,-1-9-352 15,2-7 96-15,-4-6-104 32,6-8-152-32,-5-2-56 0,2 0-153 15,5-14-47-15,-3-4 168 0,1 1-104 31,-2 0 40-31,-1 1 296 0,2 6-144 0,-7 4 136 0,3 4-56 16,-6 2 40 0,1 0 32-1,2 15 200-15,-1 2 168 0,1 5 88 0,0-1-336 16,-3-8-32-1,1-3-88 1,-1-6-224-16,2-4-336 0,1-4 24 0,0-19 272 16,-2-7 8 15,2-5-592-31,2 3 352 15,-3 8 264-15,-1 8 232 0,2 12 56 16,-3 4-48-16,1 0 440 31,-1 12 336-31,5 8-216 0,-4 0-8 16,4-2-296-16,-2-2-264 15,0-6 112-15,0-2-112 0,0-8-224 16,2 0-104-16,0 0-160 16,6-6 336-16,0-9-160 15,3-2-56 1,-2 3 224-16,-1 2-136 0,-2 2 240 0,1 2 24 15,-7 4-56-15,-2 0 72 16,-1 2 0-16,-2 0 0 0,-3 2 200 16,2 0-184-16,1 0 64 15,5 0-80-15,-1 0 8 0,1 0 0 16,3 0-8-1,0 4-16-15,-4-1 16 16,3-3 8-16,-2 0-8 16,1 0 128-16,3-15-128 0,1-4-104 15,-2-2-48-15,0 3-272 16,-4 0 104-16,-2 6-176 15,-5 2 159-15,0 4 337 16,0 4-72-16,-12 2 72 16,-4 0 208-16,0 4 417 15,1 15 23-15,1 8-120 0,7 3 64 16,7 4-16-16,0 0-64 15,0 1-8-15,18-8-48 0,5-3-127 32,-1-3 55-17,3-10-224-15,0-2-64 0,-4-7-96 0,4-2-440 16,10-15-825-16,-6-9-1799 15,-5-1-5162-15</inkml:trace>
  <inkml:trace contextRef="#ctx0" brushRef="#br0" timeOffset="90762">13864 14550 936 0,'0'0'13195'0,"0"0"-10355"16,0 0-1496 0,0 0 353-1,0 0-505-15,0 8-824 16,-8 19-368-16,0-2-1072 0,-5 3-4009 15</inkml:trace>
  <inkml:trace contextRef="#ctx0" brushRef="#br0" timeOffset="104515">11931 15564 2656 0,'0'0'2105'0,"-2"0"-665"16,2 0-504-16,-2 0 80 15,2-1-80 1,-3 1 25-16,3 0-393 15,0 0-296-15,0 0 144 16,0 0-160-16,0 0-24 0,0 0 96 0,0 0-328 16,0 0 184-16,0 0-184 15,0 0 48-15,0 0-56 0,0 0 8 16,0 0 0-16,0 0-16 31,0 0 80-31,5 0-64 0,5 0 56 31,-1 0-48-31,3 0 160 0,5 0-112 0,4 0 40 0,4 0 80 16,9 0-128-16,3-2-16 15,8 0 32-15,8-4-56 16,12-2 248-16,1-1-184 0,13-2 8 31,5-3 48-31,8-1-80 16,5 0-48-16,8 0 0 0,13 0 8 15,26-4 64-15,24 4-64 16,8-4-8-16,-13 1 120 31,-16-1-112-31,-26-2 40 0,-21 4-48 0,-18 2 8 16,-20 5 24-16,-4 5-32 15,6-4 8-15,1 1-16 0,6 2-80 16,-8 2 80-16,-11 2-56 16,-9 2 64-1,-2 0-8 1,-7-2 8-16,-5 2 0 0,-7 0-8 15,-4-1-8-15,-5 1-80 0,-3 0 96 32,-4-3-8-32,-3 3 8 0,1 0 16 0,-4 0 40 0,0 0-56 31,0 0-40-31,0 0-24 15,0 0 64-15,0 0-8 0,0 0-112 16,0-2-856-16,-12-2-1744 0</inkml:trace>
  <inkml:trace contextRef="#ctx0" brushRef="#br0" timeOffset="113339">14272 14484 3624 0,'0'0'3265'16,"0"0"-1297"-16,0 0-663 16,0 0 255-16,0 0-24 15,0 0-583-15,0 0-177 0,0 0-264 16,0 0-160-16,0 0 32 31,8 0-384-31,7 0-144 0,12-4 144 16,7-2 8-16,5 0 224 15,5-2-224-15,-6 2 0 16,1 0 256-16,-3 0-264 0,-6 2 72 15,3 0-56-15,-6 0 112 16,-6 1-120-16,-3 1-8 16,-5 2-72-1,-7 0-280-15,-6 15-992 0,0 7-841 16,0 0-5496-16</inkml:trace>
  <inkml:trace contextRef="#ctx0" brushRef="#br0" timeOffset="114273">14712 14773 3792 0,'0'0'2513'0,"0"0"-889"0,0 0 137 16,0 0-97-16,0 0-648 15,-4 0-704-15,14 0-112 0,13 0 112 16,9 0 168-16,5-9 113 16,3 2-337-16,4-1 64 0,0 0-32 0,-2-1-192 31,-5 2 200-31,-2 1-288 15,-2 0 112-15,-8 2-16 16,-4-1-56-16,-6 3-16 0,-5 2-32 16,-4-2-72-16,-6 2 64 15,0 0-656-15,0 0-1017 0,-16 0-4064 16</inkml:trace>
  <inkml:trace contextRef="#ctx0" brushRef="#br0" timeOffset="115191">15135 15088 4064 0,'0'0'1953'0,"0"0"-969"16,0 0-264-16,0 0 8 0,0 0 24 15,0 0-624-15,0 0 425 16,46-21 223-16,-12 12-184 15,5-1 104-15,-2-5-80 0,0 4-88 16,-3 0 8-16,-3-1-384 31,-2 5 153-31,-1 1-113 0,-3-1-184 16,-5 3 160-16,-1 2-160 15,-8 0 0-15,1 0-8 16,-6 0-216-16,-6 0-889 0,0 2-2175 31,0 0-5706-31</inkml:trace>
  <inkml:trace contextRef="#ctx0" brushRef="#br0" timeOffset="116200">15487 15264 3264 0,'0'0'2353'0,"0"0"-1209"16,0 0-104-16,0 0 280 0,0 0 281 16,0 0-729-16,11 2-176 15,5-2 176-15,4 0-104 16,5 0-39-16,3 0-177 0,6 0-168 15,1-2 248 1,4-8-304 0,1 2-8-16,-1 0-120 0,-5 2-192 15,0 2 176-15,-10 2-120 0,-1 2-64 16,-10 0 48-16,-4 0-48 15,-7 0-512 1,-2 0-704 0,0 0-841-16,-16 0-2488 0</inkml:trace>
  <inkml:trace contextRef="#ctx0" brushRef="#br0" timeOffset="117431">15844 15551 824 0,'0'0'4897'15,"0"0"-3361"1,0 0-352 0,0 0 497-16,0 0-49 0,0 0-272 15,0 0-696-15,0 0-215 0,0 0-161 16,27 0 16-16,-8-4 272 15,9-2-72 1,-2-1-56-16,3 3-48 16,-5 1-296-16,5-1 24 15,-6 0-120 1,-1 0 0-16,1 2-16 15,-5-2-352-15,1-3-736 16,-6 1-1025-16,-5 5-3560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3:57:54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10677 7115 4216 0,'0'0'4657'0,"0"0"-2904"0,0 0-929 16,0 0 568-16,0 0 25 31,0 0-577-31,0 0-184 16,0 0-312-16,-11 0 24 0,11 0 208 15,0 0-328-15,-3 0 72 16,3 0-72-16,0 0-240 0,0 0 320 31,0 0-160-31,0 0-72 16,0 0-16-16,0 0 64 15,0 0-144-15,0 0 0 0,0 0 8 16,0 0 121-16,0 0-25 15,0 0-96-15,0 0 136 0,0 0-64 16,0 0-80 0,0-4 0-16,5-2-72 15,16-7 72-15,5 0 72 16,9-8 104-16,7-1 80 0,5-1-208 15,9-4-24-15,-2 1-24 16,9-2 0-16,-2 2 16 0,4-2-16 16,-1 1 0-1,1 0 24-15,-1 1 24 16,-2 2-56-16,-6 1 8 15,-6 4 0-15,-8 5 0 16,-14 2 0 0,-9 3 16-16,-7 5 64 15,-8 2 32-15,-4 0-8 0,0 2 312 16,0-2-48-16,0 2 280 15,0 0-392-15,0-2-88 0,0 2-168 16,0-3-416-16,-4 1-1384 16,-8 0-1217-16,1 2-2968 15</inkml:trace>
  <inkml:trace contextRef="#ctx0" brushRef="#br0" timeOffset="501">11504 6578 1872 0,'0'0'5681'16,"0"0"-4049"-16,0 0-415 15,0 0 47-15,0 0-368 0,0 0-392 16,15 0-344-16,9 6 208 15,5-1-48-15,3 3-95 16,1-2 151-16,-1 1-192 0,-1-3-40 31,-2 1-8-15,-7-3-128-16,-2 2 112 0,-9 0-120 0,-1-2 0 15,-9 0-24-15,1 0 120 16,-2 1 88-16,0 3 472 31,-3 7 264-31,-18 14-24 0,-10 7-896 16,-3 10-312-16,-14 13-1128 15,9-12-2401-15,11-13-5441 16</inkml:trace>
  <inkml:trace contextRef="#ctx0" brushRef="#br0" timeOffset="3720">13034 6078 4705 0,'0'0'4048'15,"0"0"-2471"-15,0 0-41 31,0 0-120-31,0 0-167 0,-4 8-673 16,4 8-432-16,0 10 208 16,0 12-248-16,0 11 248 0,0 7-16 31,0 6-336-31,0-2 272 15,0-3-152-15,0-6-112 0,0-9 96 16,0-7-56-16,0-12-48 0,0-7 0 16,0-8 24-16,0-2-24 15,0-6 88-15,0 0-80 0,0 0 232 16,-1 0-240-1,-2-10-1000 1,-2-8-2969-16,5-5-6801 16</inkml:trace>
  <inkml:trace contextRef="#ctx0" brushRef="#br0" timeOffset="4499">13043 6026 3928 0,'0'0'3977'15,"0"0"-2448"1,0 0-625-16,0 0-320 15,0 0 168-15,0 0 176 16,0 0-216-16,91 0 0 0,-59 0-287 16,-3 6 15-16,0 4-136 0,-5 2-232 0,-1 2 208 15,-8 2-56-15,-4 4 72 31,-6 2 96-31,-5 6-120 16,0 2 176 0,-13 2-184-16,-16 2-160 15,-4-2 200-15,-5-3-232 0,0-7 48 16,1-8 24-16,8-5-72 15,5-7-32-15,8 1-40 16,5-3 8-16,7 0 40 0,4 0-48 16,0 0-136-16,0 0 0 15,4 0-344-15,12-7 480 16,6-2 0-16,1-1-24 0,3 1 24 31,-4 3 0-31,1 2-8 16,1 4 0-16,-1 0-152 0,-1 0 112 15,-7 8 40-15,-2 5-48 16,-3 2 56-16,-6 6 0 15,-4-1 112-15,0 3 168 0,0 2-152 16,-14-1 136-16,-5-2-8 16,-7-2-120-1,-3-2 241-15,0-4-257 0,1-3-16 16,2-4-104-16,5-5-176 15,8-2-689-15,13 0-631 16,0-11-1057-16,0-4-3648 0</inkml:trace>
  <inkml:trace contextRef="#ctx0" brushRef="#br0" timeOffset="4997">13384 6305 496 0,'0'0'6545'0,"0"0"-4305"16,0 0-999-16,0 0-145 0,0 0 376 31,0 0-479-31,0 104-169 16,0-63-272-16,0 2-416 0,0-5 16 15,0-4-112-15,0-6-32 16,0-7-16-16,5-8 0 15,0-7 0-15,-2-1 8 0,3-5-272 16,-1 0 176-16,7 0-64 31,2-15 160-15,2-7 40-16,2-6-32 0,1-4-8 15,-2-2 0-15,-1 0-120 16,-3 4 112-16,-2 3-104 16,-5 10 112-16,4 6 64 0,-10 6-64 31,0 3 0-31,0 2-8 0,0 0 8 0,2 0-48 0,1 3 96 0,2 10 0 15,-2 3 360-15,3 0-344 16,6 0 24-16,-1-2-88 16,2 0-288-16,10-3-112 0,4-6-833 31,7-5 73-16,16 0-728-15,-5-12-1985 0,-8-6-96 0</inkml:trace>
  <inkml:trace contextRef="#ctx0" brushRef="#br0" timeOffset="5789">13949 6288 1536 0,'0'0'4177'15,"0"0"-1761"-15,0 0 1 0,0 0-113 16,0 0-727-16,-68-43-465 16,54 43-320-16,-1 0-392 15,2 2 24-15,-3 15-424 0,2 9 48 31,-1 8-56-31,4 5 8 16,1-1 0-16,7-2-48 0,3-6 8 16,0-8 0-1,0-6 32-15,2-5-312 0,7-6 320 0,1-5-200 16,1 0-152-16,7-2 256 0,-2-14-184 15,2-8 160 1,-2-2-16 0,-1-2-456-16,-4 2 432 0,-3 2-176 15,-6 3 160-15,-2 6 104 16,0 2 48-16,0 5 24 0,0 5 200 15,0 3-64-15,0 0 320 0,0 0-208 32,0 0-240-32,0 1-8 15,0 16 88-15,0 2-88 0,0 6 192 16,0 1-184-16,0 2 288 15,0 0-176-15,1 2-40 0,4 0 96 32,-3 1-120-32,3 1 8 15,-1 2-64-15,-2 1 8 0,-2-1 144 16,3-1-144-16,-3-3-8 15,0-4 0-15,0-4 16 16,0-4-32-16,0-4-64 16,0-2-248-16,0-4 328 0,0-2 0 31,0 0 0-31,-5 0 32 0,-4 0 72 15,1-2-104-15,-4 0 0 16,1-2 8-16,-2-2 80 16,-1 0-88-16,1 0 48 0,-2 0 104 15,1 0-136 1,1-6 232-16,1-2-56 15,4 2-184-15,0 2 408 0,5-3-112 16,0 4 16-16,3-1 104 16,0-2-352-16,0 0 64 15,0-5-136-15,0-4-64 0,5-4 64 16,12-2 8-1,3-3 0-15,-1 0 129 16,1 1-89-16,-1 2-40 0,2 2-8 31,-3 6-129-31,-4-2 121 16,6-2-1248-16,-11 2-1088 15,1 5-6746-15</inkml:trace>
  <inkml:trace contextRef="#ctx0" brushRef="#br0" timeOffset="6980">14553 5917 6241 0,'0'0'2680'0,"0"0"-1407"0,0 0-353 16,0 0-192-16,0 0-448 0,0 0 280 16,7 134 336-16,-2-69-319 15,-1 7 119-15,-2 2 152 0,1-3-328 16,0-5 48-1,-3-8-192 1,4-8-80-16,-3-11 144 0,3-12-440 16,-4-9 168-16,3-6-112 0,-3-5-40 15,0-5 232-15,0-2-80 16,0 0 57-1,0 0-25-15,0-4-200 16,0-13-497-16,0-9-1255 16,0-32-552-16,-7 4-1657 15,2 2-4033-15</inkml:trace>
  <inkml:trace contextRef="#ctx0" brushRef="#br0" timeOffset="7414">14511 5857 7369 0,'0'0'2641'0,"0"0"-1185"0,0 0 336 16,0 0-367-16,0 0-825 16,0 0-96-1,0 0 224-15,-47 147-304 16,34-97 160-16,-3 0-392 15,5-2-40-15,0-8-8 0,1-8-136 16,5-9-8 0,2-12 0-1,3-7-168-15,0-4-192 0,0 0-648 16,0-21-16-16,15-13 600 0,4-13-280 15,-1-9-169-15,3-2 241 16,-4 1 352 0,3 8 224-16,-9 9 112 0,0 12-32 0,-3 9 536 15,-3 12-216 1,2 5 200-16,-2 2-231 15,3 0-241-15,1 3 432 0,4 13-16 16,2 4 192-16,-1 5 80 16,3 3-416-1,0 0 120-15,-1 0-280 0,-1-1-136 0,8 5-96 31,-6-3-1296-31,-4-9-2681 0</inkml:trace>
  <inkml:trace contextRef="#ctx0" brushRef="#br0" timeOffset="8169">15340 5983 5873 0,'0'0'4105'0,"0"0"-2097"15,0 0-344-15,0 0-599 0,0 0-545 16,0 0-520-1,-21 145 256-15,21-83 64 16,0 6-104-16,1 0 168 0,7-6-184 16,2-3-80-16,-2-11 144 15,2-6-200 1,-5-8-64-16,0-6 0 15,-2-6 48-15,-3-1 24 0,0-8-72 16,3-3 0-16,-3-1 120 16,0-3-24-1,0-4-88-15,0-2 256 0,0 0 8 0,0 0 448 31,0 0-175-31,-6 0-321 0,-11 0-224 16,-4-10-648-16,-3-7-1001 16,-13-15-647-16,8 4-3290 0,3 0-3039 15</inkml:trace>
  <inkml:trace contextRef="#ctx0" brushRef="#br0" timeOffset="8434">15162 6343 864 0,'0'0'4929'0,"0"0"-3897"16,0 0 88-16,0 0 96 15,0 0-239-15,120-10 15 16,-80 8-536-16,0-3-200 0,-3 3-24 16,-3-2-144-1,-6 2-72-15,-6 2-16 16,-7 0 0-16,-5 0 8 0,-4 0-8 15,-4 0 0-15,-2 0 512 16,0 10-80-16,0 5 232 16,0 0-111-16,0 4-433 15,0-3-120 1,0-2-64-16,-2-5-1065 0,2-9-887 15,0 0-2481-15,0 0-848 0</inkml:trace>
  <inkml:trace contextRef="#ctx0" brushRef="#br0" timeOffset="8615">15509 6168 1528 0,'0'0'3080'16,"0"0"-1535"-16,0 0-377 16,0 0 416-16,0 0-351 15,0 0-169-15,0 0-312 0,50 84-520 31,-40-59 24-31,0-6-256 16,1 0-112-16,2-8-880 0,13-6-1473 16,-7-5-647-16,1 0 1287 0</inkml:trace>
  <inkml:trace contextRef="#ctx0" brushRef="#br0" timeOffset="8967">15748 6243 2896 0,'0'0'2761'0,"0"0"-1033"0,0 0-224 0,0 0-319 16,0 0-361-16,0 0 48 15,0 0-152-15,0 122-288 16,0-101 64 0,0-2-240-16,0-6 16 15,0-2 105-15,0-7-265 16,0-2-16-16,0-2-16 15,0 0-80-15,0 0 192 16,0 0-72-16,0-12-112 16,2-6-8-16,8-4-168 0,-2-3-56 31,6 2-16-31,1 3-33 0,-4 1 153 0,0 5-48 15,1 7 56-15,-1 5 112 0,2 2-240 32,1 0 72-32,-1 2-144 0,0 9-72 15,3 4-136-15,-1-1-608 16,6-3-833-1,-2-2-687-15,-1-3-1817 0</inkml:trace>
  <inkml:trace contextRef="#ctx0" brushRef="#br0" timeOffset="9431">16049 6224 3504 0,'0'0'2297'0,"0"0"-705"0,0 0 473 16,0 0-177-16,0 0-552 15,0 0-440-15,0 0-472 0,-83 13-359 16,75 16 87-1,-1 8-144-15,7-1-8 16,2-2 0-16,0-4 8 16,0-6-16-16,3-8 8 0,8-4-176 15,1-8 176 1,1-4-81-16,1 0 17 15,1-14 8-15,1-13-408 0,2-7-352 16,-2-5-384-16,-3-5-280 16,-4-3 223-16,-5 0 33 15,-4 0 360-15,0-1 352 16,0 4-16-1,-7 4 432-15,-1 8 96 0,0 8 384 16,0 9 608-16,5 7 376 16,-4 6 145-16,6 2-401 15,-1 0-632-15,2 10-248 0,0 14-232 16,0 7 0-16,-4073 4 472 15,8146 6 120-15,-4070 3 208 0,5 3-216 32,2-4-303-32,-5-1 63 15,6-1-232-15,-1-5-104 16,6-2-8-16,-6-8-1145 0,1-11-2839 15</inkml:trace>
  <inkml:trace contextRef="#ctx0" brushRef="#br0" timeOffset="13290">10958 7425 4825 0,'0'0'2848'16,"0"0"-1143"-16,0 0-265 15,-8 0-280-15,8 0 176 0,-1 0-503 16,1 0-169-16,0 0 112 31,-2 0-320-15,2 0 128-16,0 0-152 15,0 0-184-15,0 0 240 0,0 0-440 16,0 0 8-16,0 0-56 16,0 0-288-16,0 0 160 0,0 0-40 15,11 2 144-15,10 4-40 16,5 5 64-16,10 0 0 0,6 4 32 15,11 3-24-15,5 2-16 0,7 1 8 16,7 5-176-16,3 5 176 16,7 1 8-16,2-2 136 15,-3 0 104 1,0-4-120-16,-6-2 184 15,-7-1-264-15,-6-4 56 0,-9 0-48 16,-9-4 40-16,-9-2-24 16,-7-4-16-16,-11-3 8 0,-9-2-64 31,-3-1 0-16,-5-3 72-15,0 0 369 0,0 0-241 16,-13 0-200-16,-16-9-1873 0,5 2-2336 16,0-3-6657-16</inkml:trace>
  <inkml:trace contextRef="#ctx0" brushRef="#br0" timeOffset="13664">11958 7596 7209 0,'0'0'4049'15,"0"0"-3297"1,0 0-296 0,0 0-96-16,0 0 352 15,0 0 25-15,0 0-433 0,129 62 48 16,-93-44-72-16,-2 0-200 0,-4-2 144 15,1 2-224 1,-10 1 96-16,-2-4-32 16,-2 0-16-16,-5-2 56 15,0-3 64 1,-11-1 0-16,3-3 320 0,-4 0 80 0,0 1 448 15,-4 6 145-15,-15 3-641 0,-5 6-40 16,-10 4-272-16,-2 0-120 31,-4-2 136-31,4-2-224 16,-4-4-104-16,9-6-520 15,7-6-776-15,13-6-689 16,6-10-2304-16,5-10-7417 0</inkml:trace>
  <inkml:trace contextRef="#ctx0" brushRef="#br0" timeOffset="14698">13022 7566 5193 0,'0'0'4329'15,"0"0"-2225"-15,0 0-432 0,0 0-143 16,-24 50-1161-16,13 0-272 15,1 12 112-15,2 10-56 0,3 3 296 16,-1-9-152-16,4-8 40 16,2-14 144-1,-5-14-360 1,5-11-40-16,0-12-80 0,0-5 72 0,0-2 96 15,0-2-168-15,0-22-304 16,0-14-392-16,7-12-552 16,4-13-88-1,4-4-313 1,-4-1 17-16,2 3 135 0,-2 7 273 0,-1 10 768 15,-2 10 456-15,-3 12 256 0,-2 8 728 16,-3 7 369-16,0 9-201 16,0 2-88-1,0 0-280-15,3 0-176 16,0 4-151-1,7 13-449-15,3 11 368 0,5 6 200 16,3 10-224-16,-2 6 336 0,4 5-296 16,-4-1 80-16,2-3 72 31,-3-2-336-31,0-5 128 0,-5-6-64 15,-2-8-216-15,-3-6 257 32,0-8-225-32,-5-6-24 0,0-4 40 0,-3-4-16 0,0 0-56 15,0-2 136-15,0 0-48 16,0 0 232-16,-16 0-352 0,-6 0-464 31,-4-8 72-31,-8-4-449 16,3-2 145-16,-1 0 272 15,6-2 104-15,7 4 320 0,3 0 8 0,6 4 160 16,5 2 88-1,2 0-112 1,0 2 248-16,3 0-136 0,0-1-256 16,0 0 120-16,0-1-120 15,9-2 0-15,7 0 56 0,5-4 32 16,7 0-96-16,3-1 8 15,4 0-112 1,-3 1 104-16,9-8-904 16,-9 1-1272-16,-9 6-2817 0</inkml:trace>
  <inkml:trace contextRef="#ctx0" brushRef="#br0" timeOffset="14960">13450 7620 5009 0,'0'0'5177'15,"0"0"-3489"-15,0 0-272 16,0 0-423 0,0 0-665-16,0 0 120 0,0 0 168 0,8 146-32 31,-1-93-96-31,-4 1-216 15,2-6-16-15,-2-9-112 0,0-6-96 16,1-9 40-16,-3-10-88 16,2-8-112-16,-1-6-720 0,-2-2-944 15,0-16-1201-15,0-4-6497 0</inkml:trace>
  <inkml:trace contextRef="#ctx0" brushRef="#br0" timeOffset="15421">13442 7550 4504 0,'0'0'3225'16,"0"0"-1953"-16,0 0 305 0,0 0-17 0,0 0-408 15,0 0-255-15,126 20-337 16,-103-6-280-16,-1 4 248 15,-2 4-184 1,-9 2-40-16,-1 0 224 16,-5 2-304-16,-4 2 184 0,-1 1 160 15,0-1-344-15,-8-2 296 16,-11 1-295-16,-4-3-129 15,-3-3 72-15,2-6-168 0,-3-4-80 32,2-9 64-32,6-2-529 31,1 0 465-31,7 0-112 0,4 0 192 15,7 0-72-15,0 0-136 16,0 0-104-16,12 0 88 16,10 0-8-16,6 0 216 0,6 0 32 0,-7 0 16 15,2 10 264 1,-1 2-288-16,-6 2 64 0,1-2 16 15,-2 0 0 1,-3-2 8-16,-5-4-80 16,-2-4-16-16,-5-2-112 15,7 0-1472-15,-3-16-745 0,-2-4-2584 16</inkml:trace>
  <inkml:trace contextRef="#ctx0" brushRef="#br0" timeOffset="15695">13755 7546 4352 0,'0'0'3913'16,"0"0"-2616"-16,0 0 719 31,0 0 24-31,0 0-847 0,0 0-233 15,151 0-160-15,-108-2-312 16,4-8 56-16,-2-2-392 0,2-2 32 16,-11-3 24-16,-7 6-208 15,-7-2-256-15,-9 3-616 31,-6 5-528-31,-7-1 168 0,0 4-513 16,-18 0-1335-16,0 2-2618 0</inkml:trace>
  <inkml:trace contextRef="#ctx0" brushRef="#br0" timeOffset="15912">14077 7454 280 0,'0'0'3232'15,"0"0"-671"-15,0 0-433 0,0 0-23 16,0 0-609 0,-26 114-472-16,26-78-16 15,0 0-439-15,0 4-89 0,0-1 88 16,0 0-328-16,0-1 136 0,6-2-96 31,-2 0-160-31,1 1 208 16,-2-5-128-16,-3-4 80 0,1-6-16 15,-1-8-256-15,0-4-16 16,0-10-352-16,0 0-1312 15,0-4-4009-15</inkml:trace>
  <inkml:trace contextRef="#ctx0" brushRef="#br0" timeOffset="16734">15561 7589 6833 0,'0'0'2384'15,"0"0"-823"-15,0 0 343 16,0 0-511-16,0 0-497 15,0 0-696-15,0 0 40 16,-2 93 576-16,4-35-168 16,4 6 24-16,-6 0-256 0,2-4-360 15,1-9 168 1,-1-13-224-16,3-10 0 15,-5-12 0-15,1-8-544 16,-1-8-624-16,0-8-728 0,0-14-1273 16,0-6-6793-16</inkml:trace>
  <inkml:trace contextRef="#ctx0" brushRef="#br0" timeOffset="17248">15590 7423 5937 0,'0'0'2632'16,"0"0"-1103"-16,0 0-297 0,0 0-128 15,0 0-184-15,0 0-408 0,141 4 25 16,-116 15-241-1,1 5 40 1,-8 6 216-16,-10 6-184 0,-3 6 96 16,-5 3-144-16,0 0-184 15,-16-3 136-15,-4-3-184 0,-2-9 0 16,-7-7 72-16,4-6-152 0,-2-8 72 31,4-7-80-31,2-2 40 16,5 0-88-16,5 0-72 15,6-2 112-15,5-2-40 0,0 1-432 16,11-3 104-16,10 0 240 15,8-1-16-15,2 3 80 0,0 4 72 32,-2 0 0-32,-5 0 8 0,-1 0 16 31,-7 2-24-31,-5 9 56 15,-4 1-48-15,-6 4 376 16,-1 2-24-16,0 2 0 0,0 6-16 16,-11-3-264-16,-2 2-80 31,-3-3-80-31,3-8-720 0,8-14-384 15,2 0-1097 1,3-8-3296-16</inkml:trace>
  <inkml:trace contextRef="#ctx0" brushRef="#br0" timeOffset="18159">15890 7696 4632 0,'0'0'1865'16,"0"0"-553"-16,0 0 160 16,0 0-199-16,0 0-113 0,0 0-416 15,41 119 40-15,-36-81-320 16,-2-2-264-1,0-10-47-15,2-6-105 16,-2-10-40-16,0-6-16 0,2-4-185 16,-2 0-199-16,4-12 8 31,3-14 240-31,-4-8 32 0,5-4-448 0,-9-5 48 0,1 0-136 31,0 4 184-31,-3 10 336 0,4 8 112 16,-3 13 16-16,6 8 24 15,-4 4 224-15,5 23 432 0,-5 5 16 16,4 2-320-1,-2 0-120 1,1-6-224-16,4-9 40 16,1-6-144-16,-1-7 48 0,8-6-552 15,4 0-288-15,9-14 112 31,3-8 440-31,4-3-224 0,0 1-345 16,0 3 593-16,-7 2 112 16,-7 5 176-16,-9 2 56 0,-4 6 24 15,-11 0 793-15,0 3 807 0,0-2-392 16,0 1-208-16,-14 0-423 15,-1 2-97-15,2 2-160 0,-3 0-216 16,3 6 80-16,5 12-264 16,0 7-48-1,5 3 0-15,3-3-16 16,0-3 64-16,0-1 0 0,3-10-88 15,7-5 80-15,-2-4-224 16,1-2-272-16,3 0 104 16,1-12 119-1,0-8-7 1,-2-1-304-16,3-7-96 0,-6-1 208 15,-3 3 248-15,2 4 232 0,-7 6 0 16,0 9 288-16,0 4 704 0,0 3 185 16,0 4-649-16,0 22-168 15,0 13-360-15,0 6 0 31,0 12 0-31,0 3-56 0,1 0 56 16,11-2 408-16,2-3-200 16,-3-8 136-16,-2-7-224 0,0-3-16 15,-7-5 160-15,-2-7-208 31,0-3 80-31,0-3-24 16,-8-7-96 0,-7-5 256-16,-1-2-144 0,-2-5-32 0,-3 0 232 0,-4-5-72 15,0-10 80-15,6-4-112 0,1 0-8 16,12 1 425-1,6-3-273 1,0-2-232-16,13-5 8 16,16-4-128-1,5-7-16-15,4-3 0 0,24-16-952 0,-9 10-1153 16,-5 5-2608-16</inkml:trace>
  <inkml:trace contextRef="#ctx0" brushRef="#br0" timeOffset="18599">16840 7354 6529 0,'0'0'4201'0,"0"0"-2761"15,0 0-240-15,0 0-295 16,0 0 295-1,2 113-400-15,7-57-144 0,-1 7-280 16,-4 3-208-16,0-6 432 16,0-4-336-16,-1-11-144 0,-1-13 8 15,1-13-128 1,-3-8 0-16,0-11 0 15,0 0-104-15,0-9-144 16,0-18-1208-16,-16-35-504 0,1 4-393 16,4-1-3744-16</inkml:trace>
  <inkml:trace contextRef="#ctx0" brushRef="#br0" timeOffset="18966">16792 7245 2784 0,'0'0'4225'15,"0"0"-1953"-15,0 0 177 16,0 0-609-16,0 0-751 0,0 0-785 31,-28 92 224-31,22-43 24 16,1-2-264-16,-2-2 112 0,2-11-304 15,4-12-40-15,1-8 16 16,-3-8 48-16,3-6-112 15,0 0-8-15,0-4-336 0,0-17-8 16,0-6-720-16,0-10 200 16,9-5 287-1,4-1-39-15,3 4 400 0,4 7 104 16,2 11 56-16,-2 10 56 15,2 9 280-15,-1 2 312 16,-3 2 225-16,0 16-65 16,0 7 144-1,-4 3-272 1,1 2-376-16,-1 2-184 15,15 10-64-15,-6-6-1520 0,0-10-3225 16</inkml:trace>
  <inkml:trace contextRef="#ctx0" brushRef="#br0" timeOffset="19500">17270 7163 3392 0,'0'0'2593'16,"0"0"-793"-1,0 0-63-15,0 0 119 0,0 0-320 0,33 114-151 16,-21-54-409 0,-4 8-168-16,-2 9-168 15,-1 3 432-15,-2-4-384 0,1-6 129 16,0-8 63-16,-2-11-712 15,3-15 0 1,0-12-168-16,-5-11 96 16,0-6-216-16,0-7 24 15,0 0-416-15,0-3-785 0,-10-27-1359 16,2 3-489-16,2-5-4824 0</inkml:trace>
  <inkml:trace contextRef="#ctx0" brushRef="#br0" timeOffset="19936">17341 7201 6737 0,'0'0'3001'16,"0"0"-657"-16,0 0-608 16,0 0-623-16,0 0-529 15,0 0-200-15,0 0 128 0,-67 128-504 0,58-102 104 31,1-6-112-31,4-6-40 16,1-8-32-16,3-4-64 0,-3-2-224 16,3 0 184-16,-2-11-368 15,2-8-136-15,0-2 143 16,0-4 1-1,0 5 440-15,8 0-112 16,4 4 200 0,2 5-40-16,4 0 96 0,3 7 320 0,2 0 265 15,4 4-97-15,-1 0 160 16,3 0-96-16,0 12-176 0,3 2-24 15,-3 4-392-15,-1 2-16 32,-1 14-368-32,-7-6-2073 15,-6-1-6104-15</inkml:trace>
  <inkml:trace contextRef="#ctx0" brushRef="#br0" timeOffset="22026">17983 7331 6385 0,'0'0'2680'0,"0"0"-847"16,0 0-705-16,0 0-520 0,-14 81-520 15,14-38-8-15,0 10-64 16,0 5 112-16,11 2-96 31,0 4 160-31,2 3-128 0,-3-5 184 16,-2-4-248-16,-3-9 96 15,-2-4-24 1,0-13-16-16,-3-8-56 0,0-10 72 0,0-4 241 16,0-5 639-16,-3-5-40 15,-13 0-376-15,-2 0-336 0,-6 0-200 16,-3-11-432-1,-2-9-472-15,-2-6-1073 16,3-6-559 0,-2-18-2105-16,10 10 1560 0,6 6 81 0</inkml:trace>
  <inkml:trace contextRef="#ctx0" brushRef="#br0" timeOffset="22282">17767 7781 1192 0,'0'0'2712'0,"0"0"-239"0,0 0-201 16,0 0-511-16,0 0-713 16,0 0-400-16,-10-24-344 0,31 20 8 15,5-2 272-15,6-1-256 16,6 3-64-16,4 0 9 15,3 0-201 1,-2 2 48-16,1 0-120 16,-5 2-104-16,-5 0 48 0,-5 0-281 15,-5 0-143-15,-8 0 120 16,-5 0-16-1,-3 0 272-15,-8 0-48 0,0 4 144 0,0 4-40 32,0 3 48-32,-14 4-536 15,-2-3-2281-15,0-3-4856 0</inkml:trace>
  <inkml:trace contextRef="#ctx0" brushRef="#br0" timeOffset="22467">18150 7542 3816 0,'0'0'2201'16,"0"0"-697"-16,0 0-280 15,0 0-744-15,0 0-480 16,71 104-120-16,-60-80-1704 15,-3-9-2993-15</inkml:trace>
  <inkml:trace contextRef="#ctx0" brushRef="#br0" timeOffset="23220">18313 7672 1640 0,'0'0'2744'0,"0"0"-567"16,0 0-713-16,0 0-296 0,14 105 129 16,-14-71-713-16,0-6-72 15,0-9-200-15,0-4-184 0,0-9 72 31,0-6-152-31,0 0 160 16,0 0 768-16,0-6-271 0,0-16-273 16,4-6-432-16,2-6-128 15,5-4 80-15,7 4-529 31,6 6 97-31,5 9-400 0,2 11-424 16,0 8-144 0,-1 0-185-16,1 0-55 0,-5 4-32 0,1-2 239 0,-4-2-111 15,-4 0 752-15,-7-4 840 16,-9-5 216-1,-3-4 1192 1,0-1 592-16,0 2-191 0,-3-2-313 16,-9 1 177-1,1 2-201-15,0 3-328 0,3 4 72 0,-4 4-207 0,6 0-329 16,1 16-368-16,0 12-312 31,5 6 0-31,0 0-56 16,0-2 56-16,0-4-24 0,10-8 24 15,1-6-120 1,-3-5-56-16,4-7-336 0,-1-2-49 0,2-4 49 15,3-18-80-15,0-9-448 16,2-3-968-16,-7-6-489 16,-3-2 177-1,-4-4 471-15,-4-2 729 16,0-3 728-16,-10 0 392 15,-6 2 960 1,-4 5 432-16,3 9 249 0,4 6-265 0,3 11-216 16,5 8 176-16,2 6-127 0,3 4-561 31,0 0 48-31,0 0-424 15,0 8-168-15,8 13 312 16,10 6 88-16,-2 12 32 16,-2 6 225-16,3 6-193 0,-1 3 128 15,-5-2-216-15,0-6-40 0,2-4-32 16,0-10-400-1,3-6 32-15,2-7-40 16,13-14-856-16,-7-1-1216 16,-1-4-2738-16</inkml:trace>
  <inkml:trace contextRef="#ctx0" brushRef="#br0" timeOffset="26268">12491 9701 5193 0,'0'0'2912'0,"0"0"-1583"16,0 0 55-1,0 0-72-15,0 0 0 16,0 2-567-16,0-2-329 15,0 0 88-15,0 0-352 0,0 0 104 16,6 0 152-16,11 0-160 16,4 0 304-16,6-2-240 15,9-5 48-15,9 1 16 0,5-3-320 31,8 3 160-31,7 0-112 0,2 1-96 16,1 1 272-16,2-1-216 16,-1 1-16-16,-8 0 32 15,-6 2-24-15,-3-2-56 0,-8 2 0 16,-7 2 0-1,-3-2 0 1,-13 2 0-16,-8 0 8 0,-5 0-8 16,-8 0-56-16,0 0-392 0,0 0-656 15,-12 0-696-15,-7 0-5186 16</inkml:trace>
  <inkml:trace contextRef="#ctx0" brushRef="#br0" timeOffset="26632">13171 9361 9329 0,'0'0'2225'0,"0"0"-1833"0,0 0 520 16,0 0 88-16,0 0-223 31,126 26-241-15,-84-13-304-16,3 2-88 15,0-1 184-15,-6 0-320 16,-5 0 0-16,-5 2 32 16,-6-2 96-16,-9-3-88 0,-6 2 80 15,-5-3 96-15,-3 2 408 16,0 0-144-16,0 7 216 0,-17 2-175 15,-14 7-521-15,-5 4-8 16,-28 11-1457-16,11-9-1231 16,6-11-5226-16</inkml:trace>
  <inkml:trace contextRef="#ctx0" brushRef="#br0" timeOffset="27922">14301 8971 6553 0,'0'0'4385'0,"0"0"-3601"15,0 0 264 1,0 0 225-1,0 0-257-15,123 4-416 16,-84-4-344-16,-2 0-112 0,2 0-144 16,-7 0-8-16,0 0-672 15,-4 0-1169-15,-12-4-1079 16,-5-2-3066-16</inkml:trace>
  <inkml:trace contextRef="#ctx0" brushRef="#br0" timeOffset="28099">14550 8941 4048 0,'0'0'2273'0,"0"0"87"16,0 0-447-1,0 0-521-15,0 0-432 16,0 0-280-16,-34 122 81 16,34-71-209-16,0 3-136 0,0 0 104 15,0-4-464-15,0-3 40 16,0-9-96-16,5-8-72 0,3-6-432 31,2-8-1401-31,-2-9-3280 0</inkml:trace>
  <inkml:trace contextRef="#ctx0" brushRef="#br0" timeOffset="28498">14681 9327 784 0,'0'0'3184'0,"0"0"-479"0,0 0-1129 15,0 0-95-15,0 0-593 16,118-59-488-16,-99 37 16 16,0 3-240-1,-7 0-48-15,-6 3 264 16,-6 4-64-16,0 0 232 0,0 2-168 15,-14 2-200-15,-6 2 152 0,-2 2-191 16,-7 4-1-16,4 0 144 16,3 0-288-16,2 14 160 0,4 8 8 31,8 6-168-31,5 2 440 31,3 6-120-31,0-2-24 0,0 0 200 0,8-4-344 0,5-5 104 16,-2-7-88-16,-1-4-128 0,0-8 88 15,1-3-136-15,0-3 0 31,4 0-552-31,11-21-832 16,-7-5-1097 0,0-4-4600-16</inkml:trace>
  <inkml:trace contextRef="#ctx0" brushRef="#br0" timeOffset="28782">14975 9082 5705 0,'0'0'3216'0,"0"0"-919"0,0 0-553 0,0 0-1184 15,0 0-208-15,0 0 105 16,-26 102-201-16,26-80 72 15,0-6-272 1,10-4-48-16,6-4 72 16,3-2-72-16,0-2-16 15,-1-2-48-15,0 1 24 0,-5-1-40 16,-2 0 80-16,-4 1-8 15,-2-1 24 1,-5 2 88-16,0 2-40 16,0 5 624-16,-12 2-136 0,-9 4-200 15,-3 2-360-15,-2 2-96 16,-6-8-688-16,8-2-1329 0,4-11-2976 15</inkml:trace>
  <inkml:trace contextRef="#ctx0" brushRef="#br0" timeOffset="28996">15049 9180 4785 0,'0'0'3040'16,"0"0"-671"-1,0 0-545-15,0 0-640 16,0 0-632-16,113-10-167 15,-85 8-337-15,2 0-48 0,4-1-513 16,0-2 169-16,-2-1-1096 16,-7 0-1457-16,-9 2-2928 0</inkml:trace>
  <inkml:trace contextRef="#ctx0" brushRef="#br0" timeOffset="29197">15204 9048 3000 0,'0'0'3233'15,"0"0"-937"1,0 0-591-16,0 0-449 15,0 0-400-15,0 0-96 0,-14 132 185 16,20-87-281-16,2-2-96 16,2-1-64-16,-1-1-304 15,0-5 16-15,-1-8-168 0,1-5-48 16,9-6-376-16,0-7-1729 15,-2-9-4760-15</inkml:trace>
  <inkml:trace contextRef="#ctx0" brushRef="#br0" timeOffset="29654">15813 9140 5009 0,'0'0'3248'15,"0"0"-759"1,0 0-353-16,0 0-559 0,0 0-465 0,-128-2-376 31,99 20 8-31,2 6-488 16,-1 4 8-16,7 2-240 0,10 0 24 15,9-3-96-15,2-1 24 0,0-7-80 16,20 0-80-16,2-6-896 16,11-6-152-16,-3-7-601 31,4 0-255-31,-1-14-225 0,2-13-519 15,-7-1 39-15,-3-2 361 16</inkml:trace>
  <inkml:trace contextRef="#ctx0" brushRef="#br0" timeOffset="30009">15813 9140 792 0,'53'52'1776'0,"-53"-62"713"15,0 2-193 1,0 6-223-1,-6 2-177-15,-4 0-672 0,-1 0-376 16,3 14-416-16,1 6-384 16,2 3 209-16,4-2-65 0,1 1 16 0,0-1 144 15,0-4-344-15,0-2 80 16,9-8-88-1,-1-1 88-15,1-4-96 0,2-2 8 16,3 0 0 0,-1-13-80-16,0-10-120 15,0-3-104-15,-2-2-48 0,1-2-113 0,-11 5 369 16,3 4 40-16,-4 10 56 15,0 4 841 1,0 7-81 0,0 0-128-16,0 12-512 0,0 10-24 15,0 4-96-15,0 2 0 16,6-4 0-16,-1-3-8 0,3-6-232 15,2-7-528-15,1-8-721 32,2 0-943-17,5-8 119-15,9-26-1848 0,-4 2 1553 0,-2 2 673 0</inkml:trace>
  <inkml:trace contextRef="#ctx0" brushRef="#br0" timeOffset="30300">16120 9097 688 0,'0'0'2648'0,"0"0"305"31,0 0 7-31,0 0-839 0,0 0-873 31,0 0-704-31,0 0-264 16,-47 53 144-16,42-31-264 16,5-2-87-16,0-2-73 0,0-3-8 0,3-6 0 15,9-3-105-15,-1-2-367 16,0-2 160-16,-1-2-152 0,0 0 232 15,-1 0 232 1,-6 0-168-16,2 0 168 0,2 0 0 16,-7 4 8-16,0 0 208 0,0 3 200 15,0 0 280 1,0 3 65-16,-13 7-641 15,-3 0-112-15,-5 3-897 0,0-1-1895 16,5-9-5314 0</inkml:trace>
  <inkml:trace contextRef="#ctx0" brushRef="#br0" timeOffset="30702">16270 9240 2896 0,'0'0'2121'0,"0"0"-569"0,0 0-328 15,0 0-280-15,0 0-376 0,119-45 1 32,-96 32-321-32,-4 3-248 15,-2 2 152-15,-6 0-144 16,-5-2 88-16,-1 2 104 0,-2-4 8 15,-3-2 280-15,0-2-152 32,-3-4-256-32,-13 0 48 0,1 1-128 0,-4 6 0 15,1 7 112-15,1 6 136 16,-1 0 312-16,0 8-224 15,0 16-112-15,5 6 160 0,2 4-23 16,3 0 103 0,3 2 8-16,2-4-248 0,3-2 88 15,0-4-112-15,0-3-104 16,10-4 200-16,1-2-128 15,2-8 0-15,3 0 40 16,2-5-208-16,1-4 0 0,13-2-560 16,-6-15-1000-1,0-3-2625-15</inkml:trace>
  <inkml:trace contextRef="#ctx0" brushRef="#br0" timeOffset="31613">17097 8831 1920 0,'0'0'2360'16,"0"0"-119"-16,0 0-321 15,0 0-79-15,0 0-377 16,0 0-424-16,0 0-56 16,0 0-151-16,11 32 15 15,-3-3 16-15,-3 7-328 0,1 9 0 16,-4 8-256-16,1 1-264 31,-1-4 192-31,0-6-200 16,2-8 40-16,-2-8 56 0,1-9-104 15,-1-8-8-15,-2-7 8 0,0-2 0 16,0-2-88-16,0 0 88 15,0-8-1384-15,-5-1-3257 16</inkml:trace>
  <inkml:trace contextRef="#ctx0" brushRef="#br0" timeOffset="32042">16913 9099 80 0,'0'0'6689'15,"0"0"-4457"-15,0 0-1167 0,0 0 143 16,0 0 248-16,34 35-312 0,-15-15-151 16,2 2-113-16,2 2-216 31,-6-2 288-16,3 0-440-15,-9-2-144 0,2-4 8 0,-3 1-271 16,-2-6 39-16,0 2-144 0,-2-3 24 31,1-1 72-31,-1-3-88 16,-1 1 0-16,-2-3-8 15,0-4 24-15,-1 0-24 0,1 0 8 16,-3 0 56 0,4 0 352-16,2-21-144 0,4-7 128 0,7-12-360 15,8-30-40-15,-3 8-1585 16,-2 10-2679-16</inkml:trace>
  <inkml:trace contextRef="#ctx0" brushRef="#br0" timeOffset="39270">14616 9982 104 0,'0'0'6225'16,"0"0"-4017"-16,-5-15-351 16,-6 8-457-16,0-1-120 0,-1 0-376 15,0 0-591 1,-1 0 159-1,1 0-320-15,-1 2 8 0,2 0 240 16,0 4-248-16,-5 2 224 0,3 0 32 16,-5 16-400-1,3 10 168-15,-4 12-176 0,8 7 0 16,-1 4 48 15,6 4-48-31,6-3 0 16,0-4 0-16,0-5 40 15,10-6-144-15,3-6 104 16,1-8 0-16,-1-3 16 0,0-8-16 0,0-2 0 15,3-6-64-15,2-2-416 16,0 0-72-16,1-8-256 16,4-13-465-16,-2-6-295 0,-2-1-832 15,-3-2-9-15,-5 4-144 16,-1 4 1049-16,-7 10 1104 0,2 8 400 15,-3 4 1144 1,3 0 409-16,-1 14-473 0,3 6 96 31,1 1-112-31,3 0-231 0,1-3 47 16,1-6-416-16,1-4-128 15,-1-6 64-15,-2-2 64 0,4 0-56 0,-4-6-64 16,0-14-24 0,-4-4 200-16,-1-4-216 15,-6-2 105 1,0 2 271-16,0 2-200 0,-8 3 304 15,-11 6-216-15,-4 4-280 0,1 11-168 16,2 2-120-16,1 0-720 0,6 15-344 16,11 13-1217-1,2-4-2544 1,0-6-2392-16</inkml:trace>
  <inkml:trace contextRef="#ctx0" brushRef="#br0" timeOffset="39891">14821 10087 3568 0,'0'0'2041'15,"0"0"-1033"-15,0 0 56 31,0 0-128-31,0 0-208 16,0 0-183-16,83 121-217 0,-64-82-32 16,-1-5-232-16,0-6 16 15,-2-8 48-15,-5-8-120 0,-3-6 112 16,-3-4 216-16,-2-2 432 15,0 0 408 1,1-13-344-16,0-14-167 16,0-5-353-16,-1-4-312 0,-1-1 0 15,1 5-352-15,-2 11-497 16,6 8-351-16,4 13-720 0,5 0 600 15,5 19 951 1,2 3 145 0,1 1 216-16,4-2-48 0,-3-8 56 15,-2-2 40 1,-2-9 40-16,-3-2 72 0,-4 0 409 15,-2-11-97-15,-4-8 128 0,-7-3-256 0,-1-3-24 16,0 2 136-16,0-3-272 31,-13 2 8-31,-6 3-32 0,1 4-80 16,-1 4 128-16,0 11 40 15,2 2 80-15,1 6-152 16,5 20-168 0,4 8 0-16,7 9-24 15,0 1 24-15,0 0 208 16,4-6-136-16,9-6-56 0,1-6 104 15,6-8-64-15,-3-4-56 16,1-6 0 0,-5-6-128-16,3-2-112 0,-5 0-400 0,2-22-376 31,-1-3-1265-31,-6-2-2752 0</inkml:trace>
  <inkml:trace contextRef="#ctx0" brushRef="#br0" timeOffset="40308">15298 10133 360 0,'0'0'1752'0,"0"0"104"15,0 0-47-15,0 0-377 16,0 0 88-1,0 0-431-15,0 0-289 16,40 116-112-16,-38-98-400 0,1-2 176 16,-3-4-40-16,2-4-184 15,-2-4 248-15,0-2-120 0,0-2 64 16,0 0 209-1,0 0-369 1,0 0 8-16,-2-8-224 16,-1-12-56-16,1-4 0 0,2-4-224 15,0 1-104-15,0 4 208 16,0 7-136-16,8 2 96 15,2 5-113 1,0 2-183-16,-1-1 208 16,3-1-88-16,2 1-256 0,1 1-312 15,6-1-776-15,0 2 295 16,4-3 1329-16,1 5-152 15,2 2 208-15,-6 2-8 0,-2 0 8 32,-1 0-72-32,-8 0 96 15,-6 4-24-15,2 2 8 0,-7-1 40 16,0-1 232-16,0 0-224 15,0 0-56-15,0 1-936 0,0-3-2193 16</inkml:trace>
  <inkml:trace contextRef="#ctx0" brushRef="#br0" timeOffset="40764">15663 10074 5009 0,'0'0'2576'0,"0"0"-583"16,0 0-513-16,0 0-272 16,0 0-520-16,0 0-304 0,-113 81-280 15,108-47-104-15,5 0 160 31,0-4-160-31,3-6 0 0,12-4 0 16,1-8 16 0,3-6-16-16,-4-6 0 0,1 0-16 15,-2-6-32-15,2-14 48 0,-3-6 0 16,-3-2-8-16,-3-3-296 31,-6 3 200-31,-1 5-72 0,0 3 96 16,0 6 80-1,0 5 72 1,0 7 184-16,0 2 232 15,0 0-288-15,0 0-88 0,0 15-112 0,0 4 0 16,5 4 57-16,1-3-57 16,3-1 0-16,0-4-8 0,3-5-8 15,0-3-1-15,1-5-271 16,5-2-904-16,5-3-952 15,-1-11-2073-15,-2-5-1584 0</inkml:trace>
  <inkml:trace contextRef="#ctx0" brushRef="#br0" timeOffset="41351">15953 10001 1736 0,'0'0'2848'15,"0"0"-367"-15,0 0 32 16,0 0-1153 0,0 0-920-16,0 0 48 15,-35 86-24-15,32-50-32 0,3-2-120 16,0-6-216-16,0-5 64 15,0-6-160-15,0-7 0 16,8-4 48 0,0-6-48-16,-3 0 0 0,3 0 0 0,1-6-80 31,-1-10 72-31,-1-6-120 0,3-6-192 15,-4-1 184-15,-6 1-264 16,2 5 160-16,-2 4 168 16,0 8 72-16,0 4 176 15,0 7 288-15,0 0 64 0,0 0-96 31,0 15-432-31,0 7-8 0,0 8 0 0,0 8-8 16,5 6 16-16,-1 4 0 16,4 8 0-16,4 9 256 15,-1 2 25-15,0 5 343 0,2 1 232 31,2-7-480-31,-4-6 16 16,-3-8-264-16,-1-11-80 0,-2-13 96 0,-2-11-88 16,-3-6-56-16,0-9 144 15,0-2-48-15,-15 0 240 16,-7 0-200-16,-4-11 72 0,-3-6-8 47,0-9-152-47,4-1-48 0,4-3 72 15,13 2 32-15,3 2 64 16,5 0-112-16,0 0-56 15,5-4 0-15,15-2-16 0,4-5 16 16,5-1-272-16,0 1-896 16,10-12-288-16,-10 11-1041 0,-5 6-2864 15</inkml:trace>
  <inkml:trace contextRef="#ctx0" brushRef="#br0" timeOffset="41792">16196 10199 1720 0,'0'0'2680'0,"0"0"-911"16,0 0-25-1,0 0-344-15,0 0-239 16,0 0-329-16,116 48-216 15,-97-48-72-15,-1-6-312 0,-2-10 40 16,-3-5-248-16,-2 0 80 0,-6 1-152 16,-5-1 64-1,0 2-16-15,-5 2 24 16,-14 0 24-16,-4 2-64 15,-4 4 16-15,1 2-112 32,4 5 112-32,5 4 0 0,6 0 56 0,0 17-40 0,3 7-8 0,6 4-8 15,2 4 176-15,0 0-24 31,0-2 368-31,2 0-127 16,9-6 47-16,5-2-8 0,-1-6-288 16,6-4 40-1,0-4-32-15,6-4-136 0,1-4-16 0,2 0-24 31,15-20-1032-31,-6-4-2041 16,-5 0-7529-16</inkml:trace>
  <inkml:trace contextRef="#ctx0" brushRef="#br0" timeOffset="42744">17165 9756 4689 0,'0'0'2800'0,"0"0"-303"16,0 0-561-16,0 0-640 15,0 0-720-15,0 0-568 0,0 78 345 16,16-28 255-16,0 10 48 31,-2 4 88-31,3 0-360 16,-6-3 104-16,0-9-56 0,-3-6-344 15,2-10 152 1,-4-10-160-16,-1-8-72 0,0-8 88 0,-3-4-16 16,-2-6-80-1,0 0 0-15,0 0-256 16,0-8-72-16,0-12-728 15,0-4-464-15,0-6-305 0,0-16-1039 16,0 8-433-16,0 6-992 16</inkml:trace>
  <inkml:trace contextRef="#ctx0" brushRef="#br0" timeOffset="43245">17211 9784 3072 0,'0'0'2089'0,"0"0"-681"31,0 0 64-31,0 0 121 16,0 0-361-16,0 0-224 0,0 0 344 16,0 0-407-16,0 0 87 15,-22 104-296-15,14-66-224 0,-2 1 152 31,0-2-368-31,1-4-144 16,-1-9 0-16,4-5-80 16,2-8-48-16,1-5-24 0,3-6-112 15,0 0 16-15,0 0-504 16,0-6 0-16,0-13 272 15,0-7-360-15,0-4 184 0,3-2 104 16,4 2-32 0,1 2 327-16,-2 2-15 15,2 4 120-15,0 4 0 0,-3 4 88 16,3 0-48 15,2 2 113-31,1 1-97 31,1 4 248-31,-1 1-136 0,2 6 0 0,1 0 184 0,6 0-160 16,2 13 312-16,1 10 112 15,4 5 144-15,-7 2 160 0,2-2-319 16,-5 0-265-16,0-4-232 16,0 0-104-16,-3-6-1537 0,-9-3-2328 15</inkml:trace>
  <inkml:trace contextRef="#ctx0" brushRef="#br0" timeOffset="45595">18030 9924 5025 0,'0'0'2992'0,"0"0"-1696"0,0 0-231 16,-72 105-1 0,57-64-88-16,2-1-544 15,8-6-56-15,5-8-376 16,0-5 0-16,7-10-24 15,12-5 24-15,4-6 0 16,1 0 0 0,3 0 72-16,-1-2-40 0,0-3-24 0,-5 1-8 15,-2 2 24-15,-7 2-24 16,-4 0-112-16,-7 0 112 15,-1 0 0-15,0 4 592 0,0 3 265 16,-1 6-329-16,-12 1-72 16,-3 0-456-1,0-4-176-15,3-8-1016 16,6-2-953-16,2 0-3344 0</inkml:trace>
  <inkml:trace contextRef="#ctx0" brushRef="#br0" timeOffset="45883">18132 10008 4240 0,'0'0'4289'0,"0"0"-2624"0,0 0-169 16,0 0-72-16,0 0-736 15,0 0-407-15,0 0-81 0,5 0-152 31,1 10 64-31,6 3 248 0,0 0-224 16,0 6 296-16,4 0-272 16,2 1 64-16,-4 3-32 0,4-2-184 15,0 2 88 1,-2-3-96-1,0-1 48 1,2 0-32-16,-4-1-16 0,6-4 0 0,-6 0 0 16,-1-8-344-16,3-6-1497 0,-3 0-2439 15,-3-9-2714-15</inkml:trace>
  <inkml:trace contextRef="#ctx0" brushRef="#br0" timeOffset="47556">18432 9972 5641 0,'0'0'4185'0,"0"0"-3321"0,0 0 448 15,0 0 352 1,-11 108-615-16,5-57-193 0,-6 7-176 0,1 6-248 31,-4 2 112-31,22-92-17771 140,1-10 17227-140,-3 0 0 16,-2 2 0-16,0 0 0 0,2 4 0 16,0 6 0-1,1 16 0-15,2 1 0 16,1-7 0-16,2 5 0 15,-1 0 0-15,4 3 0 0,-1 2 0 16,10-3 0-16,-6 3 0 31,1 0 0-31,-2-3 0 0,2 3 0 16,-3 2 0-16,1 0 0 15,-3 2 0-15,-2 0 0 0,-5 0 0 16,1 0 0-16,-2 0 0 16,-5 6 0-16,0 1 0 0,0 1 0 15,0-1 0 1,0 3 0-1,0 7 0-15,-7-4 0 16,-2 4 0-16,-1 2 0 0,-5 3 0 16,2 3 0-16,-3-3 0 15,3-1 0-15,0 0 0 0,2-5 0 16,-5 0 0-16,5-2 0 15,-1-2 0 1,6-2 0-16,1 0 0 16,-1-2 0-16,4 0 0 0,2 0 0 15,-2 0 0-15,1-2 0 16,-4-2 0-16,-2 2 0 0,-1-2 0 15,-3 3 0 1,3-3 0 0,-2-1 0-16,2-3 0 0,-1 0 0 15,2 0 0-15,1 0 0 0,1 0 0 16,-3 0 0-16,1 0 0 15,-1 0 0-15,2 0 0 0,-1-3 0 32,2 1 0-17,4-5 0-15,-6 3 0 0,6-2 0 16,-3 0 0-16,4-1 0 0,0 0 0 15,0 1 0-15,0 2 0 0,0-2 0 16,0 2 0-16,0 0 0 31,0 2 0-31,0 0 0 16,0 0 0-1,0 2 0-15,0-2 0 0,0 2 0 0,0-2 0 16,4 2 0-16,-1 0 0 0,2 0 0 16,-4 0 0-16,-1 0 0 15,0 0 0-15,0 0 0 31,0 4 0-31,0-2 0 16,0 2 0-16,0-2 0 0,0 0 0 0,0-2 0 16,0 2 0-16,0 2 0 0,0 0 0 15,0 0 0-15,0 0 0 16,0-2 0-1,0 3 0 1,0-3 0-16,0-1 0 16,0 1 0-16,0-2 0 0,-1 0 0 0,1 2 0 15,-5-2 0-15,5 2 0 0,0-2 0 16,0 2 0-16,0 0 0 31,0-2 56-31,0 0 952 16,0 0-112-16,0 0 456 0,0 0 185 15,0 0 263-15,0 0-264 0,-3 2-87 16,3-2-161-16,0 0-240 15,0 0 56-15,0 0-160 47,0 0-287-47,-4 0 271 0,4 0-168 16,0 0 24-16,0 0 200 15,0 0-295-15,-1 2 47 16,1-2-112-16,0 2-208 0,-3-2 280 16,3 2-232-16,-2-2-56 15,2 2 328-15,0-2-352 0,-2 0 97 16,2 0-145-16,0 0-264 15,0 2 224-15,0-2-80 0,0 0 0 16,0 0 80-16,0 0-280 16,0 2 328-1,0-2-88-15,-3 0 2097 172,3 0-3194-172,0-2-919 15,0-10-969-15,0 2-1327 16,0-2-1866-16</inkml:trace>
  <inkml:trace contextRef="#ctx0" brushRef="#br0" timeOffset="48239">18347 10375 2536 0,'0'0'2345'0,"0"0"-417"0,0 0-80 15,0 0-111-15,0 0-401 31,0 0-368-31,0 0-232 0,0 0-480 0,-16 53 72 16,6-32 113-16,2 5-209 16,1 3 144-16,-4 3-160 15,1 3-128-15,-1 3 104 0,-3 3-192 16,-1-1 48-1,5-6 40 1,1-2-88-16,4-8-8 0,-2-7 0 16,6-6 8-16,1-7 0 0,0-2-280 31,0-2-56-31,0-8-360 0,0-14-961 0,0 0-3368 0</inkml:trace>
  <inkml:trace contextRef="#ctx0" brushRef="#br0" timeOffset="49022">18771 9968 488 0,'0'0'4577'16,"0"0"-2297"-16,0 0-464 0,0 0-295 16,-80 16-113-16,51 4-376 15,-2 9-272-15,2 1-207 0,6 2-145 31,6 0 152-31,10-2-216 16,7-2-232 0,0-2-48-16,3-4-16 0,15-2-48 0,1-6 8 15,1-2 64-15,-2-2-32 16,3-2-32-16,-2 0-8 0,2-4 8 15,-2 2-8-15,-1-4-8 16,-2 2-136 0,-3-2-104-16,-2 0 240 15,-6 0 8-15,-3 0 0 0,-2 0 80 16,0 1-72-16,0-1 272 15,0 5 200-15,-15 3-256 16,-6 3-32 0,-4 2-192-16,-1 2-616 0,-8-4-752 15,8-5-1425-15,3-1-3616 16</inkml:trace>
  <inkml:trace contextRef="#ctx0" brushRef="#br0" timeOffset="54215">8132 7544 6489 0,'0'0'2104'0,"0"0"-1528"31,0 0-175-31,0 0 167 16,0 0-152-16,58 0 48 0,-11 0 592 15,13 0 168-15,9 0-552 0,2-2 137 16,2-6-385-16,-7-3-296 31,-1 0 144-31,-4 1-272 16,7-1-1128-16,-18 6-2713 0,-16 3-5129 15</inkml:trace>
  <inkml:trace contextRef="#ctx0" brushRef="#br0" timeOffset="55605">7192 9858 4672 0,'0'0'2441'0,"0"0"-1745"32,0 0-504-32,0 0-24 15,0 0 648-15,0 0-15 0,94 8-81 16,-42-7-96-16,30 4-8 15,36 1-128-15,32 4-8 0,7 2 408 16,-5 0-327-16,-36-4-329 16,-32-2-224-1,-16-2 136-15,-12 1-144 16,7 0 160-16,3-1-112 15,2 4-48-15,-11-2-8 0,-15 1-576 16,-15-4-1225-16,-17-1-5016 16</inkml:trace>
  <inkml:trace contextRef="#ctx0" brushRef="#br0" timeOffset="64150">4285 12551 3264 0,'0'0'1376'0,"0"0"-719"16,0 0-33 0,0 0 128-16,-103 0 144 0,72 0-104 15,2 0 176-15,2 2 17 16,1 0-393-16,0 0 224 0,5 2-272 15,-1-2 0-15,-3 0-40 32,3 0-256-32,-1-2 216 0,-3 0-191 15,2 0-97-15,-7 0 208 16,1 0-312-16,-4 0 144 0,-2 0-216 15,-1-2 8-15,-2-4 88 0,1 2-96 16,-1 0 80-16,2 0 112 31,1 0-120-31,1-2 40 16,-2 2-112-16,1 0 72 0,4-2 72 31,-2-1-40-31,-3 0-48 0,1-1 80 16,2-2-128-16,-1-2-8 15,1 0 0 1,-7-5 0-16,1 2-40 0,0-4 40 0,-2 0-32 15,6-3-56-15,-3-1 0 16,2-3 88-16,5-2-48 0,0 2 40 16,3-3 0-16,4 0 8 15,1-1 0-15,5 0-40 31,-2-2 48-31,6 0-16 0,1 0 8 0,2-5-104 16,1-1 88-16,5-1 16 16,1-6 0-16,2-3-8 0,-1-4-64 15,4-3 72-15,0 4 0 16,0 2 24-1,0 8-32 1,0 5 8-16,12 4 0 16,5 6-72-16,0-1-48 0,5 3 64 0,7 0 0 15,2-1-16-15,6 4 0 0,3-1 80 16,7-3-8-16,3 4 16 31,5-1-8-31,3-1-16 16,5 1 8-16,4 3-32 0,2-2 16 15,2 4 16-15,2-2 0 0,3 1 0 16,-2 0-40-16,-1 2 40 31,1 0 0-31,-3 0 0 16,0-2 72-16,0 2-72 0,2 0 112 15,-5 2-72-15,1 0 64 16,0 4-56-1,1 0-48-15,-4 6 8 0,-1 0 16 0,-2 4-16 16,-4 0 56-16,0 0 8 31,-1 0-8-31,0 0-88 0,-3 0 24 16,-2 0 0-16,0 0 64 15,-1 0-64-15,-2 0 8 16,0 0 184-16,-3 0-184 0,1 0 136 16,2 0-32-16,1 0-64 15,5 0 80 1,2 0-24-16,2-2 72 15,3-5-24 1,2 0-104-16,1-3 56 16,5-2-16-16,1-4-40 0,1 2 120 0,0 0-160 15,3 0 80-15,0 3-88 16,1 4 112-16,1 1-88 15,1 2 24-15,2 0 16 0,1 2 56 16,0-3-112-16,1 3-8 16,-6-2 0-16,-3 2 16 15,-3 0 16 1,-1 2-32-16,-2 0 0 15,-2 0 0-15,-1 0 8 0,-4 0-8 16,4 2 0-16,-1 6 0 16,-3 3 0-16,1-1 0 15,-2-1 8-15,3 2 24 0,0 1-32 16,-2-3 0-1,2 2 0 1,2-1 0-16,-1-1 24 0,1 0-24 16,-1 1 0-16,1 0-16 15,1 0 24-15,2 2-8 16,-2-1 0-16,0 4-32 0,-3-1 24 15,0 0 8 1,-3-2 0-16,-5 1 64 16,5-4-64-16,-5-1 0 0,0-2-8 15,1-2-40-15,-1 1 48 16,3-2 0-16,-5 1 0 15,1 0 0-15,4 0 8 0,0 2-8 16,2-2 0 0,-4 3 24-1,-1 0-32-15,3-1 16 0,-1-2-8 0,-4 0 56 16,2-2-56-16,5-2-16 15,-4 0-56-15,4 0 72 16,3 0 56-16,0 0-56 0,-2 0 0 31,2 0-8-15,2 0 8-16,-4 0 0 0,1 0 0 0,-7 0 0 15,-2 0-8-15,-1 0 16 16,-4 0 80-16,-1-2-48 0,0-2-32 31,-2-2-8-31,2 2 0 16,-5 0 8-16,0 3-8 0,1-1 0 31,-2 2 0-31,-3 0 0 0,-4 0 0 0,2 0 8 16,1 0-8-16,-5 0-8 0,-1 0 8 15,0 0 8-15,3 0 0 31,-4 0 8-31,-1 0-16 0,4 0 0 16,-4 0-8-16,1 2 0 16,-5-1 8-16,4 5 0 0,-5-2 0 15,2 2 0-15,0-2-56 0,1 3 56 16,-1-3 0-1,1-1 8 1,-1-1-8-16,2 2 48 0,-1 0-40 16,1-2-8-16,-1 4 0 15,2-1 0-15,2 1-64 0,-1-1 64 16,4 1 0-16,2 2 0 0,1-1 40 31,0 1-40-31,2-1 0 16,1 1 0-16,1 3 0 0,-6-1 8 15,2-1-16-15,-3 2-24 31,0-1 32-31,2 1 40 0,-6 0-40 0,4 1-8 0,2 0 8 32,-2 0-8-32,0 1 8 0,-2 4 0 15,5-1 0-15,-3 0 0 16,0 0 0-16,0 2-8 15,1 2 0 1,-4-2-56-16,-7 0 64 0,5-2 8 0,-8 0 0 31,-1-2 0-31,-2 1-8 0,-4-4 0 16,-4 4 8-16,-1-4-8 15,-4 1 56-15,-2 3 8 0,-3-2 40 16,0 4 72-16,0 0-8 16,0 0-15-16,-1 1-9 15,-12 2-48 1,-3 0 48-16,-7 2-32 15,-1 4 32 1,-5 0-8-16,1 4-32 16,-2 0 16-16,-1 2-16 0,-3 0-56 31,3 0-40-31,4 0-8 0,-4-4 8 15,9-1 40-15,-4-5-40 16,2-5 64-16,-4-2-64 0,-1-3 56 16,-5 0 32-16,2-2 24 15,-5 0 80-15,-7-2-32 0,-1 2-24 16,0-2 8-1,-9-2-96-15,-2 2-48 0,-2-4 48 0,-2-2-56 16,-3-2 8-16,2 0 32 16,-1 0-32-16,4 0-8 15,10 0 8-15,-1 0 88 0,6 0 88 16,4 0-48-16,-1 0-16 31,-1 2-96-31,-1 4-8 0,-3 2-16 16,1 2 0-16,1-4 64 15,-7 2-64-15,-2 0 0 16,-1-1 0-16,-5-2 0 0,3-1 0 15,-3 2 8-15,1-2 0 16,-6 5 0 15,3-1-8-31,-1-1 24 0,-2 5-24 0,-2-1 0 0,-2 0 0 16,-1-1 32-16,-5-3-32 15,-1-1 0-15,-1-4 24 0,0-2-24 16,5 0 0 0,-1 0 0-16,3 0 8 15,0 0 48 1,4 0-56-16,-2 1 8 0,1 3-24 0,0 0-8 15,-2 0 24-15,2 1 0 16,0 1 0-16,2-4 0 0,0 0 0 31,0 0 0-31,2-2 0 16,-2 2 8-16,5-2-8 15,0 0 0-15,0 0-8 0,4 0 8 16,-4 0 0-16,2 0 48 0,-6 0-16 16,-2 0-24-16,-2 0-8 31,-2 0 0-31,3 0-16 15,-4 0 16-15,4 0 0 0,4 0 0 16,-2 0-24 0,1 0 24-16,1-2 0 0,1 2 0 0,0 0 24 31,2-2-24-31,-1 2 0 15,0-2 48-15,0 0-72 0,1 2 32 16,-4 0-8-16,6 0 0 0,-2 0-48 16,-4 0-16-16,6 0 64 15,-6 2 0-15,4 2 88 16,-6 0-88-1,-1-3 0-15,-1 1-16 16,-7-2 56-16,0 2-48 16,-6 0 8-16,3 0 0 15,2 0 48-15,-2 3-48 31,7-3 0-31,-4 0-8 0,4 0 8 0,1-2 0 0,0 0 0 16,2 0 8-16,-2 0-32 16,2 0 32-16,1 0-8 15,4 0 0-15,-2-4 24 0,1-3-32 16,7 3 8-16,-4-2 0 15,2 3-24-15,4-1 24 16,1-2 0 0,5 2 0-16,-3-1 48 15,5 1-56-15,-2 0 8 0,4 0 0 16,-1 1 16-16,-4-1-16 15,2 0 0-15,3 2 0 0,4-1-56 16,-1 3 8-16,7 0 48 31,1 0 0-31,5 0-8 16,-1 0-16-16,4 0 24 0,1 0 0 15,4 0 8 1,4 0-16-16,-2 0 8 16,4 0 0-16,1 0 0 0,1 0 0 15,3 0 0 1,2 0 0-16,-2 0-48 0,4 0 0 15,-4 0 48-15,0 0 0 0,0 0-8 16,-3 3-152 0,-1-1 88-16,1 2 64 15,0-2-88-15,3 2-8 0,0-3 104 16,4 3 0-1,0 0-64-15,0-2-104 0,-2 2 16 16,1 1-16-16,2-1-56 0,-2 0 160 31,2-2 48-31,-4 2 16 0,6-3 24 16,1 1-16-16,0 0-8 15,0-2 0-15,-5 2 0 16,0 2-80-16,3 1 80 0,-4 1-144 16,1 2 144-16,-3-1-384 15,-2 4 256-15,2-3 48 0,3 2-16 16,-6 0 24-16,0 0 72 31,-1 0 0-31,1-1 0 16,3 0 0-1,2-3 0-15,-2 0 0 0,4-4 0 0,3 0 24 16,-4 0-16-16,2-2-8 0,1 2 96 15,0-2-40-15,2 0-56 16,-3 0 0 0,3 0-208-16,-5 0-128 15,-14 6-1417-15,1 0-1367 16,-9 0-9843-16</inkml:trace>
  <inkml:trace contextRef="#ctx0" brushRef="#br0" timeOffset="65248">9298 12742 8857 0,'0'0'2537'0,"0"0"-1609"16,0 0-72-16,0 0-8 0,0 0-359 16,-3 72-161-1,3-22 40-15,10 12-32 0,-2 4 64 16,-2 2-112-16,2-4-168 0,-4-7 8 31,0-7-64-31,0-14-56 16,-3-8 32-16,2-10-40 0,-3-8-248 15,0-8-504-15,0-2-512 16,0-8-1025-16,0-10-5761 0</inkml:trace>
  <inkml:trace contextRef="#ctx0" brushRef="#br0" timeOffset="65768">9316 12814 6553 0,'0'0'4233'15,"0"0"-3073"-15,0 0-288 16,0 0-40-16,0 0-287 0,0 0-145 15,0 0 24-15,118-44-296 16,-87 44-8 0,-4 4 120-16,-4 13-176 15,-6 8-56-15,-7 3 368 16,-5 4 280-16,-5 2-112 0,0 2-160 15,-11 2-72-15,-10-4-104 16,-5-1-144-16,-3-7 80 31,5-7-144-31,1-4 0 0,7-9 0 16,1-5 56-16,4-1-56 15,6 0-8-15,-1 0 0 0,4 0-88 16,2 0 24-16,0 0-200 16,0-1 40-16,16-7 112 15,7-1 16-15,1 3 96 0,2 2-56 31,-4 2-64-31,-2 2 120 0,-4 0-56 16,-5 0 64-16,-4 2 16 0,-2 8-8 16,-5 5 320-16,0 2 120 15,0 3 96-15,-13 7-55 16,-10-1-169-16,-4-2-48 15,-2-1-152 1,3-4-32-16,1-5-88 16,6-6-688-16,1-8-753 0,10 0-887 0,7-8-2881 15</inkml:trace>
  <inkml:trace contextRef="#ctx0" brushRef="#br0" timeOffset="66205">9565 12904 8673 0,'0'0'3849'0,"0"0"-2529"16,0 0 209-16,0 0-273 0,0 0-608 15,0 0-520-15,0 0-128 16,3 26-200-16,10 4 176 0,6 6 24 31,-1 8 80-31,3 2-16 16,-3-2-8-16,1-3 96 15,-4-9-136-15,-6-11 32 0,1-4-48 16,-2-9 0 0,-8-5 0-16,3-3 16 15,-3 0 120-15,0 0 160 0,0 0 192 16,0-11 169-16,0-10-57 15,2-11-232-15,1-5 136 16,0-9-216-16,-3-5-8 0,0 1-144 16,4 2-136-16,-3 4-216 15,6 8-392-15,1 8-584 16,-5 8-393-16,7 17-639 15,-4 3-1785-15,-1 0-3649 16</inkml:trace>
  <inkml:trace contextRef="#ctx0" brushRef="#br0" timeOffset="66493">10104 12697 7161 0,'0'0'5041'0,"0"0"-3048"0,0 0-121 16,0 0-144-16,0 0-727 16,0 0-529-16,0 0-320 15,-5 137-152-15,2-75 48 0,-5 4-8 16,5 0-32-16,-2-8 8 15,-2-5-8 1,3-13-8-16,-1-8 152 0,3-10-152 16,-3-8-8-16,4-5-312 15,-4-4-625-15,-2-5-583 16,2 0-1048-16,1-10-4314 0</inkml:trace>
  <inkml:trace contextRef="#ctx0" brushRef="#br0" timeOffset="66890">10075 12627 4200 0,'0'0'2337'0,"0"0"-689"16,0 0 321-16,0 0-513 16,0 0-576-16,0 0-472 0,0 0 224 31,0 0 257-16,53 53 95-15,-28-23-232 0,2 9-32 32,0 5-224-32,-1 5 96 0,-1 1-144 15,-3 0-152-15,1 0 17 16,-7-6-185-16,2-1-64 0,-2-9-64 15,-2-6 0-15,-1-7 8 16,2-2-8-16,-7-8 16 0,-2-2-32 16,2-5 16-16,-6-2-360 0,-2-2-337 15,0 0-159-15,0 0-120 16,0 0-464-16,-2 0-1673 0</inkml:trace>
  <inkml:trace contextRef="#ctx0" brushRef="#br0" timeOffset="67183">10107 13151 7617 0,'0'0'2449'31,"0"0"-1297"-31,0 0 168 15,0 0-176-15,0 0-215 16,0 0-345-16,0 0-72 0,54-70-224 16,-35 55-224-16,0 5 16 15,2 3-80-15,-1 3-72 0,-4 4-664 31,-3 0-929-31,-2 9-1279 16,-11 5-4538-16</inkml:trace>
  <inkml:trace contextRef="#ctx0" brushRef="#br0" timeOffset="70159">3189 14739 7297 0,'0'0'2881'0,"0"0"-1937"15,0 0-712 1,0 0-128-16,0 0 456 0,0 0-224 15,11 0-208-15,-1 0 88 16,6 0 216-16,5 0 256 16,3 2-215-16,1 0-169 0,0-2 176 15,4 2-168 1,0-2 32-16,5 2 32 15,-3-2-264-15,3 2 96 0,2 0-128 32,-1 0-72-32,5-2 208 0,2 0-56 0,5 0 104 15,3 0 256-15,0 0-344 0,2 0 72 31,-2-2-128-31,-5 0-120 0,2-2 136 16,-2 2-136-16,-3 0 8 16,0-2 64-16,2 1-64 31,0 3-8-31,2 0 0 0,6 0 16 15,0 0 104-15,-2 0-112 16,3 0-8-16,0 0 16 0,-3 3 64 16,4 3-80-16,-7 2 0 15,1 0 8-15,-4-1 16 16,-2 0-7-1,0 1-17-15,-5-2 32 0,-2-2 40 0,2-1-72 32,-1 2 0-32,1-1 0 0,-3 0 0 0,5 2 0 15,-7 2 0-15,2-1 0 16,-2 2-56-16,1-3 48 15,-1 2 8 1,0-2 0-16,2 0 136 16,-2-2-136-16,2-2 8 15,-1 0 32-15,1 0 64 0,4-2-104 16,1 0 0-16,3 0 8 0,-2 0 80 15,7 0-40-15,0 0-48 16,3 0 0-16,-1 0 8 16,2 0 48-1,1 0-56-15,-2-2 0 16,3 0-32-16,2 0 40 0,-2 0-8 15,2 0 0-15,4 2 24 16,-1 0-40-16,3 0 16 16,-3 0 0-16,4 0 40 0,-6 0-32 31,-1 0-8-31,-5 0 0 0,2 0-16 15,-7 4 16-15,-1 0 0 16,1 0 0-16,-3 0 32 16,0 0-32-16,0 0 0 0,0 1 0 15,-4 0-32-15,1-3 32 31,0 2 0-31,1 0 8 0,1 0 16 16,1-2-16-16,3 2-8 16,0 1 0-16,0-1 8 0,2-1-8 15,0 1 0-15,-2-2 0 16,4 2-8-16,-6-4-16 15,6 2 16 1,-1-2 8-16,4 0 0 0,1 0 8 16,4 2-8-16,1 0 0 15,2 0 8-15,1 0 8 16,4-2-24-16,1 2 8 0,-2-2 0 0,-2 0 8 31,1 0-8-31,-5 0 0 16,-3 0-8-1,-2 0 0-15,-3 0-8 0,-1-2-64 0,-3 2 56 16,-2 0 16-16,4 0 8 15,-4 0 0-15,1 0 24 0,4 0-24 32,-4 2-64-32,3-2 64 0,1 0 0 15,1 0 72-15,0 0-72 16,0 0 0-16,-2 0 8 15,-2 0-8-15,-3 0-72 0,-1 0 72 16,4 3-72-16,-1-1 72 31,-2-2 48-31,6 0-32 0,-4 0-8 16,0 0-8-16,-1 0 0 15,1 0-8 1,-3-5 8-16,-2 1-8 0,-2 2 8 0,0 0 0 16,-1 2 8-16,-6 0-8 15,0 0 0 1,-5 0-8-16,-2 0 8 0,-2 0 0 15,-4 0 0-15,0 0 0 16,0 0 8-16,-7 0-8 16,2 0 0-16,-2-2 0 15,-1 2-40 1,-2-2 40-16,-3 2 0 0,-3 0 0 15,2-2 8-15,-4 2 0 0,0 0-8 16,0 0 0-16,4-2 0 16,-4 2 8-16,0 0 0 15,0 0-8-15,0 0 0 0,0 0-713 31,0 0-847-31,-15 10-1112 16,4 1-8939-16</inkml:trace>
  <inkml:trace contextRef="#ctx0" brushRef="#br0" timeOffset="71710">8949 15507 680 0,'0'0'5225'0,"0"0"-2937"15,0 0-423-15,0 0 63 32,0 0-128-32,0 0-207 0,0 0-185 15,-11 0-584-15,-3-3 56 0,-3 1-279 16,-2 2-209-16,1 0-120 15,2 11-272-15,-2 17-56 16,2 10-96-16,8 10 16 16,3 2 128-1,5-1-40-15,0-6-24 16,5-7 64-1,6-6-144-15,4-5 56 0,6-7 0 0,-3-4-88 0,4-7 184 16,3-3-8-16,0-4 8 16,6 0 120-1,-3 0-120-15,1-11-104 16,3-14-633-16,5-24-871 15,-13 2-1089-15,-1 6-4040 16</inkml:trace>
  <inkml:trace contextRef="#ctx0" brushRef="#br0" timeOffset="71966">9206 15429 5721 0,'0'0'5313'16,"0"0"-3505"-16,0 0-487 15,0 0-313-15,0 0-376 0,0 0-168 31,10 86-40-31,-4-40 88 16,2 2 8-16,2 2-168 0,-3-4 16 16,1-4-87-1,-4-10-33-15,3-6-80 16,-2-7-152-16,-2-10 40 15,-3-1 0-15,2-6-56 0,-2-2-192 16,0 0-945-16,0-6-551 16,0-9-2521-16,-10-4-5377 0</inkml:trace>
  <inkml:trace contextRef="#ctx0" brushRef="#br0" timeOffset="72250">9188 15376 4945 0,'0'0'3048'16,"0"0"-1880"-16,0 0-215 0,0 0 295 15,0 0 152-15,0 0-352 0,59 0-351 16,-35 0-41-16,-6 0-136 15,3 0-168-15,-2 0-72 16,-1 0-192-16,1 0-16 0,-8 0 0 31,4 0-72-31,-7 0-72 16,2 9-456-16,-7 1-480 0,-3 10-441 15,0-3-951-15,0 0-3961 0</inkml:trace>
  <inkml:trace contextRef="#ctx0" brushRef="#br0" timeOffset="72547">9301 15717 2664 0,'0'0'3193'0,"0"0"-1841"0,0 0-312 16,0 0 681-16,0 0-385 0,0 0-160 16,0 0-320-16,73-14-296 15,-53 5-103-15,2-2-257 16,-2 1-80-1,-3 2 32-15,-1 2-152 32,-3 0-168-32,-3 2-545 0,-2 4-919 15,-8 0-840-15,0 0-1465 16,0 4 824-16</inkml:trace>
  <inkml:trace contextRef="#ctx0" brushRef="#br0" timeOffset="72740">9369 15848 3512 0,'0'0'3329'16,"0"0"-1617"-16,0 0-495 15,0 0 359-15,0 0-232 0,0 0-464 32,0 0 9-32,0 0-297 0,70 4 8 15,-57-10-344-15,0-1-192 16,-1 1 96-16,0-1-160 0,2-1-384 15,-1-7-728 1,2 4-1585 0,-7-2-4825-16</inkml:trace>
  <inkml:trace contextRef="#ctx0" brushRef="#br0" timeOffset="73034">9681 15330 7161 0,'0'0'4049'16,"0"0"-2625"-16,0 0 89 16,0 0-401-16,0 0-368 0,0 0-328 31,0 0-408-31,-19 114 64 15,15-63-72-15,4 1 8 0,-1-3 128 16,1 0-136-16,-3-5 0 16,-1-3 0-16,1-7 8 15,1-8-16-15,-4-5-472 16,1-2-648-1,0-14-865-15,2-5-2384 16,0 0-4128-16</inkml:trace>
  <inkml:trace contextRef="#ctx0" brushRef="#br0" timeOffset="73406">9634 15234 3632 0,'0'0'3201'0,"0"0"-1233"0,0 0-327 15,0 0-233 1,0 0-432 0,0 0-584-1,0 0 384-15,34 10-135 16,-15 4-257-16,-1 6 72 15,6 6-104-15,2 8 176 0,2 8 64 16,-2 7-144-16,3 3-16 0,-4 1-136 16,5 2-152-1,-1-9 56 1,0-6-32-16,-5-8-39 15,-3-9-33-15,-5-8-88 0,-6-4-8 16,-4-5 88-16,-3-4-88 16,-3-2-112-16,0 0-457 0,0 0-391 15,-4 0-248-15,-11-6-3193 16,-1-3-3625-1</inkml:trace>
  <inkml:trace contextRef="#ctx0" brushRef="#br0" timeOffset="73802">9676 15664 640 0,'0'0'688'15,"0"0"296"-15,0 0-32 16,0 0-120-1,0 0-23-15,0 0 95 16,0 0 16-16,0 0 224 16,0-5-96-16,0 1 273 0,5-4 31 15,8 0-176 1,5-2-264-16,3 2-191 0,3-2-265 0,2 0-56 31,0 2 0-31,-1 0-96 16,0-2 48-16,-3 1-120 15,-4 2-136-15,0-1-40 0,-7 0-56 16,-11 1-808-16,0 5-1785 15,0 2-7329-15</inkml:trace>
  <inkml:trace contextRef="#ctx0" brushRef="#br0" timeOffset="80931">19380 4971 680 0,'0'0'7329'0,"0"0"-5120"0,0 0-1265 15,0 10 272 1,0 4-112-16,0 6-543 15,0 12 423-15,0 10-16 16,2 5-144-16,4 2 8 0,4 0-432 16,-2-4 24-16,-1-6 41 15,2-5-337-15,-2-8 136 16,4-4-264-16,-6-6 56 15,-2-6 8-15,2-4-56 16,1-6-8-16,-6 0 96 16,4 0-40-16,-3 0 64 0,1-20 96 15,3-12-96-15,0-16 80 31,-1-10-200-31,3-6-168 0,-1 3-40 16,2 10-184-16,0 10 384 16,4 15-192-16,-1 14-72 0,0 12 96 15,6 0-305-15,0 26 449 16,1 12-24-16,3 13 40 0,-8 5 16 31,-2-1 0-31,2-2 8 16,0-9 48-16,0-9-56 15,-3-14-8-15,1-7 8 0,-1-10-88 16,-1-4 88-16,-1 0 248 15,4-18 393-15,-1-16 639 0,2-10-640 32,-2-8-8-32,-3-6-88 0,-3 3-360 15,0 8 144-15,-3 11-328 16,1 13-112-16,-1 14-448 15,2 9-1664 1,1 17-1713-16,-3 13 112 16,-1 2-5041-16</inkml:trace>
  <inkml:trace contextRef="#ctx0" brushRef="#br0" timeOffset="81312">19834 5348 6121 0,'0'0'1712'16,"0"0"-232"-1,0 0 329-15,0 0-577 0,53 8-152 0,-33-8 89 16,2-6-665-16,-2-10 0 16,-1-4-136-16,-3-4-256 0,-6-2 384 31,-5 0-32-31,-5-4 32 15,0-2 216-15,-5 1-560 16,-10 5 24-16,-4 7-176 0,0 6 88 16,1 11-31-16,-1 2-57 15,2 15-145-15,0 15 81 0,5 4-152 31,9 8 72-31,3-3 96 16,0 0-136-16,0-5 88 16,10-6 96-16,1-8 0 15,0-4 32-15,1-6-32 0,-1-4 0 0,0-4-8 16,1-2-536-16,5 0-432 15,1-14-1136 1,-10-2-2577-16</inkml:trace>
  <inkml:trace contextRef="#ctx0" brushRef="#br0" timeOffset="81675">20105 5314 3040 0,'0'0'2705'16,"0"0"-337"-16,0 0-455 0,0 0-233 15,0 0-608-15,0 0-376 16,0 0-103-16,0 0-497 0,104-80 112 15,-99 57-16 1,-5 4-88-16,0-3 272 16,-5-1-328-16,-7 3 40 31,-7 4 104-31,3 7-184 15,3 9 208-15,-3 0-168 0,0 15 72 16,1 17-208 0,1 9 88-16,4 5 0 0,2 2 8 15,8-4 112-15,0-4-64 0,0-8-40 16,14-8 88-16,1-5 0 15,3-12-56-15,4-5 128 0,3-2 0 16,4-7-176-16,3-20-88 16,5-9-536-16,-1-8-800 15,6-24-273 1,-9 11-2472-16,-13 8-4072 0</inkml:trace>
  <inkml:trace contextRef="#ctx0" brushRef="#br0" timeOffset="81880">20349 4841 7001 0,'0'0'1984'0,"0"0"-1367"16,0 0 695-16,0 0 432 0,8 128-31 16,0-66-201-16,-4 7-608 0,0-3-24 15,-4 0-144-15,0-10-391 31,0-6 47-15,0-8-288-16,0-10-8 0,0-7-96 0,0-10-512 16,0-13-929-16,0-2-1047 0,0 0-2921 15</inkml:trace>
  <inkml:trace contextRef="#ctx0" brushRef="#br0" timeOffset="82252">20585 5081 1640 0,'0'0'6993'32,"0"0"-4232"-32,0 0-913 0,0 0-175 0,0 0-497 15,0 0-544-15,0 0-8 16,0 0-296-16,0 0-248 0,-52 79 104 15,31-54-176-15,-1 0 0 16,1-5 48 0,1-3 16-1,9-2-72-15,0-5 0 0,-1-5 8 0,12-1 32 16,0 1-40-1,0-1-8-15,0 2-160 0,12 2-56 0,6 2 224 16,9 0 200 0,2-2-32-1,0 0 104-15,-3-3-224 16,-2-4 96-16,0 1-144 0,-3-2-344 15,4 0-1216-15,-3 0-2721 32,-4 0-5465-32</inkml:trace>
  <inkml:trace contextRef="#ctx0" brushRef="#br0" timeOffset="83023">20944 4905 8617 0,'0'0'2665'0,"0"0"-1385"15,0 0 225-15,0 0-721 0,0 0-176 16,0 0 608-16,-9 124-320 16,1-72-56-1,-3 3-399-15,0-4-337 16,3-4 232-16,0-9-232 15,4-10-40-15,4-8-16 0,0-6 56 16,0-6-104-16,0-2 0 0,0-2-72 16,7-2 72-1,9 0 200-15,5-2 88 16,0 0 152-16,6 0-440 15,3-6 208-15,0-6-160 0,1-2 32 32,-2-2 40-32,0 0-104 0,-3 1-16 0,-5 4-152 0,-3-1-1016 15,-7 1-329-15,-5-8-399 31,-1 3-1089-31,-5-2-3176 0</inkml:trace>
  <inkml:trace contextRef="#ctx0" brushRef="#br0" timeOffset="83217">21095 4991 6409 0,'0'0'4049'0,"0"0"-2465"0,0 0 24 16,0 0-655-16,0 0-121 15,-45 145 736-15,31-79-208 16,-3 6-151-16,1-1-129 0,7-9-472 15,1-9-288-15,1-8-296 32,5-11 64-32,2-8-176 0,-17 2-968 0,1-9-1369 15,-4-4-3368-15</inkml:trace>
  <inkml:trace contextRef="#ctx0" brushRef="#br0" timeOffset="84185">19547 5793 4672 0,'0'0'2289'15,"0"0"-1017"1,0 0 985-16,0 0-209 0,-20 122-640 31,9-80-303-31,-2 3 31 0,2 0-312 16,-1 2 8-16,3 1-264 15,-3 4-159-15,4 4 311 0,-1-1 104 16,1-2-208-16,-4 0-256 15,3-1-352-15,-6 2 280 16,-3 2-136-16,-4 4-64 0,-7 2 176 16,-7 2-192-16,-3 3 40 15,-4-1-48 1,-4 0 104-16,0-2-152 0,-1-1-16 15,2-5 0-15,0-2 24 16,4-1 48 0,1-8-72-16,2 0 0 0,2-6-112 0,2-3 40 15,1 0 24 1,6-6 48-16,1-2-104 15,3-2 152-15,3-7-48 0,3-3 0 16,2-6 56-16,8-4-56 16,-2-4 0-16,8-2 0 31,-2-2-8-31,2 0-384 0,-3-10-1088 15,0-8-2801-15,2-4-3561 0</inkml:trace>
  <inkml:trace contextRef="#ctx0" brushRef="#br0" timeOffset="84654">18657 7275 6185 0,'0'0'2152'0,"0"0"-1368"0,0 0 897 16,0 0-321-16,0 0-384 16,14 100-96-16,-14-67-599 0,2-1 7 15,1-2 16 1,4-3-304-16,1-2 280 0,3-3-56 15,0-7 0-15,5 0 336 0,-1-7-280 16,1-4 240-16,2-2 56 0,3-2-176 16,0 0 296-16,6-8-351 31,4-13-201-31,5 0-144 15,17-20-625-15,-8 7-1623 0,-8 8-3401 16</inkml:trace>
  <inkml:trace contextRef="#ctx0" brushRef="#br0" timeOffset="86091">19430 12631 8985 0,'0'0'2545'0,"0"0"-945"0,0 0-511 16,0 0-505-16,0 0-464 16,0 0 56-16,36 124 216 0,-17-67-176 15,1-3 40-15,-3-4-160 16,1-8-48-16,0-10-56 15,-2-5 8-15,-3-12 0 16,-2-2 40-16,-3-9-40 0,2-4-72 0,-8 0-240 16,4-21 88-16,5-13 128 31,-6-14 96-31,2-11-184 15,-2-7 136-15,1-2-80 0,-1 0 128 16,1 8 0-16,4 14-48 31,-3 12 40-31,-1 16 8 0,2 14 0 0,-3 4-56 0,5 16 32 31,2 24 24-31,3 12 232 16,-4 12-232-16,1 4 272 0,-1 1-192 16,0-9-80-16,2-8 0 0,2-10 8 31,-2-11-8-31,0-12 0 15,-1-6-32-15,0-10 32 0,-7-3 72 16,4 0 384-16,-1-24 504 16,4-12 112-16,1-12-183 0,-2-4-377 15,3-4-272-15,-5 2 224 0,0 5-344 16,-2 9-112-1,-1 8-16-15,-4 10-360 16,1 10-768-16,0 12-985 16,2 0-1864-16,-2 12-4721 15</inkml:trace>
  <inkml:trace contextRef="#ctx0" brushRef="#br0" timeOffset="86451">20080 12917 1168 0,'0'0'2968'15,"0"0"-127"-15,0 0-737 0,0 0-191 16,0 0-465-16,0 0-464 15,0 0-95-15,0 0-481 16,117-87-200-16,-100 59 104 0,-6 2-304 31,-3 1 104-31,-8 3 72 16,0 7-80-16,0 2 472 0,-5 7-280 15,-13 6-72-15,-1 0 48 16,-4 15-272-16,-1 13-64 16,2 8 16-16,5 2-88 0,8-2 64 15,4-4 48 1,5-6 24-16,0-4 40 15,0-4 72-15,11-6-112 0,0-6 0 16,4-2 48-16,1-4 128 16,4 0-176-16,2-6-248 15,1-14-456-15,-1-16-1160 16,-1 4-2825-16,-1 6-2953 31</inkml:trace>
  <inkml:trace contextRef="#ctx0" brushRef="#br0" timeOffset="86766">20398 12832 2480 0,'0'0'2449'15,"0"0"-161"-15,0 0-376 16,0 0 33-1,0 0-633-15,0 0-248 16,116-11-111-16,-93-12-409 16,-4-5-128-16,-1-2-272 0,-7 2-96 15,-6 1 184-15,-5 3-112 16,0 7-8-16,-7 4 144 0,-12 5-256 31,-4 8 160-31,-6 0-160 16,-3 14-24-16,3 10-32 0,5 8 56 15,1 0 0-15,12 2-48 16,9-4 96-16,2-3-48 15,0-3 0-15,10-4 16 0,8-6-64 32,1-5 96-32,0 0-16 15,4-9 0 1,-2 0-32-1,3-5-312-15,-1-20-248 0,6-25-856 0,-8 1-1177 16,-5 3-3360-16</inkml:trace>
  <inkml:trace contextRef="#ctx0" brushRef="#br0" timeOffset="86981">20621 12463 4232 0,'0'0'3025'15,"0"0"-1729"-15,0 0-95 16,0 0 247-16,0 0 232 16,0 106-95-1,0-56-449-15,4 5-184 16,1 2-72-16,-2-1-408 15,2-1-80-15,2-7-192 0,-4-6-200 16,0-10 184-16,2-8-184 16,0-8-72-1,1-5-792-15,-6-11-1200 16,0 0-2033-16,0-13-3897 0</inkml:trace>
  <inkml:trace contextRef="#ctx0" brushRef="#br0" timeOffset="87297">20832 12607 5961 0,'0'0'5177'0,"0"0"-3097"16,0 0-223-16,0 0-417 0,0 0-496 15,0 0-600-15,0 0-272 16,-31 78-72-16,20-42-8 15,-5 0 8 1,5-6 0-16,4-3 0 16,4-7-48-16,1-6 48 0,2-5 0 15,0-2 16-15,0-5-8 0,0 2-16 16,0-4 0-1,0 2 8-15,4-2 96 16,7 2 0 0,2 0-16-16,3 0 40 0,2-2-120 15,1 0-192-15,5 0-856 0,12-10-864 16,-4-9-2057-16,-3 0-4785 15</inkml:trace>
  <inkml:trace contextRef="#ctx0" brushRef="#br0" timeOffset="87753">21334 12403 6249 0,'0'0'4857'0,"0"0"-3761"15,0 0-352-15,0 0 328 0,0 0-263 16,-17 122-281-16,17-90-344 16,0-2-112-16,0-5-72 0,6-6 8 15,5-1-16 1,1-2 8-16,1-1 0 15,0-4 80 1,1 1-80 0,-4 0 8-16,4-2 40 0,1-2-48 15,-4 3-16-15,0-6-192 0,2 1-112 16,-1 0 160-16,1-1-16 0,-4 1 168 15,-2-2 0-15,-2-2-56 16,-2 2 64-16,-3-3 24 31,0 1 160-31,0 0 264 0,0 0-192 0,0 0 16 0,0 5-16 16,0-1-80-1,0 4 328-15,0-1 40 16,-12 4-96-16,-4 0 208 16,-6 4-407-16,-12-5-25 0,-8-3-224 15,-34-9-665-15,10 0-1535 16,3-7-3497-16</inkml:trace>
  <inkml:trace contextRef="#ctx0" brushRef="#br0" timeOffset="87946">21273 12332 4705 0,'0'0'4632'32,"0"0"-2495"-32,0 0-385 0,0 0-559 15,0 0-137-15,0 0-624 16,121-42-256-16,-98 36-176 0,7-6-1096 15,-5 2-2089 1,-8 0-7241 0</inkml:trace>
  <inkml:trace contextRef="#ctx0" brushRef="#br0" timeOffset="89202">13560 11629 6905 0,'0'0'2505'16,"0"0"-2121"-1,0 0 216-15,0 0 144 16,0 0-176-16,147 53 192 15,-95-44 16-15,9-3 209 0,12 0-225 16,6-4-312-16,8 2 184 16,7 1-200-16,-1 6-376 0,6 1 240 15,1 2-192-15,20 4-96 31,23-2 144-31,17 2-152 0,8 0 88 16,-31-6-80-16,-32 0-8 16,-34-4 256-16,-9 2-128 0,10 5-8 15,8 4-88-15,8 7-16 16,-4 6-16-16,-1 4 0 31,-6 1 8-31,1 1 24 0,-6 0-24 16,-2 0 0-16,-1-2-8 15,2-1-24-15,4-5 24 0,1-1 0 16,3-1 0-16,1-4 0 31,4 2 0-31,0-1 8 16,0 1-8-16,0-1 48 0,2 1-48 0,-5 3 8 15,-7-5-8 1,0 0 80-1,-4-2-80-15,-6-2 8 0,-2 2 48 16,-3 0 0-16,-5 2 160 16,-4-2-64-16,-2 0-104 15,-4-2 40 1,-9-2-72-16,-9-3 32 0,-5-5-40 0,-8-5 64 0,-8-1-72 15,-8-4-224-15,-21 0-568 0,-12 0-1040 16</inkml:trace>
  <inkml:trace contextRef="#ctx0" brushRef="#br0" timeOffset="90576">12136 15063 3136 0,'0'0'2633'0,"0"0"-1665"0,0 0-272 32,0 0-120-32,0 0-520 0,0 0 200 15,61-3 128-15,-24-1 136 16,15 2 337-16,8 2-185 0,11-2 184 15,14-2 96-15,9-3-240 16,21-5 225-16,27-8-361 16,26-3-264-1,17-7 112-15,-7-4-416 0,-8 1 616 31,-22-1 64-31,-2-4-528 0,-4-4 104 0,5-3-256 0,-2 0 152 16,-6 0-48-16,-10 5-112 16,-6 8 24-16,-9 4-24 0,-13 4-32 15,-19 8-24-15,-13 0 56 31,-6 2 0-15,8-4-16-16,10-7 88 0,10-2-80 0,-3-5 8 16,0-5 0-16,0-1 16 0,4-1-16 15,-1-1 0-15,-1-1-8 16,1 1 16-16,-6 2-8 31,-1 1 64-31,0 0-56 16,-3-1-16-16,1 2 16 0,-6 0-8 15,0 2 104-15,-1-1-104 16,-8 1 8-16,3 0-8 0,-1-4 0 15,-1 0 56-15,-5 0-56 32,2-2 0-32,-6-2 24 0,3 2-24 0,-1-5 0 31,4 2-8-31,3 0 0 0,1 1-64 0,-3 2 144 15,4 3-72-15,-6 1 0 0,-2 4 0 16,-4 4 40 0,-7 5-40-1,-13 5 0-15,-9 6 0 0,-12 3 0 0,-5 3 144 16,-9 4 56-1,-1 0 336-15,-2 0 113 0,3-1-161 16,3-3-216-16,1-3-56 0,4-3-144 31,2-4 24-31,-2 2-96 16,1 3 0-16,-6 2 0 0,0 3 0 31,-4 2 0-31,3 0 48 16,0-3 0-16,3-6 80 0,8-7 40 15,3-8-160-15,7-4 0 16,0-2-8-16,-2 1 0 0,-1 8-8 15,-5 5 8-15,-7 8 0 16,-6 5 0-16,-4 5-40 16,-1 2 40-1,0 0 0-15,0 0 0 0,-17 0-632 0,-25 0-1729 31,1 0-1888-31,1 0-7761 0</inkml:trace>
  <inkml:trace contextRef="#ctx0" brushRef="#br0" timeOffset="91197">17738 12445 672 0,'0'0'9594'15,"0"0"-7762"-15,0 0-1024 0,0 0-56 16,-7 2-127-16,7 10-361 15,20 4-24-15,9 6 472 16,10 2 128-16,4 2-16 0,4 0 40 16,5-2-352-16,-4 0-7 31,4 1-113-16,-5-4-216-15,-4-1-16 0,1 1-152 16,-7-4 104-16,-6-2-24 16,-4-4-80-16,-4-1 64 15,-10-3-72-15,-7-3 8 0,-1-4 48 0,-5 2 16 16,0-2 112-16,0 0 88 15,0 0 24-15,0 2 144 0,0 4 88 16,0 7-56 0,-21 15 96-16,-16 19-560 0,-28 31-8 15,-48 34-1504 1,8-12-3337-16,5-15-10498 15</inkml:trace>
  <inkml:trace contextRef="#ctx0" brushRef="#br0" timeOffset="92867">21013 8547 10786 0,'0'0'2608'16,"0"0"-2088"-16,0 0-103 0,0 0-81 16,0 0 216-16,0 0-16 15,42 142-144 1,-32-92 200-16,-2 5-176 0,-5-2-280 0,-1-3 48 31,-2-6-96-31,0-7-40 16,0-10-48-16,0-8-80 0,0-8-344 15,-2-6-16-15,-8-5 152 16,-1 0 288-1,-2 0-96-15,-3-10 96 0,5-4 24 0,3-5 48 32,8 0 32-32,0-1-104 15,1-5 48 1,22 3-48-16,7-1 8 0,4-2 8 15,5 1 40-15,-2 2-48 16,0 1-16 0,-3 2 8-16,-5 3-232 0,-1 2-192 0,-9-3-528 15,-3 0-89-15,-4-5-7 0,-6-3-264 16,-3-3 520-1,-3 1 432-15,0-3 336 16,0 4 24-16,0 5 648 16,-1 8 544-1,-6 4 480-15,4 7-263 0,0 2-241 0,0 0-472 16,-1 11-504-16,0 17-88 15,-1 14-56-15,-2 12-24 0,2 6 8 16,2 2 40-16,0-3-56 0,3-10-16 16,0-6 0-16,0-9 16 31,0-11-16-31,11-6-760 15,5-12-624-15,-1-5-929 0,3 0 185 16,4-37-449-16,-4-10-2160 16,-5 3 1625-16</inkml:trace>
  <inkml:trace contextRef="#ctx0" brushRef="#br0" timeOffset="93115">21430 8799 1304 0,'0'0'2648'31,"0"0"225"-31,0 0-1113 16,0 0-879-16,0 0 631 0,0 0-264 16,19 132-424-16,-9-92-88 0,6-8-560 15,2-7-39-15,1-11-137 0,0-8 0 16,1-6 384-1,-6 0-176 1,-2-11 128 0,-3-8 256-16,-7-7-80 0,-2-3 144 0,0 1-152 15,-7 2-416-15,-10 5-88 0,-1 4-512 16,3 8-600-1,4 7-552-15,11 2-825 16,0 0-2056-16,0 0-440 16</inkml:trace>
  <inkml:trace contextRef="#ctx0" brushRef="#br0" timeOffset="93822">21430 8799 304 0,'151'38'2088'16,"-146"-38"56"-16,2 0-159 15,1 0-257-15,3 6-319 0,-4 11-97 32,-1 2-392-32,-1 7-136 15,-5 0-56-15,0 3-288 31,0-7-39-31,0-7-241 0,0-5-160 0,0-5 136 0,0-3-128 16,0-2 192-16,5 0 360 0,-5-11-64 31,1-8-272-31,6-7-224 31,4-8 0-31,0-4 40 16,6-1-40-16,0 5 0 0,3 4 0 16,-4 10-48-16,-2 8 48 0,-1 8-16 15,-3 4 16-15,0 4 40 0,-1 18 32 16,-5 8 128-16,-4 4 248 15,0 2-192-15,0-2-32 0,0-6-144 16,0-5-80-16,0-10 80 16,0-6-64-16,0-7 16 15,0 0 112-15,0 0-144 16,0-15-88-16,0-7-400 15,4-4-96-15,9-1 48 16,4 1-192-16,0 3 184 0,1 12 40 16,1 7 7-16,4 4 281 31,1 0 88-31,2 4 128 15,0 3 152-15,1 1-144 0,-1-6 72 16,3-2 0-16,0 0-80 0,2 0 96 16,-8-8-96-16,-1-5-32 15,-9-4 32-15,-6 4 0 31,-7-6 128-31,0 3 80 0,-7-2 1 16,-12-2 191-16,-4 4-16 16,-3 2-120-16,5 4 72 0,-1 8-16 15,4 2 72-15,7 4-40 16,3 22-336-16,3 8 136 31,5 8 80-15,0 4 40-16,0 0 216 0,0-5-264 0,5-7 56 0,6-4-184 15,0-11-32-15,4-2-24 0,3-9-40 16,3-6-152-16,4-2-136 15,6 0-728 1,13-23-376 0,-7 2-1217-16,-3-1-4088 0</inkml:trace>
  <inkml:trace contextRef="#ctx0" brushRef="#br0" timeOffset="95486">22439 8737 8225 0,'0'0'3089'16,"0"0"-1633"-16,0 0-328 15,0 0 25 1,0 0-297-16,0 0-144 16,0 128-64-16,0-99-552 15,0-8 0-15,6-3-96 0,6-8 56 16,-6-3-176-16,1-5 112 15,-1-2-104 1,5-2 32-16,-4-19 8 0,3-5 0 0,-2-4-128 16,0-2-152-16,1 2 272 15,-4 8-72-15,2 8 136 0,-2 8-56 31,-2 6-144-31,0 0 64 16,2 4 144-16,0 12 8 0,1 0 384 16,1 0-160-1,-3-2-112-15,3-2 40 0,-2-6-144 0,1-1-8 16,1-5 0-16,2 0-176 15,-1 0 176 1,4-13-48-16,-6-8-32 16,6-6 72-16,-6 1-200 0,4 0 136 15,-2 8 64 1,-3 8-176-16,1 10 120 0,-4 0-176 0,7 16 240 15,-7 16 88 1,6 6-24-16,-1 2 88 16,4-4 80-16,2-8-224 15,0-6 160-15,3-10-168 0,-3-5 0 16,3-7 96-1,-3 0-48-15,0-19-64 16,1-7 16-16,-6-4-304 16,2-4 296-16,-7 0 8 15,-3 4 0-15,0 6 0 0,0 8 112 16,0 9-96-16,0 7 160 15,0 0-176-15,0 9-8 32,0 7-64-32,0 4 72 0,7-2-8 15,2-2-96-15,-4-2 96 16,3-4 0-16,-1-2-104 15,4-2 96-15,-4-2 32 0,2-4 16 16,3 0 176-16,2 0-208 16,-3 0 96-16,1 0-64 15,2 0 16-15,-1-10 96 16,-2-1-136-16,1-6 72 15,-1 0 200-15,-3-6-232 16,-1 1 224-16,-3-4-32 0,-4 4-192 16,0 0 200-16,0 7-240 15,0 6 64-15,0 3-72 16,0 6-136-16,0 0-408 15,0 0-352-15,0 2-328 16,0 6 824-16,5-1 40 16,7 2 168-16,-1-3 184 15,-1-2 16-15,1 0 16 0,3 0 152 16,-2 1-56-1,1 6 256-15,-2 1-40 16,2 4 120-16,-2 6 40 16,0 4-360-16,-2 2 136 0,0 0-24 15,-4-2-200-15,-2-3 152 31,2-8-200-31,-2-7 8 0,-1-1 16 16,-2-7 120 0,2 0-112-16,2 0 304 0,1-11-32 15,3-10 88-15,7-11-336 0,-1-9 8 16,9-9-64-16,-4-6-520 15,7-4-520-15,2 2-576 0,-7 1-785 32,3 5-551-32,-3 8-225 0,-7 4 656 15,3 4 769 1,-6 3 1752-1,-5 6 232-15,-1 5 1096 0,-2 5 609 16,1 10-9-16,-3 3-407 16,3 4-505-16,-1 0-408 0,2 13-16 15,1 14 664-15,-3 8-55 0,-3 12-281 31,0 13 0-31,0 8-352 0,0 11-96 16,-14 1 176-16,2 0-424 16,1-8 112-16,3-12-192 15,-2-13-136-15,9-13 120 0,1-13-120 16,0-8 0-16,0-11-8 15,0-2-72 1,0-6-16-16,0-22-24 0,0-13-352 0,0-9 160 31,16-6-144-31,2 0 136 0,4 6 232 16,3 9-136-16,-3 9 200 15,-2 13 8-15,-3 6 8 16,1 8 0-16,0 5 0 16,0 0 96-16,-1 0 96 0,1 3-184 15,-7 10 80-15,1 1 32 0,-7 4-112 31,-5-2 336-31,0 2-96 16,0 0-56-16,-4 0 24 16,-9-2-208-16,2-4 56 0,-8-2-64 0,1-6-144 31,2-2 128-31,-7-2-32 0,1 0-136 0,5-14-144 15,-2 0-88 1,9 2 312-16,2 4 88 16,7 6-64-16,1 2-112 15,0 0-128-15,8 6 176 0,6 4 136 0,6 4 16 16,2 0 184-1,6 0 64-15,-2 2-80 16,1 1 240-16,-1 0-128 16,3 1-72-16,-3 0-64 15,-2 0-152-15,-5 1 0 16,2 2-488-16,-8-2-992 0,-6-8-2729 15</inkml:trace>
  <inkml:trace contextRef="#ctx0" brushRef="#br0" timeOffset="97371">21157 6237 1488 0,'0'0'5793'0,"0"0"-4793"15,0 0 489-15,0 0-145 31,0 0-248-31,14 32 40 0,-6-22-552 16,2 5-103-16,8 6 271 16,-2 3-528-16,2 6 160 15,1 0-168-15,2 2-216 0,0 0 288 16,-2 2-136-1,1 2 40-15,-1 2 168 0,2 5-352 0,0 2 160 16,2 8 344-16,-1 1-280 16,-2 6 184-16,6-1-200 15,-5 0 17 1,4 1 167-16,0-4-392 0,-1-3 96 15,0-5-88 1,-6-4 112-16,0-4-56 0,-1-4-64 0,-5-1 104 16,1-1-40-16,-2-2-64 15,0 0-8 1,-1 2 0-16,-2 0 48 15,0 0-16-15,-3 2-32 0,1-2 0 16,-1-2 96-16,3-2-88 31,-1 0-8-31,-1-4 0 0,2 0 8 16,0-1-16-16,0-3 8 15,-3-3 0-15,2 2 0 16,-2-4 32-16,-2 2-32 0,2-1 0 16,0 1-32-16,-4 2 16 0,4-1 24 15,-3 2-8 1,2-2 32-1,0 0-24-15,-3-2-16 16,1-2 8-16,3-2 0 0,-5-1-24 16,1-2 32-16,-1 1-8 15,4 3 48-15,-4 2 40 0,0 3-88 16,0 3 0-16,0-4 8 31,0 2 16-31,0-5-24 16,0-4 8-16,0-5 16 0,0-1-24 0,0-4 0 15,0 3 0-15,0 3-72 16,0 0 56-16,0 6 16 15,0 0 0 1,0-1 104 0,0 2-104-16,0-3 0 0,0-4 0 15,0-4 16-15,0-4-104 0,0 0-184 0,0 0-240 16,0-7-601-16,-5-18-1543 15,-7 1-2425-15,4 0-4289 16</inkml:trace>
  <inkml:trace contextRef="#ctx0" brushRef="#br0" timeOffset="97961">21614 8139 2512 0,'0'0'3897'15,"0"0"-2329"1,0 0-79-16,0 0 423 0,0 0-592 16,0 0-456-16,0 0-103 15,0 0-1-15,27 36-32 0,-14-19-272 16,3 3-56-16,2-1 272 15,1 6-344 1,-4-1 112-16,3 0-120 16,-4-1-224-16,1-2 40 0,-2-1-136 31,0-2 0-31,-4-2 89 0,-1-2-25 0,-1-2-56 15,1-2 8 1,-6-4 0-16,-2-2-16 16,1-4 8-16,-1 0 120 0,0 0 256 15,0 0 176-15,0 0 104 16,0 0 16-16,3 0-440 15,-1 0 88-15,4-4-328 0,1-8 88 16,9-10-160-16,7-8 72 31,32-38-920-31,-5 8-1561 0,-2 1-2904 0</inkml:trace>
  <inkml:trace contextRef="#ctx0" brushRef="#br0" timeOffset="106557">21804 9635 7345 0,'0'0'4577'16,"0"0"-3073"-16,0 0-399 0,0 0 103 15,0 0-512-15,18 0-688 16,6 2 304-16,7 8-24 0,6 3-240 15,-3 0 144 1,0 6-192-16,-5-2 8 16,-5 4 24-16,-8 3 64 15,-8 4-96-15,-8 2 184 0,0 6 56 16,-17 4 176-1,-14 0-240-15,-9 2 0 0,-4-2-120 0,0-4-56 32,6-6-112-32,4-5 64 15,11-7 24-15,5-8-48 0,10-3 72 16,7-1 0-16,1-2-8 15,0 1-376-15,0-1 264 0,9 0-8 16,12 0 128 0,5-2 248-1,5-2-48-15,4 0 96 16,-1 0 81-16,2-4-377 0,-1-11 104 15,1 0-104-15,3-12-1161 16,-9 5-903-16,-7 3-3169 0</inkml:trace>
  <inkml:trace contextRef="#ctx0" brushRef="#br0" timeOffset="107787">22208 9812 8145 0,'0'0'4113'16,"0"0"-2841"-16,0 0-95 0,0 0-697 16,0 0 200-16,0 0 80 15,15 92-40-15,-6-58-80 0,-1 2-512 31,-1-6 32-15,4-1-104-16,-6-8 0 0,1-5 56 16,-1-4-112-16,2-5 16 0,-7-3 64 15,1-4-32-15,3 0-16 0,-1 0-32 31,2-6 16-31,1-14 129 16,5-7-145-16,1-5-48 16,-4-2 32-16,3 0-217 0,-3 4 161 15,-1 10-40-15,1 6-96 16,0 10 208-16,-5 4-288 0,7 0 192 15,-1 18 8-15,-1 10 168 32,4 2-80-32,-1 0 0 15,2 0 8 1,0-5 24-16,-2-8-32 0,2-4 0 0,-2-6 0 0,-4-3 24 15,3-2-24-15,-4-2 48 0,2 0-40 16,0 0 416 0,3-15-40-1,1-8-7-15,-1-3 7 16,0-4-384-16,1 0 112 15,-4 4-112-15,-2 6 0 0,-1 8-104 0,-3 10 16 16,-1 2-480-16,3 0-145 16,0 12-103-1,4 8 432-15,-3 0 184 16,3-2-48-16,4-4 232 15,2-4-24-15,-4-4 40 0,6-3 96 16,-5-3-88-16,1 0 168 16,1 0 56-16,1-9-80 0,-1-3 144 31,-2-2-208-31,2 0-8 15,-5-2 104-15,0 2-176 0,-6 0 104 16,-2-2 88-16,0-3-200 16,0 0 216-1,-6 1-216-15,-6 4 0 0,-1 10-16 0,0 4 16 31,-3 4-48-31,2 24-128 16,-1 4-16-16,7 4 184 0,2-2-96 16,6-6 104-16,0-3-16 15,0-8-32-15,9-6 48 16,-1-5 0-1,1-4 8-15,-1-2-24 16,3 0 16 0,3-4-208-16,-1-9-536 15,2 1-744-15,3 3-673 0,4 0-767 16,2 3 679-16,4 2 1057 15,1 0 960-15,2 0 232 16,-4 1 1192-16,-3-4 416 0,-1-1 169 0,-4 2-281 16,-1-4-304-16,-2 2-215 15,-1-2-249-15,-4-2-24 0,0 2 16 16,1-2-480-16,-7-3 80 31,1 2-72-15,-1-6-160-16,-2 0 120 0,-3-5-136 0,0-3 24 15,0 3-16-15,-3 3-16 0,-8 4-64 16,-1 12 48-16,-4 5 264 15,2 0-151-15,-7 22-161 16,3 8-113-16,5 4 33 0,3 4-112 31,10-4 112-31,0-4 72 16,0-4-120-16,12-5 64 0,4-8 128 15,1-3-64-15,3-6 232 16,-4-4-224-16,2 0 64 16,1 0-72-16,0-8-112 0,-1-11-120 31,-2-4-480-31,1-5-504 0,-1-22-688 15,-5 6-2481-15,-5-1-2865 0</inkml:trace>
  <inkml:trace contextRef="#ctx0" brushRef="#br0" timeOffset="108007">23227 9336 3832 0,'0'0'5345'0,"0"0"-4216"0,0 0-585 0,0 0 944 16,0 0-176-16,0 130-95 15,0-69-321-15,3 6-104 16,-3 3 8-1,2-1-256-15,-2-4-208 16,0-5-200-16,2-10-72 16,1-10 8-16,-2-8-72 0,4-11-8 15,-3-8-336-15,1-9-928 16,-1-4-824-16,-2 0-2441 15</inkml:trace>
  <inkml:trace contextRef="#ctx0" brushRef="#br0" timeOffset="108465">23558 9571 7113 0,'0'0'2849'16,"0"0"-753"-16,0 0-31 16,0 0-753-1,0 0-936-15,0 0-280 16,0 0-16-16,0 0-80 0,0 0 64 15,-121 102-64-15,108-83 0 16,2-4 0-16,3 2 8 0,0-4-8 16,1 4 40-1,1-2-40-15,4 6 0 16,-1-1 0-16,3-2-32 15,0 0 32-15,0 0-8 0,0-6-64 16,11 0 0-16,4-4 64 31,-2 0 8-31,0-4 8 0,-1 0 64 16,1-2 96-16,4-2-24 15,0 0-72-15,1 0 32 0,1 0-104 16,-2 0-392-16,4 0-416 16,3 0-1425-16,-5 0-2304 31,-3 0-3512-31</inkml:trace>
  <inkml:trace contextRef="#ctx0" brushRef="#br0" timeOffset="109001">23754 9609 5097 0,'0'0'4441'16,"0"0"-2513"-16,0 0 192 0,0 0-423 15,0 0-705-15,0 0-536 16,-52 36-312 0,37-14 160-16,4 1-256 15,5-4-48-15,2 0 0 16,4-4-80-16,0 0 80 0,7-4 0 15,7 2-8-15,-1-5-8 16,2 0 16-16,-1-5 0 0,2 3-80 31,-1-3-16-31,1 1-80 16,-1 0-8-16,1 0-224 15,0 0 208-15,2 2 0 0,-4-1 32 16,2 2 168-16,-4 1-176 31,-4-2 176-31,0 2-8 0,-5-2 0 16,-3 2 8-16,0 2 136 0,-19 6 192 15,-12 4-56 1,-8 2-272-16,-9 4-232 0,-33-1-552 0,15-10-1401 16,1-7-3472-16</inkml:trace>
  <inkml:trace contextRef="#ctx0" brushRef="#br0" timeOffset="110217">21291 9319 4761 0,'0'0'4096'16,"0"0"-2183"-1,0 0-249-15,0 0-360 0,0 0-143 0,-96-2-433 16,66 16-80-16,-1 4-56 0,-6 7-248 31,1 12 88-31,-1 7-256 16,-1 8 16-16,5 7 24 15,-1 1-216-15,7 2-8 16,6 0 8-16,5-9 0 0,4-2-72 16,4-7 80-16,5-7-8 0,3-7 0 15,0-7-56 1,0-5-8-16,7-2 56 15,10-3 16-15,6-4 136 16,6-3-88-16,7-4 72 0,4-2 88 31,2 0-216-31,0-4 0 0,5-8 0 0,-9-2-480 16,0 0-336-1,2-8-744-15,-9 4-1449 0,-9 0-5697 16</inkml:trace>
  <inkml:trace contextRef="#ctx0" brushRef="#br0" timeOffset="110700">21220 9842 6849 0,'0'0'4049'0,"0"0"-2353"16,0 0 249-16,0 0-561 16,0 0-832-1,0 0-528-15,0 0 48 0,0 0 40 16,114 27 88-16,-70-12-152 15,3-3 64-15,-12 0-112 0,2 0-8 16,-11-4-48-16,-3 0 112 16,-7-2-32-1,-8-2-24-15,-1-2 0 31,-7 0 8-31,0-2 128 0,0 4 472 0,-2 7 505 0,-21 4-137 16,-15 15-976-16,-40 36-144 0,7-6-2257 16,8-3-4328-16</inkml:trace>
  <inkml:trace contextRef="#ctx0" brushRef="#br0" timeOffset="119633">2498 6972 11122 0,'0'0'2432'16,"0"0"-1968"0,0 0 345-16,0 0 303 0,0 0-688 0,0 0-112 15,5 41-144 1,12-15 352-16,3 6 224 15,9 10-448-15,-5 1 33 0,8 2-289 16,-1-3 120-16,-2-8-216 16,0-6 56-16,-5-12 0 15,-1-8-104-15,-4-8 80 16,2-6 24-1,7-29 656-15,-2-20 248 16,4-20-40-16,-2-8-560 0,-4-6-304 0,-1 9-208 16,2 8-1624-1,-2 23-1185-15,-7 23-4577 0</inkml:trace>
  <inkml:trace contextRef="#ctx0" brushRef="#br0" timeOffset="120715">2557 9415 6129 0,'0'0'3937'0,"0"0"-2809"16,0 0-56 0,0 0-624-16,0 0-192 15,0 0-192-15,0 0 632 16,133 80-7-16,-83-42-521 0,-3 0 224 15,-2-2-96-15,-5-6-64 16,-7-3 168-16,-3-8-336 31,-9-4 88-31,-8-6 8 0,-3-5-152 0,-8-4 200 16,-2 0 224-1,0 0 488-15,0-2 209 0,4-17-393 0,-2-15-80 16,9-15-480-16,10-11-176 16,7-6-288-16,20-24-1040 15,-6 16-1465-15,-5 16-2432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2:27:46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4996 4362 2496 0,'0'0'4257'0,"0"-5"-2961"15,0 5-240-15,0 0 57 0,0 0 7 16,0 0-120-16,0 0-312 16,0 0-256-16,0 0 8 0,0 0-95 15,0 0-161-15,0 0-104 31,0 0-64-31,0 0 40 0,0 0-8 16,0 0-24-16,0 0 32 16,0 0-8-16,0 0 56 15,0 0 16-15,0 0 0 0,0 0-8 16,0 0-8-16,0 0-96 31,0 0-8-31,0 0-120 0,0 0-56 16,0 9-80-16,8 8 256 0,8 6 0 15,2 1 16-15,-3 0 96 16,2-1-104-16,-2-2-8 0,-1 1 0 15,3-1 0 1,0 2 0 0,1 3 8-16,3 2 0 0,-2-2 0 15,-1-1 8-15,-2-6 0 0,-4-4-16 16,-3-6-48-16,-4-5 48 15,0-2 8-15,-5-2 96 16,0 0 120 0,0 0 232-16,0 0 288 15,2 0-24-15,-2-2-96 0,6-9-144 16,-1-12-248-16,6-11-152 15,7-6-72-15,5-8-8 0,4-1-8 32,-1 2 8-32,1 3 0 15,-1 3 0-15,-2 5 0 16,-6 6-8-16,0 4 8 0,0 5 0 15,-7 0 0-15,0 3 0 16,4-2 8-16,1-2-8 0,-1 0 0 16,1-3 0-16,-2 4 0 31,-2 3 0-31,-3 4-8 15,-2 5-16-15,-6 7 16 0,3 0-8 16,-4 2 8-16,0 0 0 16,0 0 8-16,0 0-8 0,0 0 8 0,0 0-8 15,0 0 8 1,0 0-56-16,0 0-488 15,-4 17-1224 1,-9 0-1377-16,-4 4-5553 0</inkml:trace>
  <inkml:trace contextRef="#ctx0" brushRef="#br0" timeOffset="11863">18306 6798 5417 0,'0'0'1944'0,"-1"-2"-1368"15,1 2 360-15,0 0 433 16,0-2-105-1,0 2-504-15,0-2-464 0,13-5-200 16,24 2 24-16,39-5 144 16,51-3-160-16,56 4 256 0,36-1 120 15,20 4-231-15,-3 6-25 0,-8 2 208 31,6 19-56-31,2 9 136 16,-4 4-8-16,-2 3-96 0,-12-5-112 16,-12-5-72-16,-5-6-24 15,-11-1-56-15,-14-6-64 0,-11-3 64 16,-36-6-144-1,-30-3-200 1,-19-2-1200-16,-36 0-1177 0,-23-5-2432 16</inkml:trace>
  <inkml:trace contextRef="#ctx0" brushRef="#br0" timeOffset="13079">2582 8081 1408 0,'0'0'2168'0,"0"0"-1312"0,0 0-856 31,0 0 16-31,0 0 40 16,64 2 633-16,11-2 247 0,44 0-64 16,49 3 232-16,19 1-224 15,-4-2-311-15,-20 1-57 16,-23 1-88-16,-9-4-96 0,-26 0-16 31,-22 0 72-31,-28 0 48 16,-10 0-168-16,3 0-160 0,2 0-88 15,4 0-16-15,7 0-568 16,-14 6-1288-16,-15 5-2257 0</inkml:trace>
  <inkml:trace contextRef="#ctx0" brushRef="#br0" timeOffset="15670">17328 8059 824 0,'0'0'1136'0,"0"0"-392"31,0 0-224-31,0 0 40 0,0 0 248 16,0 0 177-16,-47-34-129 16,42 33 0-1,3-2-96-15,2 3-160 0,-1 0-216 0,1 0-144 16,0 0-135-16,0 0-105 15,0 0-65 1,8 0-159-16,27 0 112 0,36 8 112 16,52 4 88-16,52 6 136 15,23 0 113-15,2 0 23 16,-20 0-128-16,-35 0-152 15,-6 1 8-15,-28-6-40 16,-27-1-48-16,-19-3-136 16,14 8-520-16,-13 2-713 0,-6-2-1463 15</inkml:trace>
  <inkml:trace contextRef="#ctx0" brushRef="#br0" timeOffset="21725">12462 9257 2592 0,'0'0'1040'0,"-36"0"-120"15,12 0-159-15,-13 0-217 16,-7 0 112-16,-14 0-48 0,-8 2-24 16,-8 0-96 15,-7-2 184-31,-1 0-328 15,-1-11-119-15,-2-12-161 16,-1-7-56 0,-1-4 344-16,9-1-216 0,9-3-120 0,14-2 64 31,11-7-80-31,9-11-8 0,17-14-48 15,12-12 56-15,6-11-48 16,17-1 40-16,27 0-48 0,16 0 48 16,35-13-56-16,33-8 64 15,32-7 8-15,11 13 48 16,-7 30-56-16,-5 32-48 0,-1 26 48 15,15 18 0-15,14 5 8 32,15 0 0-32,13 11 8 0,3 2 48 15,0-3-56-15,0-3 8 16,-3 1-16-16,-1-1 8 15,3-1 48-15,-11 3-40 0,4 4-16 0,-11 1 8 16,-16 2-8 0,-14-2 8-16,-15 2-8 0,-14 2 80 0,-24-4-24 15,-20 0 120-15,-25-2-120 16,-2 0-48-16,9 2 152 15,14 4-160-15,14 3 72 16,-2 0-64-16,-4 1 72 16,0 3-72-16,-3-4 72 15,-10 1-80-15,-1-1 8 0,-11-2 0 16,-8 2 0-16,-4-3-8 15,-5-1 8-15,-2 2 40 16,2 0-32-16,4 2 0 0,-2-3 32 16,6 2 32-16,2-4-80 15,1 0 8 1,0 0 0-16,7 0 0 15,-3 0 0-15,0 1 0 16,-9-2 0-16,-2 4-8 0,-6 0 8 16,2 1 72-16,-6 3-32 31,1-2-40-31,-1 3 16 15,1 3 32-15,1-3-48 0,-6 0 48 16,4-1 32-16,-10 2-80 16,-8-5 48-16,-5-2-8 0,-12-4 24 15,-5-4 40-15,-11-4 64 16,-1 1 80-1,0 0 120-15,-8 3 120 16,-19 7-240-16,-9 4-184 0,-12 5 8 16,-7 2 16-16,-6 0-88 15,-7 1 48-15,-11 1 40 0,-28 2-40 16,-40 6 72-1,-48-1-31-15,-23 0-17 32,-2-8-24-32,5-6 16 0,20-3-72 0,1 5 0 0,5 3 16 15,3-3 40-15,15 1 16 16,0 0 104-16,3-1-72 0,-3-7 96 31,-2 1-192-31,-9-4 72 16,-7-3-64-1,-5-3 56-15,-5 2-64 0,7-3 0 0,5-2 48 16,1-2-48-16,8-1 128 0,10-1-120 15,0-2 32-15,0 0-48 32,10-7 0-32,6-18 72 15,39 2 48-15,33 1-64 16,28 3 0-16,20 6-56 0,7-2-104 15,6 5-560-15,13 1-849 0,6 3-2616 16,0-1-5119-16</inkml:trace>
  <inkml:trace contextRef="#ctx0" brushRef="#br0" timeOffset="28360">13407 12693 392 0,'0'0'904'15,"0"0"-176"-15,0 0 88 0,-4-2 88 16,4 0 129 0,-3 0 127-16,3 2 72 0,0 0-128 0,0-2-208 15,0 2-159-15,0 0-169 16,0 0-232-16,0 0-176 15,0 0-160 1,0 0 0-16,0 0-8 16,0 0-88-16,0 0-8 0,0 0 0 15,0 0 16-15,3 0 72 16,17 0 16-16,2 0 0 31,6 0 8-31,1 0 0 0,6 0 176 16,-2 0 16-16,-1 0-40 15,4 0 40-15,-3-2-48 0,1 1-48 16,-1-3 8-1,-1 0-48-15,0-1 16 0,5-1 8 16,-1 2 8 0,1 0 64-16,-3-2-8 0,5 3 16 15,-2-4-32-15,2 1 40 16,1 0 0-16,0 0 8 15,2 0 16-15,-3 0-40 0,-2 2-40 16,2 0-40 0,-7 0 0-16,1 0 16 15,-4 2-16-15,0 0 65 0,-2 0-41 16,2 2 32-16,0-2-24 15,4 2-8-15,-3-2-16 16,1 2-72-16,3 0 40 0,-3 0 16 31,1 0-64-31,-3 0 88 0,-3 0-40 16,1-1 32-16,1 1-80 15,-6 0 120-15,4-3-56 16,0 3 0-16,3-2-16 0,-5 0 40 16,5 0-16-16,-1 2-32 31,-2-2-24-31,-2 0 24 0,3 2-40 15,2-2 64-15,-6 0 8 32,1 2-64-32,1 0-16 15,-4 0 16-15,-4 0 32 0,1 0-48 0,0 0 0 16,1 0 8-1,1 0 8-15,1 0 24 0,-2 0-40 0,2 0 0 16,-2-2 0 0,4 2 0-1,0 0 0-15,-1 0 0 16,-2-2 0-16,-1 2 0 0,-1 0 8 15,-2 0-8-15,0 0 0 0,-3 0 0 16,0-2 0 0,1 2 0-16,1 0 0 0,1 0 16 0,0 0-8 15,-1 0-8-15,4 0 0 16,-4 0 0-16,2 0 0 0,0 0-8 31,-3 0 8-31,2 0 0 16,0 0-16-16,4 0 16 15,-4 0-8-15,5 0 8 16,5 0-8-16,6 2 8 0,2-2 0 0,5 0-8 15,-1 0 8-15,8 0 0 32,-3 0 0-32,6 0 8 0,-6 0-8 15,3 0 8-15,-4 0-8 16,0 0 0-16,0-2 0 15,3 0 0-15,-3 2 0 0,3 0 8 16,-3 0-8-16,0 0-8 31,-2 0 8-31,1 0-8 0,-1 0 8 0,-3 0-8 16,-1 0-32-16,-2 0 40 15,0 0 8 1,-1 0-8-16,1 2 0 0,5 4 0 16,3 0-8-1,0 0 8 1,0 2 0-1,2 0 0-15,-2-2 0 0,0 0 0 0,0 1 8 16,3-4 40 0,0 1-48-16,0-2 8 0,2 0 8 15,3 0-16 1,0-2 16-16,7 2-16 15,-4 0 0 1,5 0 0-16,2 0 0 16,0-2 48-16,3 2-48 15,-5-2 0 1,0 0 0-16,-5 0-8 0,-4 0 8 0,-2 0 0 15,-5 0 0-15,-2 0 0 16,-1 0 0-16,-4 0 0 0,1 0 0 31,-2 0 0-31,-2 0-8 16,2 0 8-16,-3 0 0 31,1 0 8-31,-1 0 0 0,-6 0 0 16,1 0 0-16,-5 0 0 15,0 0 0-15,3 0-8 0,-4 0 0 16,2 0 0-1,3 2 0-15,0 0 0 16,1 0 0-16,2 1 8 16,-4 1-8-16,0-3 0 15,-4 1-8 1,-1 0 0-16,-6 2 0 15,1-2 0-15,-5 0 0 16,-1-2-8-16,-2 2 8 31,-3-2 8-31,2 2-8 0,-3-2 8 16,-2 0 8-16,1 0 40 31,-1 0 8-31,0 0 96 47,0 2 184-47,0-2 104 0,0 0-120 15,0 0-96-15,0 0-40 16,0 0-16-16,0 0-40 16,0 0-40-16,0 0-16 0,0 0-56 31,0 0 32-31,0 0-48 15,0 0-248 1,0 0-280-16,-22 0-592 0,-25-12-872 0</inkml:trace>
  <inkml:trace contextRef="#ctx0" brushRef="#br0" timeOffset="34855">12431 13662 280 0,'0'2'1080'16,"2"0"-808"-16,3 2-208 0,3-2 408 15,3 2 48-15,10-2 224 32,6 0-56-32,14-2 97 0,9 0-121 15,5 0-232-15,11 0-56 16,7 0-104-16,9 0-40 31,23 0-32-31,31 0 64 0,33 0 0 16,4 2-64-16,-10 6-32 15,-17 4 8-15,-29 2 48 0,-12 2-56 16,-16-2 16-16,-21 0 152 15,-3 4-136 1,9 0-39-16,7 7-81 16,11 1 64-16,-7-5 248 15,-4 1-184 1,-5-3-32-1,-8-6-16-15,-7-3 48 16,-8-3-64-16,-6-3-80 0,-10 0 40 16,-9-4 40-16,-9 0-8 15,-4 0 8-15,-9 0-32 16,-4 0 16-1,1 0 72 1,-3 0-24-16,0 0-8 0,0 0-120 16,-5 0-48-16,-9 0-1264 0,-4-6-3473 0</inkml:trace>
  <inkml:trace contextRef="#ctx0" brushRef="#br0" timeOffset="36354">18620 13826 3344 0,'0'0'1769'15,"0"0"-1433"-15,0 0-336 16,0 0 0-16,0 0 120 0,0 0 192 16,0 0-104-16,0 0-128 0,0 0-24 15,0 0 48-15,3 0 56 0,0 0 96 16,4 0 40-16,2 2-24 15,3 2 40-15,2 2-40 16,2 3-24-16,7-3-88 0,4 1-24 31,2 1 40-31,2 1 88 0,6-3 96 16,2 1 137-16,5-1-145 15,2 0-56-15,11-1 64 16,3-1 16-16,6-2-32 0,2-2-120 16,1 2-144-16,-1-2 0 15,1 0-72-15,-4 0 48 16,-2 0 40-16,-3 0-88 0,-2 0 0 31,-5 0 8-31,-1 0-8 16,-2 0 0-16,0 0 64 0,2 0 24 31,-4 0-96-31,-4 0 48 15,3 0 24-15,-4 0-64 0,-6 0 64 0,2 0-64 16,-8 0 0-16,-5 0 0 16,-4 0 0-16,-1 0 40 15,-3 2-40-15,-5 0 0 0,1-2 16 16,-2 0 24-1,-7 2-48 1,1-2 0 0,-1 0 8-16,-5 0 64 0,0 0-72 0,-20 0-312 0,-13-14-1400 15,-14-3-7722-15</inkml:trace>
  <inkml:trace contextRef="#ctx0" brushRef="#br0" timeOffset="37090">19245 14181 4416 0,'0'0'2033'0,"0"0"-1633"0,0 0-336 16,0 0 96-1,-91 107 384-15,49-45 32 0,-5 12-112 16,-6 6-152-16,5 1 337 0,-2-4 151 16,8-7-96-16,6-8-264 31,2-11-168-31,5-11 16 0,10-12 24 15,6-10-96-15,3-8 80 16,8-6 32-16,-1-4-128 0,3 0-16 16,0 0-32-16,0 0-48 0,0 0-104 15,0-2-128 1,-1-14-896-1,1-24-1040-15,0 2-1825 0,0-4-1232 16</inkml:trace>
  <inkml:trace contextRef="#ctx0" brushRef="#br0" timeOffset="38905">18985 14083 224 0,'0'0'872'15,"0"0"200"-15,0 0 272 16,0 0 65-16,0 0-97 0,-10-2 32 15,10 2-248-15,0 0-223 0,0 0-217 16,0 0-152 0,0 0-312-16,0 0-192 15,0 0-240 1,6 0 88-16,9 0 136 15,6 0 16-15,5 4 8 0,4 0 0 0,3 0 48 16,2 0-40-16,1-2 40 16,-1 0 16-1,-2 0-56-15,-3 2-16 16,-5-2 8-16,-3 2 80 15,-7-2-80 1,-1 0-8-16,-6 0 16 0,0 1-8 0,-4-3 0 16,0 1 0-16,-4-1 64 0,0 2 112 31,0 2 96-31,0 2-64 15,-4 8-216-15,-32 25-280 16,4-4-2361-16,-7-1-4920 16</inkml:trace>
  <inkml:trace contextRef="#ctx0" brushRef="#br0" timeOffset="39624">16428 15114 4480 0,'0'0'2553'0,"0"0"-1257"15,0 0-752-15,0 0 193 16,0 0-17-16,0 0-304 16,0 0-416-16,-3 42 0 0,13-4 184 15,-2 8 104-15,1 0-16 0,-2 0-184 31,-4-4 16-31,0-6-32 16,-1-6-64 0,-2-7-8-16,3-5-552 0,-3-8-1112 0,0-5-1025 15,0-5-1936-15</inkml:trace>
  <inkml:trace contextRef="#ctx0" brushRef="#br0" timeOffset="40894">16635 14885 2816 0,'0'0'1865'0,"0"0"-1177"15,0 0 0-15,0 0 168 0,90-6-184 0,-69 6-40 16,-3 6-192 0,-2 6-128-16,-1 2-56 0,-4 2 129 15,-6 0 23-15,-3 1-64 0,-2-2-40 16,0 5 16-16,0 1 16 31,-13 2-40-31,-10 3-64 0,-1-1-96 0,-12-3-64 0,-1-3 8 16,-2-2-24-16,5-7-40 15,4-3 32 1,6 0 56-16,7-3-96 15,9-4 56-15,3 2-8 0,5-2-56 16,0 2-200-16,0 2-88 16,18 2 104-16,6 4 112 31,4 0 64-31,3 2 8 0,3-4 0 15,1 0-8-15,1 0-120 16,1-4-128-16,3-2-192 0,2-2-96 16,5 0-128-16,0 0 231 15,-2-6 9-15,0-6 176 31,-6 0 24-31,-5 2 144 0,-3 0 80 0,-6 2 0 16,-4 2 8-16,-3 0-8 16,-3 2 8-16,-7 0 0 0,0 0-8 15,-5-1 8-15,-3 1 0 16,0-3 112-1,0-3-16 1,0-5-88-16,-11 4 96 0,-1-4-32 0,-2 4-64 16,-2 1 72-16,4 1 232 15,-4 7 16-15,3 2 33 0,5 0-65 16,-3 0-88-16,0 17-144 15,-1 5-16 1,3 6-40-16,5-1-8 16,1 2 0-16,3-1-8 15,0-6 8-15,5 0-96 0,8-6 8 16,8-2-8-16,0-6 48 15,6-4-208-15,7-4-64 32,2 0-113-32,1-12-119 0,2-8-360 15,-2-6-248-15,2-2 224 16,-7-4 175-16,0 0 73 0,-1-2 512 15,-7 2 176-15,-1 3 56 16,-15 7 0-16,-3 5 408 31,-5 6 345-31,0 7 231 16,0 4-176-16,-13 0-136 0,-5 0-64 15,0 9-248-15,1 8-120 0,-1 8-128 16,5 1-55-16,5 0-1 0,5 0-112 16,3-4-64-1,0-4 0 1,6-2-41-16,10-6-47 0,4-4-32 15,-1-2-104-15,2-4 40 16,-2 0-192-16,-1-4 16 0,0-12 96 0,-7-4 136 16,-4-2-96-16,-3-1 80 31,-4 2 104-31,0 1 24 15,0 5 80-15,-4 7 232 0,-3 4 312 16,2 3 32 0,2 1-64-16,0 0-320 0,3 11-184 0,0 13 48 15,0 14-56-15,0 13 80 31,0 11 0-31,5 17-8 0,12 23-64 16,3-4-8-16,2 6 208 16,1-3 48-1,0-26-152-15,1 0 9 16,0-15 47-16,-3-16-8 15,-6-16-24-15,-4-12 96 16,-5-8-112-16,1-8 96 0,-7 0 488 16,5-24 248-16,-4-38-192 15,-1-47-752-15,-6-40-104 0,-25 16-1728 31,-6 23-5258-31</inkml:trace>
  <inkml:trace contextRef="#ctx0" brushRef="#br0" timeOffset="41792">16465 14988 1144 0,'0'0'2680'15,"0"0"-1143"1,0 0-329-16,0 0-88 0,0 0-656 15,0-115-368-15,23 85-96 16,30-6-544-16,-6 8-640 16,0 8-1537-16</inkml:trace>
  <inkml:trace contextRef="#ctx0" brushRef="#br0" timeOffset="53051">14560 16072 4761 0,'0'0'2696'16,"0"0"-1560"-1,0 0 57-15,-18 0 335 0,16 0-280 0,1 0-256 16,1 0-151-16,0 0-185 16,0 0-24-16,0 0-88 15,0 0-184-15,0 0-96 16,0 0-128-16,0 0-128 15,0 0-8 1,0 0-64-16,0 0 8 0,0 0-96 0,3 0 24 16,13 0 120-16,3 0 8 15,9 2 144-15,3 0-8 16,3 0-24-16,6-2-8 0,3 0-48 31,12 0-8-31,5 0-32 31,11 0 48-31,7-2 24 0,9-8 72 0,2-4-24 0,0 0-56 16,1 0-56-16,-6 4 24 0,-2 2-48 31,1 0 16-31,-7 4-8 16,-2 0-8-16,-6 4 16 0,-5 0 40 15,-4 0-40-15,-12 0-8 16,-5 4-8-16,-5 6 0 15,-9-2-8-15,-2 0 0 0,-7-2 8 32,-8 1 0-32,-9-6 0 0,1-1 8 15,-1 2 96-15,-2-2 16 0,0 0 16 16,0 0-8-16,0 0-128 15,-13 0-416-15,-11 0-856 16,-10 0-2985-16</inkml:trace>
  <inkml:trace contextRef="#ctx0" brushRef="#br0" timeOffset="54886">6128 17317 2816 0,'0'0'1464'0,"0"0"-295"31,0 0-145-31,0 0-136 16,-123-64-64-16,77 34-256 0,-3-8-128 16,-7-10 105-16,-6-8-233 15,1-13-96-15,-7-8-40 0,2-8-24 31,0-9 48-31,-2-2-32 32,0-17 112-32,3-13-152 0,14 14-72 15,12 13-40-15,21 18-16 0,15 18 16 16,3-9-16-16,19-12 0 15,33 2 8-15,43-11 0 0,44 3-8 16,37 11 0 0,20 22 0-1,-4 29-88-15,-10 21 40 16,-11 7 48-16,-4 11-8 0,2 21 0 0,-1 14-8 15,-3 14-48-15,-7 6 64 16,-33-4-48-16,-30-10 48 16,-26-7 0-16,-17-5-16 0,0 9-32 15,-2 10 48 1,-8 8 0-16,-21 3 0 0,-20 3 8 0,-1 8 112 15,-45 19 16-15,-36 24 96 16,-37 17 144-16,-22-1-112 16,-10-18-8-1,4-24-8-15,4-19 64 16,7-11-152-16,-1-10-64 0,10-11-48 15,23-17 0-15,22-13-48 16,24-11-16-16,15-6-592 31,-3-15-656-31,10-15-1233 0,9-10-4880 0</inkml:trace>
  <inkml:trace contextRef="#ctx0" brushRef="#br0" timeOffset="58417">10781 17460 496 0,'0'0'1824'16,"0"0"-528"-16,0 0-71 16,0 0-209-1,-16-8-96-15,6 6-32 16,0 0-272-16,1 2-120 15,-3-3 24-15,-4 1-191 0,0 0-9 16,-3 2 64-16,-4-2 32 31,-6 2-32-31,-7 0-128 16,-6 0-32-16,-3 0-120 0,-13 0-16 15,3 0-16-15,-1 0 80 16,1 0 24-16,1-5 88 0,3-1-120 16,2-4-136-16,-1-1 80 15,3 0-80-15,2-2 40 0,3 0 8 16,-1-1-56-1,2-1 0-15,-1-2-8 16,0-3 0-16,0-1 8 16,-3-3 0-16,1-1 0 0,-1-2-16 15,3-1-56 1,3 0-32-16,-1 2 56 15,8 0 40-15,4 1 0 0,2 4 0 32,4-1-48-32,2-1 8 0,1-1 40 0,1-1 0 15,5-7-48-15,2-5-16 0,0-5 48 31,4-2-24-31,6-4 0 16,1 0 40-16,0-4-88 0,14 1 32 16,10 0 48-1,4-1 8-15,6 1-40 0,6 1 32 0,4 2 0 16,3 1 8-16,6 2-48 31,10-2 40-31,8-1 8 16,13 2 0-16,10-2 8 0,9 4 0 15,-1 4-8-15,1 6-8 16,-3 6 8-1,-1 10 8-15,-2 4 0 0,-1 6 64 0,1 4-16 16,-3 2 24-16,3 2-72 16,-3 0 8-1,-2 0 104-15,1 0 56 0,1 0-16 16,-2 0-64-16,-3 0 56 15,5 4 48 1,-1 2-16-16,2 2-48 0,2-1-80 16,-8 0 8-1,-2-1-40-15,-4-4-8 16,1 0 72-16,-3 2 32 0,-2 0-104 15,1 1 48-15,-4 4-8 0,-6 1 16 16,-9 0-56 0,-6 0 0-16,-7 0 0 0,-4 0-8 0,-4-2 0 31,-1 2 8-31,-3 0 0 15,-2 1 0-15,-4 0 0 0,-1 3 0 16,-4 2 40-16,-6 0 8 0,-4 2 0 16,-7 1 88-16,-2 0 9 31,-6 5 7-31,0 6 64 15,-3 4-88-15,-15 6-40 0,-8 5-16 16,2 1 168-16,-5 2-72 16,0 3-72-16,-3 0-32 0,-4 2-16 15,-4-1-48-15,-6 1 64 16,-4 0 0-1,-9-3-64 1,-6 0 0-16,-8-2 40 0,-7-2 0 16,-8 1-40-16,-4-6 8 0,-1-2-8 15,1-3 0-15,8-6-8 0,5-5 8 16,9-2 56-1,2-3-56 1,2-4-8-16,1 0 0 16,-4-2-8-16,-5 0-72 0,-4-4-16 15,-3-4-104-15,-6 1-24 0,0-3-8 16,3-2-16-16,10-2 152 0,6 0-16 15,10 0 16-15,8 0 16 32,5 0 8-32,6 0 72 15,5 0 0-15,3 2-48 0,4 1 40 16,-1 1-40-16,2 0-128 15,9 0-57-15,4 0 105 0,1-4 80 16,8 3-24-16,2-3 24 31,2 0 40-15,0 0-48-16,0 0 48 0,0 0-40 0,0 0-24 15,0 0-16-15,0 0-144 0,0 0-72 16,0 0-176-16,0 0-320 31,-5 0-600-31,5 0-865 16,-6 0-3616-16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2:28:56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931 4973 3344 0,'0'0'2345'16,"0"0"-601"-16,0 0-24 0,0 0-151 16,-24-6-233-16,22 4-160 0,-1 2-263 15,2-2-241-15,1 2-144 0,0-2-256 16,0 0-272-16,0 0-48 15,0 0-160 17,0-2-40-17,6-5 24-15,12 0 224 0,-2-5 16 16,5 0 48-16,-3 0-64 15,-1 1 0-15,-5 4-88 0,-1 3-8 0,-6 0-56 16,0 4-24-16,0 0 24 16,-5 2 32-16,1 0-65 15,-1 0 81-15,0 0 88 0,0 0 16 16,0 0 96-16,0 0 9 15,0 0 7-15,0 0 40 0,0 2-80 32,0 10-72-32,-5 8-32 15,2 10-32-15,-5 12 64 0,0 10 88 16,2 5-88-16,-3 0-8 15,1 1-40-15,2-5-200 0,1-8-33 16,-3-4-47 0,5-11 72-16,-4-5 128 0,6-10 56 31,-3-3 72-31,0-7 72 0,2-3 104 15,0-2 160-15,-2 0 225 16,-1 0-81-16,-2 0-72 0,6-9-112 16,1-1-184-16,0-2-112 0,0-6-112 15,8-4-16 1,14-4 56-1,3-4-8-15,2 2 80 0,0 4 0 16,1 2-72-16,-1 4-584 16,4 3-489-16,-2 8-1103 0,-16 5-2137 15</inkml:trace>
  <inkml:trace contextRef="#ctx0" brushRef="#br0" timeOffset="537">1199 5068 3528 0,'0'0'2161'0,"0"0"-1529"16,0 0-152-16,0 0 256 16,0 0 88-1,0 0-200-15,0 0-264 0,-14 109-175 0,7-76-121 16,1-5 56-16,1-4-72 0,3-7-40 15,2-2 0-15,0-7 72 16,-4-4 0-16,4-4 144 16,0 0 192-1,0 0 224-15,0 0-40 0,0 0-40 16,0-4-160-16,0-10-208 15,0-8-192-15,4-4-136 16,8-6 48-16,2-2 48 0,2 2 40 16,1 3 0-1,-3 5 0-15,2 7 0 16,-1 2-64-16,-2 5 56 15,-2 5-64 1,-3-1 0-16,2 3-32 0,-4 1-48 0,2 2 64 16,2 0 0-1,-4 0 8-15,3 5-32 16,-1 8 8-16,-2 8 104 15,-4 2 0-15,-1 7-8 0,4 0 8 16,-5 4-648 0,3-6-1129-16,-1-7-2247 0</inkml:trace>
  <inkml:trace contextRef="#ctx0" brushRef="#br0" timeOffset="859">1437 5013 2664 0,'0'0'2681'0,"0"0"-1409"0,0 0-592 15,0 0-216-15,0 0-144 16,0 0-40-16,0 0 24 15,0 144 32-15,0-86-64 16,0 4-183 0,0 1-25-16,0-1-56 0,0-6 56 15,0-5-56-15,0-10 0 0,0-7 0 16,0-7 40-16,0-11-48 15,0-4 8 1,3-6-8-16,-3-6-136 16,0 0-585-16,0-10-639 15,0-7-1705-15</inkml:trace>
  <inkml:trace contextRef="#ctx0" brushRef="#br0" timeOffset="1568">1437 4963 1240 0,'0'0'2608'0,"0"0"-1511"0,0 0-777 16,0 0-304-16,0 0 320 0,0 0 32 15,42 0-32-15,-21 0 64 32,-4 0-128-32,1 0-40 0,-2 6-88 15,-3 2-16-15,-1 0-32 16,-6 4-16-1,2 2 24-15,-8 2 32 0,0 2 112 0,0 5 224 16,0-2-80-16,0 3-64 31,-14 1-79-15,-3-3-97-16,1-3-72 0,-1 0 40 15,2-7-32 1,-3-3 8-16,4 0-40 0,-1-5-56 16,4-4-64-16,6 0-376 0,3 0-929 15,2 0-1703-15</inkml:trace>
  <inkml:trace contextRef="#ctx0" brushRef="#br0" timeOffset="2128">1582 4995 160 0,'0'0'4336'16,"0"0"-3215"-16,0 0-657 0,0 0-72 15,0 0-216-15,0 0 64 31,0 0 232-31,13 52 48 0,-7-25-136 16,-6 1 88-16,4 2-96 16,-4-2-160-16,1-5-119 15,6-2-89-15,-4-3-8 0,5-6 0 16,-3-3-89-16,3-3-7 31,2-3 24-31,1-3 64 16,2 0 8-16,1 0 64 0,1-10 16 0,1-8 113 15,-1-4-41-15,6-6-48 16,-4-3-48-16,6 1-48 15,-4 0 80 1,1 2-24-16,-6 6-48 16,-6 4 48-16,0 4 0 15,-6 4 96-15,-2 6 416 0,0 4 240 0,0 0-200 16,-2 0-256-16,-6 0-160 15,-6 0-152 1,3 12-48-16,-4 2-8 31,7 4 8-31,-2 4-48 16,4 1 40-16,1 1-8 15,3-1-112-15,2 1-40 0,0-3 0 16,0-4-16-16,0-2-96 0,2-4-216 16,8 0-160-16,1-7-104 15,0-2-425 1,12-2-735-16,-5-9-1129 15</inkml:trace>
  <inkml:trace contextRef="#ctx0" brushRef="#br0" timeOffset="2422">1865 5040 1088 0,'0'0'2720'0,"0"0"-1543"0,0 0 167 0,0 0 120 15,0 0-432-15,0 0-463 16,129-47-353-16,-102 37-112 15,1 3-104-15,-6-2-80 16,4 1-673-16,-2-2-359 16,-4 2-1416-16,-9 2-1689 15</inkml:trace>
  <inkml:trace contextRef="#ctx0" brushRef="#br0" timeOffset="2821">1981 4827 1792 0,'0'0'2096'0,"0"0"-895"0,0 0-249 16,0 0-328-16,0 0-224 0,0 0-112 15,0 0-40-15,-16 122 40 16,16-84-152-16,0 2-40 0,5 1-32 15,4-3-56-15,-1-4 0 16,-1-2 0-16,3-6-8 16,-4-2 8-1,2-6-8-15,-3-4 104 0,1-2-8 16,-2-6-40-1,-3-4-56-15,2-2-8 0,1 0-48 0,4 0-16 16,3-8-32-16,10-30-152 16,2 4-1232-1,-6-3-3177-15</inkml:trace>
  <inkml:trace contextRef="#ctx0" brushRef="#br0" timeOffset="4672">1437 5643 4977 0,'0'0'2328'0,"0"0"-1104"15,0 0-127-15,0 0 63 0,0 0-424 16,0 0-544-16,0 10-192 16,3 10-152-16,2 14 152 15,3 10 56-15,-3 11 272 0,-2 2-72 16,-3 1 216-16,0-3 24 15,0-9 200-15,0-8-31 0,0-10-113 16,-3-8-48-16,-2-6 88 16,0-4-32-16,3-4-104 15,2-2-240-15,0-1-160 0,0-1-48 16,0-2-8-1,0 0-272-15,0 0-848 16,-1 0-424-16,-7 0-489 16,3 0-647-16,-2 0-4138 0</inkml:trace>
  <inkml:trace contextRef="#ctx0" brushRef="#br0" timeOffset="5054">1272 6058 4304 0,'0'0'2697'0,"0"0"-1489"16,0 0-384-16,0 0-199 15,0 0-377-15,0 0-248 0,0 0 0 16,0 0 32-16,0 0 184 31,92 84 32-31,-66-54 32 0,1-4-144 16,-4-2 24-1,-4-3-16-15,-3-8-32 0,-4-3-32 16,-6-3 120-16,-1-5 8 0,-3-2 152 15,-2 0 304-15,0 0 176 32,1 0 41-32,4-13-73 0,0-10-224 0,6-9-336 15,1-7-88-15,2-3-160 16,1 4-16-16,-6 1-352 15,3 10-184-15,-3 5-408 0,-4 7-57 16,-2 13-279-16,2 2-1208 16,-5 0-3058-16</inkml:trace>
  <inkml:trace contextRef="#ctx0" brushRef="#br0" timeOffset="6514">731 6519 1280 0,'0'0'4313'0,"0"0"-3033"31,0 0-376-31,0 0 168 15,0 0 65-15,0 0-497 0,0 0-504 16,0 61-72-16,0-14 96 0,0 13 56 16,2 6-16-16,4-1-96 15,4-3 0 1,-5-10 0-1,1-5-96-15,-1-13-8 0,-2-6 16 16,-3-9-8-16,0-6 8 16,0-7-8-16,0-2-8 0,0-4-24 15,0 0-808-15,0 0-1249 16,0-10-3472-16</inkml:trace>
  <inkml:trace contextRef="#ctx0" brushRef="#br0" timeOffset="6930">991 6505 2832 0,'0'0'3009'16,"0"0"-1113"-16,0 0-344 0,0 0-47 0,0 0-473 16,0 0-376-16,0 0-392 46,-8 26-56-46,-3 0-16 16,-6 10-8-16,0 4-8 0,-4 7-96 16,-2-4 24-16,0 2-8 0,1-9-88 15,2-4 56-15,4-6 16 16,0-8 25-16,5-2-25 15,0-6 112-15,4-1 144 16,4-5 64-16,0-4-64 0,1 0-56 16,2 0-120-16,0 0-160 0,0 0-128 15,0 0-96-15,0 0-104 16,2 0 0-16,9 0 64 31,2 1 216-31,8 1 40 0,-2 2-8 16,4 0-232-1,4 0-369-15,-2-2-511 0,12-2-736 0,-8 0-713 16,-5 0-1912-16</inkml:trace>
  <inkml:trace contextRef="#ctx0" brushRef="#br0" timeOffset="7513">1143 6858 824 0,'0'0'1312'0,"0"0"72"15,0 0-79-15,0 0-89 0,0 0-168 16,0 0-192-16,30-10-56 15,-21-2-183-15,-6-3-217 16,0 0-120-16,-3 1 8 0,0-2-56 31,0-1-24-31,-11 2-104 0,-7 1 0 16,-5 3-48-16,4 6-56 15,-4 3-48-15,6 2-80 0,-1 0 0 16,7 11 8 0,2 10 56-1,6 5 48-15,3 2-40 16,0 2 56-16,5-2 0 0,10-4 64 15,1-4-64-15,0-3 0 16,0-8-64-16,-3-1 56 0,0-6 0 16,0-2-88-16,-2 0-392 31,2 0-193-16,-2-12 161-15,-1-6-96 16,-7-6-56-16,2-2 48 0,-5 0 408 16,0 0-48-16,0 6 264 15,-8 4 168-15,5 5 496 0,3 9 48 16,0 2-616-16,0 0-96 15,6 4-104-15,14 13 104 16,1 3 168-16,4 0 8 0,0 2-72 0,-4-4-24 16,1 0-80-16,-1-6-184 15,-6-2-696-15,-1-8-504 0,-6-2-697 16,-1-6 73-16,-2-12 464 15</inkml:trace>
  <inkml:trace contextRef="#ctx0" brushRef="#br0" timeOffset="7734">1359 6657 600 0,'0'0'1592'0,"0"0"200"15,0 0-583-15,0 0-561 32,0 0-184-17,0 0 552-15,0 0-32 0,-18 162-280 0,9-91-207 16,-4 7 63-16,0-1-8 15,-2-9-24-15,1-10-160 0,6-12-168 16,0-14-24-16,4-8-8 31,1-11-152-31,3-8 72 0,0-3-24 16,0-2-64-16,0 0-464 0,0-34-704 15,0 0-1593-15,5-4-2544 16</inkml:trace>
  <inkml:trace contextRef="#ctx0" brushRef="#br0" timeOffset="8413">1388 6509 1816 0,'0'0'3233'16,"0"0"-1489"-16,0 0-728 15,0 0-616-15,0 0-64 16,-1 64 360-1,1-25-71-15,1 6-193 0,1 2-40 0,3-3-144 16,-5-5-80 0,0-7-24-16,0-9-136 0,0-7 64 15,0-8-64-15,0-4 136 16,0-4 96-16,0 0 224 15,0-2-56-15,0-15-408 16,0-4-232-16,0-7-288 16,0-2-88-16,11 0-48 15,5 2 232-15,4 3 232 0,-1 10 96 16,-1 2-16-16,3 7 8 15,-8 6 8-15,0 0 40 16,-4 0-64 0,-2 0 31-16,-6 10 89 15,3 3 113-15,-4 0 423 0,0 4 160 16,0 0-72-16,-5 2-88 15,-8-4-104-15,1 0-200 16,0-5-104-16,-3-5-128 0,4 0-240 31,3-5-760-15,4 0-816-16,-2-5-1481 0,6-4-2424 0</inkml:trace>
  <inkml:trace contextRef="#ctx0" brushRef="#br0" timeOffset="8866">1547 6633 1824 0,'0'0'1512'16,"0"0"-864"-16,0 0 529 0,0 0 183 16,0 0-280-16,0 0-352 15,19 117-264-15,-14-87-152 16,-5-4-128-1,1-4-79-15,-1-6-49 16,0-6 0 0,4-8-48-16,-4-2 224 0,0 0 512 0,0-8 32 0,0-14-536 15,1-6-240-15,6-6-144 16,2-3-200-16,3 1-64 0,-1 6 48 31,-3 4 248-31,3 10 96 16,-3 7-32-16,1 7-88 15,-1 2-72-15,1 4 104 0,-1 13 104 16,0 5 0-16,0 1 128 0,1-6-80 15,-1 0-32-15,-5-7-16 32,2-7-16-32,0-1-32 0,-4-2-16 15,-1 0 64-15,0-4 384 16,0-11 216-16,0-7-240 15,0-5-232-15,0-1-32 0,0 2-96 16,-1 5-168-16,-4 4-608 31,0 13-425-31,3 4-815 0,2 0-2665 0</inkml:trace>
  <inkml:trace contextRef="#ctx0" brushRef="#br0" timeOffset="9871">1858 6531 1456 0,'0'0'3032'16,"0"0"-983"0,0 0-249-16,0 0-503 0,0 0-505 0,0 0-568 31,0 0-224-31,-27 42-56 31,27-12 56-31,0 0-8 16,0-2-56-16,0-4 56 0,8-7-144 31,0-5 16-31,2-5-40 0,-2-5 0 0,0-2-40 0,-5 0-97 15,5-4 161-15,0-11 144 16,0-7-280-16,2-5-232 0,-4 3-64 16,-1 1 216-16,-3 2 208 15,-2 7 88-15,0 2 72 0,0 6 8 16,0 6 272-1,0 0-40 1,0 0-240-16,0 0-184 16,0 8 32-16,0 7 152 0,0 0 64 15,6 0-56-15,4-2-8 16,1-3-24-16,-1-3-80 0,6-5-288 15,-5-2-264-15,1 0-64 16,-4-2 200 0,3-13 312-16,-4 0-25 15,1-6 177-15,-7-1 56 0,-1 3 56 16,0 2 97-16,0 5 239 15,-1 4 408-15,-7 6 328 0,6 2-424 0,0 0-664 32,2 10-32-17,0 8-8-15,0 2 96 0,2 1-96 16,8-6-16-16,1-3-144 0,-3-3-152 15,3-7-184-15,1-2-152 16,1 0 152 0,1-4 328-16,1-13 168 15,-4 0 16 1,-3-2 40-16,0 1-8 0,-8 2 168 0,0 4 280 15,0 6 248-15,0 4-8 16,0 2-72-16,-8 0-184 0,5 13-408 16,-2 8-72-16,5 1 16 31,0 3-16-31,0-6-56 15,0-5-24-15,6-4-32 0,4-4 16 16,-2-4-8-16,-1-2-48 16,-1 0 96-16,4-16 56 0,-5-8 0 31,1-8-48-31,-1-8-544 15,-2-2-120 17,-3-2 240-32,0-5 88 0,0 4-24 0,-8 3-176 0,-2 3 384 15,2 11 200-15,3 9 648 16,1 8 176-16,2 7-352 0,2 4-472 15,0 0-128-15,0 7 72 0,0 10 56 16,13 8 392-16,5 8 72 16,-1 7 184-16,3 7-120 15,-4-1-200-15,2 0-55 0,-2-6-49 16,-2-4-88-16,-1-8-64 0,0-6-64 31,0-6-8-31,10-11-264 16,-7-5-1329-16,-2 0-1687 0</inkml:trace>
  <inkml:trace contextRef="#ctx0" brushRef="#br0" timeOffset="12918">737 7753 5473 0,'0'0'3040'15,"0"0"-1839"1,0 0-569-16,0 0-40 0,0 0-528 0,7 0-64 15,9-4 0 1,3-7 280-16,6 1 56 0,0-4-80 16,-2 2-72-16,0 0-96 15,-4 0-24-15,0 0-24 16,-2 2-40-16,-3 0-336 15,2 4-360-15,-3 0-392 0,-1 2-65 0,-6 2-151 16,0 0-352 0,-6 2-729-16,0 0-263 15</inkml:trace>
  <inkml:trace contextRef="#ctx0" brushRef="#br0" timeOffset="13475">859 7723 3488 0,'0'0'2321'16,"0"0"-625"-16,0 0-176 0,0 0-271 0,0 0-497 16,0 0-608-16,0 0-144 15,0 0-248-15,1 28 240 0,6-5 8 16,2 7 360-16,-1 7-24 47,-1-1-56-47,-1-2-88 15,2 0-88-15,0-4-16 0,-3-6-8 16,2-4-72-16,-2-4-8 0,-2-6 0 15,2-4-88-15,-2-3-576 16,0-3-848-16,2 0-1241 16,1-3-1992-16</inkml:trace>
  <inkml:trace contextRef="#ctx0" brushRef="#br0" timeOffset="13777">1054 7783 4560 0,'0'0'1953'0,"0"0"-961"0,0 0-272 16,0 0-528-16,0 0 88 15,0 0 256-15,0 0-223 16,0 0-153-16,105 126-64 15,-87-104-40-15,-4 0-16 0,2-6-40 16,-4-2-577-16,-1-12-1183 31,-3-2-1241-31,-5 0-1367 0</inkml:trace>
  <inkml:trace contextRef="#ctx0" brushRef="#br0" timeOffset="13996">1224 7732 3184 0,'0'0'1673'0,"0"0"-657"16,0 0 336-16,-13 117-136 0,3-68-312 16,0 6-303-16,4-1-137 15,-7-2-144-15,6-8-48 0,-2-8-160 16,2-8-104-16,6-9-8 15,-1-10-64 1,2-5-496-16,0-4-576 16,0-11-585-16,0-10-2400 0</inkml:trace>
  <inkml:trace contextRef="#ctx0" brushRef="#br0" timeOffset="14239">1270 7781 4016 0,'0'0'1529'0,"0"0"-1129"15,0 0-96-15,0 0 632 0,0 0 136 16,29 128-200-16,-22-80-271 31,-1 0-89-31,1-6-264 0,4-3-176 16,-4-9-64-16,-1-7-8 15,4-4 0-15,-5-8-272 0,-2-5-480 16,-3-3-489-16,0-3-191 16,0-17-496-16</inkml:trace>
  <inkml:trace contextRef="#ctx0" brushRef="#br0" timeOffset="14476">1282 7766 16 0,'0'0'2776'15,"0"0"-1744"-15,0 0-408 16,0 0 193-16,0 0 39 16,0 0-120-1,66 23-168-15,-55-16-160 0,-3 1 88 16,-3 1-24-16,0-1 16 15,-3 3 1-15,-2 4 39 0,0 4 56 16,0 5-192 0,-7 3-160-16,-1-1-232 0,-6-4-464 0,5-8-1425 15,3-10-2624-15</inkml:trace>
  <inkml:trace contextRef="#ctx0" brushRef="#br0" timeOffset="14891">1479 7779 568 0,'0'0'1304'0,"0"0"136"31,0 0-160-31,0 0 65 16,0 0-481-16,0 0-192 0,0 0-80 15,0 0-32-15,116 2 24 16,-98-15 41-1,-7 0-49-15,-3 0-168 0,-5 1-144 0,-3 3-8 32,0-6 72-32,0 1-96 15,-6-2-80-15,-10 0-144 0,-4 2 0 16,-1 2-8-16,4 4-8 0,2 6-64 15,1 2 0-15,1 0 8 16,1 2-112-16,4 16 96 0,2 8 64 16,1 6-56-1,5 2 64 1,0 2 0-16,0-2 8 0,6-4-64 15,7-4 8-15,3-5 48 0,-4-6 8 16,-1-4 0-16,2-3-8 31,0-6 0-31,5-2-128 0,-1 0-1408 16,-5-2-3025-16</inkml:trace>
  <inkml:trace contextRef="#ctx0" brushRef="#br0" timeOffset="15587">960 8664 5705 0,'0'0'3873'0,"0"0"-2713"16,0 0 24-1,0 0-8-15,0 0-480 0,-30-5-696 16,30 21-80-16,0 7-184 0,0 7 264 31,0 7 24-31,11-1-24 16,3-4-88-16,1-5 8 0,-2-12 8 15,1-2-72-15,-5-9-8 16,0-4 24-16,1 0-32 16,0-4 160-16,-1-21 24 0,6-9 152 31,-2-10-16-16,-4-2-64-15,-2 0 32 16,-7 2 0-16,0 8 8 16,-5 6-136-16,-13 9-328 15,1 10-376-15,0 11-592 0,6 4-1593 16,5 11-1920-16</inkml:trace>
  <inkml:trace contextRef="#ctx0" brushRef="#br0" timeOffset="15823">1227 8630 536 0,'0'0'1408'15,"0"0"-144"-15,0 0 289 0,0 0-57 16,0 0-48-16,0 0-424 16,37 131-464-16,-31-91-95 0,4 2-209 15,-5 1-72-15,5-3-56 16,-4-6-120-16,1-4 0 15,-1-10 0-15,-1-6 32 0,-2-7-40 32,-3-3-184-32,0-4-112 0,0 0-56 15,-10-21-457-15,-6-5-1599 16,-3-4-593-16</inkml:trace>
  <inkml:trace contextRef="#ctx0" brushRef="#br0" timeOffset="16035">1241 8653 1344 0,'0'0'2848'16,"0"0"-1367"-16,0 0-425 0,0 0-72 15,0 0-208-15,0 0-520 16,0 0-248-16,0 0 288 16,39 24 145-1,-26-10 23-15,2 4 24 16,-4 1 0-16,0 4-104 0,-4 3-128 15,-3 2-96-15,-4 0-32 0,0-1-128 16,0-4-592-16,-11-7-936 16,0-6-953-16,4-6-1944 0</inkml:trace>
  <inkml:trace contextRef="#ctx0" brushRef="#br0" timeOffset="16465">1383 8666 1584 0,'0'0'784'16,"0"0"-464"-16,0 0 112 0,0 0 256 15,0 0-72-15,0 0 9 0,0 0-145 31,0 0 56-31,75 0 16 32,-66 0 24-32,-4 0-8 15,2-4-72-15,-7-1-56 0,0-3-32 16,0-3-87-16,0 0-89 0,0-3-56 15,0-5-104-15,0 4-72 0,-8-2 0 16,-2 8 8-16,2 3 8 16,1 6 104-1,1 0 80 1,-4 10-112-16,5 12-88 0,-3 5 0 15,5 5 0-15,3 1 56 0,0-3-56 16,0-6 8-16,0-6-8 0,0-4-56 16,11-4-8-16,1-2 8 15,-3-4 8-15,4-2-296 16,7-2-897-16,-1 0-911 15,-4-4-2577-15</inkml:trace>
  <inkml:trace contextRef="#ctx0" brushRef="#br0" timeOffset="16865">1559 8570 3776 0,'0'0'1513'16,"0"0"-1177"-16,0 0 592 15,0 0 248-15,0 0-376 0,0 0-384 16,17 83-112-16,-16-70-95 16,-1 0-121-1,5-5-8-15,-5-4-72 16,0-2 8-16,0-2 112 0,0 0 64 15,0 0 16-15,0 0-192 16,0-12-16-16,0-7-360 0,2-5-305 16,4 1 249-1,2-1 80 1,0 1 16-16,-1 8 240 0,4 4 72 15,-6 7-88-15,0 2 96 0,1 2 48 16,-1 0 56-16,-2 0 64 16,4 8 112-16,-2 7 64 0,1 2 88 15,2 1-143-15,0 3-129 16,3 5-160-1,-2-8-577-15,-1-4-2359 16</inkml:trace>
  <inkml:trace contextRef="#ctx0" brushRef="#br0" timeOffset="18178">1989 8480 4240 0,'0'0'1297'16,"0"0"-1169"-16,0 0 264 0,0 0 424 15,0 0 32-15,0 0-112 16,0 0-144-16,52-23-143 31,-43 6-73-31,3 2-144 0,-3-2-96 16,-5 2-16-16,-3 2-56 15,-1-1 40-15,0 4-8 0,0 0-96 16,-1 0 0-16,-9 3-8 16,-1 5-72-16,-2 2 32 31,1 0-8-31,1 5-80 0,0 11-48 15,3 4 56 1,1 6 40-16,7-2 88 16,0 2 128-16,0-4-40 0,8-1 112 15,7-6-40-15,-5-3-88 16,2-3 40-16,-3-5-96 15,-1-1-8 1,0-3 0-16,-2 0-8 0,1 0-152 16,-1 0-624-16,1 0-153 15,-3-13 225-15,1-6 104 0,-5-7-264 16,0-4-456-16,0 0-345 15,0 2 897-15,0 3 768 16,0 10 368 0,0 3 416-16,0 6 17 0,5 4-25 0,3 2-176 0,3 0 8 15,4 0-88-15,6 3 48 16,-2 6-48-16,2 1-192 15,2 0-168-15,-5 0-80 0,-4 0 0 32,1-2-24-32,-4 1-8 15,-4-6-48 1,-3 1-256-16,-2-2-976 0,-2-2-720 0,0-8-185 15,0-8-335-15</inkml:trace>
  <inkml:trace contextRef="#ctx0" brushRef="#br0" timeOffset="18394">2247 8159 904 0,'0'0'2672'0,"0"0"-1063"16,0 0-545-16,0 0-16 0,0 0-200 16,0 0-160-16,0 0 49 15,0 0-105 1,-30 121-88-16,23-91-32 15,2-2-160-15,-3 0-200 0,2-1-96 16,-2-4-56-16,5-3 0 0,-1-1-568 31,4-8-712-31,0-1-1313 16,0-8-2840-16</inkml:trace>
  <inkml:trace contextRef="#ctx0" brushRef="#br0" timeOffset="18968">2404 8320 3032 0,'0'0'280'0,"0"0"56"16,0 0 400-16,0 0 145 15,0 0-113 1,0 0-104-16,0 0-296 0,94-42-112 16,-78 27-64-1,-3 2-64 1,-5 0 0-16,0 2-72 0,-6 1 64 15,-2-3-16-15,0 3 32 0,0-3-64 16,0 0-64 0,-12 0 72-16,-2 0-72 0,-6 1-8 0,3 5 0 15,2 1-88-15,-1 3 88 16,5 3 80-16,-1 0 16 0,4 0-8 15,0 9-16-15,0 8 8 16,2 3 24-16,1 5 56 16,5-1-16-1,0 1 40-15,0 1 1 16,0-1 23-16,0-1 0 0,0-5-32 15,6 2-72-15,4-3 32 16,4-2-64-16,-2-2-48 16,2-4 40-16,-1-2-56 0,5-2-16 31,0-6-392-16,11 0-1161-15,-5-8-1183 0,-5-8-2833 0</inkml:trace>
  <inkml:trace contextRef="#ctx0" brushRef="#br0" timeOffset="21062">1981 8711 1568 0,'0'0'2672'16,"0"0"-1223"0,0 0-201-16,0 0-264 0,0 0-344 15,0 48-224 1,-5-11-368-1,-1-4-48-15,-4-2-1936 0</inkml:trace>
  <inkml:trace contextRef="#ctx0" brushRef="#br0" timeOffset="21857">1417 9419 3264 0,'0'0'2449'15,"0"0"-1585"1,0 0-320-16,0 0-80 0,0 0-464 15,0 0-120-15,0 0-1480 0,0 56-3481 16</inkml:trace>
  <inkml:trace contextRef="#ctx0" brushRef="#br0" timeOffset="22021">1445 9601 1464 0,'0'0'3120'0,"0"0"-2055"15,0 0-793-15,0 0-272 0,0 0-760 16,0 0-1065-16,13 40-1071 0</inkml:trace>
  <inkml:trace contextRef="#ctx0" brushRef="#br0" timeOffset="22174">1445 9601 1280 0,'39'136'1504'0,"-39"-134"-400"15,0-2 89-15,0 4-561 0,0 1-632 31,0 3-64-31,0 9-1161 0,0 0-1135 16</inkml:trace>
  <inkml:trace contextRef="#ctx0" brushRef="#br0" timeOffset="22278">1505 9854 744 0,'0'0'1136'0,"0"0"104"0,0 0 16 0,0 0-623 0,0 0-633 16,0 0-1017-16,0 32-631 15,0-22-528-15</inkml:trace>
  <inkml:trace contextRef="#ctx0" brushRef="#br0" timeOffset="22415">1505 9854 960 0,'8'82'1224'0,"-8"-82"160"0,0 0-31 16,0 0-409-16,0 0-400 15,0 0-496-15,0 2-48 16,0 6-1120-16,0 0-1097 0,0-2-902 16</inkml:trace>
  <inkml:trace contextRef="#ctx0" brushRef="#br0" timeOffset="22560">1534 10054 2376 0,'0'0'1400'16,"0"0"-744"-1,0 0-496-15,0 0-160 0,0 0-1624 16</inkml:trace>
  <inkml:trace contextRef="#ctx0" brushRef="#br0" timeOffset="22686">1534 10054 912 0,'19'95'0'16</inkml:trace>
  <inkml:trace contextRef="#ctx0" brushRef="#br0" timeOffset="22846">1606 10305 880 0,'0'0'3032'0,"0"0"-927"16,0 0-769-16,0 0-1336 0,0 0-208 15,0 18-1880-15,0-7-2473 16</inkml:trace>
  <inkml:trace contextRef="#ctx0" brushRef="#br0" timeOffset="25593">22804 5507 16 0,'0'0'1544'0,"0"0"-472"16,0 0 728-16,0 0 177 15,0 0-233 1,0 0-119-1,0 0-49-15,0 0-192 0,-2-6-200 0,-7-3-255 16,-3-5-169-16,-2-2-184 16,-4 0-168-16,0 2-56 0,4 6 312 15,-4 6 64 1,0 2-311-16,-3 8-417 0,-6 26-273 15,-9 14-47 1,6 11 120-16,4 9 24 16,6 0 24-16,14 1 40 0,6-5 56 15,0-7-48-15,0-7-16 16,14-8-24-16,6-7-40 15,2-12-64-15,3-4-72 0,0-11-88 32,5-6 32-32,0-2 128 15,6-12 240-15,3-16 8 0,-4-10-64 16,1-7 8-16,-7-4 56 15,-4-6 8-15,-8-3 48 32,-4 2-56-32,-5 4-8 0,-7 6-104 15,-1 12-40-15,0 10-56 0,0 10-144 16,0 7-465-16,0 7-535 0,-1 0 200 15,1 0-456-15,0 9-329 16,0 6 833 0,0 4 480-1,4 3 360-15,8 1 144 0,-1 6 120 16,0 3 336-16,-6 2 296 15,0 5 64-15,-3 0-40 0,1 1-200 0,-3-4-120 16,5-1-144-16,-2-10-88 31,2-4-56-31,3-5-48 16,3-8-72-16,1-8-80 0,4 0 152 15,1-6 152-15,6-22 80 16,3-6-232-16,0-9-200 0,-2 1-176 16,-3 7 128-16,-5 4 248 31,-3 11 48-31,-5 10 232 0,-6 6-40 31,-1 4-240-31,3 0-80 0,-3 16 80 0,4 6 152 0,1 3 112 16,-1 0-104-16,3-1-55 31,2-2-49-31,-2-6-56 15,7-3-665-15,-2-8-943 0,-7-5-2361 0</inkml:trace>
  <inkml:trace contextRef="#ctx0" brushRef="#br0" timeOffset="26172">23206 5810 4865 0,'0'0'1544'16,"0"0"-1336"-16,0 0 744 15,0 0-152-15,0 0-144 0,129 0-191 16,-92-4-129-16,1-5-208 15,-1-3-120 1,-7-2-8-16,-4-4-224 16,-2-2-241-16,-12-2-295 0,-9-2-400 15,-3 0 88-15,0 0-312 16,-11 1-177-1,-7 4 393-15,-1 2 1168 0,2 6 288 0,6 5 640 16,0 4 409-16,3 2-193 16,4 2-488-1,-2 17-200-15,1 13 504 16,4 9-24-16,-4 5-287 0,0 0-105 15,3 2-232-15,2-8-32 16,0-3-232-16,0-12-32 31,2-7-16-31,8-8-64 0,2-10-72 16,0 0-272-16,6-8 272 15,3-18 136-15,0-8-232 0,3 0-56 16,-5 4 143-16,-4 6 145 16,-6 12 257-1,-5 8 183-15,-1 4-432 16,-3 12 48-16,0 24-56 0,0 14 592 15,0 14-88-15,0 15 48 16,0 5-24-16,5 4-168 16,1-2-208-16,1-5-88 0,-3-9-16 15,0-16 48 1,-1-14-96-1,-2-18-400-15,-1-16-400 0,0-22-464 16,0-18-729 0,-11-12-3616-16</inkml:trace>
  <inkml:trace contextRef="#ctx0" brushRef="#br0" timeOffset="26413">23565 5781 232 0,'0'0'6385'16,"0"0"-6385"-16,0 0 176 15,0 0-136-15,0 0 416 0,0 0 248 16,111 29-136-16,-87-14-24 31,-1 7 25-15,-9 5-233-16,-6 3-168 0,-8 4 40 0,0 2 88 15,-16 2-24-15,-6-4-272 16,-6-4-88-16,9-10-664 0,3-10-513 31,9-10-527-31,6-14-1097 16,1-8 25-16</inkml:trace>
  <inkml:trace contextRef="#ctx0" brushRef="#br0" timeOffset="26715">23776 5812 856 0,'0'0'1640'0,"0"0"-168"16,0 0-407-16,0 0-633 0,0 0-208 15,0 0 400-15,31 41 480 0,-31-5-40 31,0 2-224-31,0-3-447 0,0-3-169 0,0-9-184 0,0-4-40 16,0-11-104-16,14-6-40 0,1-2-257 31,4-4 249-31,4-16-32 16,1-6-336-16,4-4-104 0,-6 4 88 15,-4 1 328 1,-2 5 208-16,-5 6 288 0,-6 7 192 16,3 5-224-16,-1 2-256 0,-1 0 8 15,2 8-8-15,0 9 136 0,0 5 48 31,-3-1-88-31,2-1-96 16,-2 0-512-16,-4-6-1000 16,1-6-1713-16</inkml:trace>
  <inkml:trace contextRef="#ctx0" brushRef="#br0" timeOffset="26912">24030 5885 3208 0,'0'0'2113'0,"0"0"-1521"15,0 0 184-15,0 0-320 0,0 0 184 16,0 0-48-16,118-52-216 0,-89 38-208 16,-2-2-168-16,-3-4-352 15,-4 0-552-15,-6 0-488 16,-11-8-273-16,-3 4-551 15,0 4-80-15</inkml:trace>
  <inkml:trace contextRef="#ctx0" brushRef="#br0" timeOffset="27138">24188 5529 1896 0,'0'0'2040'16,"0"0"233"-16,0 0-665 15,0 0-832-15,0 0-624 0,0 0 24 16,0 0 240-16,-26 112-47 16,23-60 47-1,1 1 0-15,2-4 0 16,0-2 32-16,0-6-104 15,0-7-88-15,2-7-56 0,4-9-136 16,2-6-56-16,-4-6-8 16,4-6 0-1,-3 0-672-15,6-12-304 16,0-10-256-16,-1-1-1873 0</inkml:trace>
  <inkml:trace contextRef="#ctx0" brushRef="#br0" timeOffset="29151">9101 4913 2592 0,'0'0'3113'16,"0"0"-1617"-16,0 0-296 0,0 0 481 15,0 0-57-15,0 0-320 0,0 0-464 16,-26 12-447-16,9-6-225 0,-6 4-120 31,-4 4-48-31,-1 4-16 16,-3 0 8-16,1 2 0 15,-4 2 0-15,3 0-8 0,0 2 8 16,1-1 8-16,1-4-8 16,1 2-48-16,9-3 48 0,3-6 8 15,4-3-72 1,8-3-16-1,2 1-57-15,2-3-39 0,0 0-48 16,0 2 32-16,2 1 0 16,14 2 48-16,-3 1 80 15,4-1 72-15,3 0 0 0,-4-1-8 16,2 0 16-16,1-2 0 31,-4-1-8-31,2 2-424 0,12 1-968 16,-9-2-841-16,-4-4-2104 0</inkml:trace>
  <inkml:trace contextRef="#ctx0" brushRef="#br0" timeOffset="31112">9030 5162 4705 0,'0'0'1512'0,"0"0"-552"16,0 0 208-16,0 0-224 0,0 0-511 15,0 0-49-15,53-2 144 0,-25 2 56 31,1-3-48-31,3-1-144 0,5 2-32 0,1-2-8 16,4 0-40-16,4 1-56 0,0-1-80 16,2 0-48-16,5-3-24 31,7-1 249-31,-2 2 151 0,4-1-296 15,-6 1-104-15,5-1-88 16,1 3 56-16,2 0 8 16,1 0-8-16,-4 1-8 0,-4-1-64 15,1-3-16-15,-11 3 16 16,5-2 16-1,-4-2-8-15,4 1 0 0,-2-2 40 16,0 1-40-16,-3 0 48 16,3 2-56-16,-2 3 0 15,-1-2 0-15,1 1-48 16,-2 0 48-1,4 2-8 1,0-2 8-16,3 0 8 16,0-3 56-16,1-2-56 0,7-3 48 15,2-2 40 1,11-2-88-16,7-4 104 0,11-2-40 15,23-8 208-15,25-5-160 0,-9 1 32 32,-15 4-48-32,-14 5-8 0,-3 3-16 15,33-9-24-15,28 1 16 16,-12 4 72-16,-30 11-72 15,-34 8-16-15,-19 5-48 0,8 2-8 16,9 0-56-16,10 0 48 16,-8 0 8-16,-2 6 0 0,-7 4 8 15,-3 0 48-15,-1-2-48 16,-8 3 0-16,-3-4-8 15,-3 1 8-15,-6 0 8 0,-1 1-8 16,2-4 0 0,1-1 40-1,6 0 0-15,5-4-40 0,2 0 112 0,7 0-120 16,1 0 88-1,5 0-80-15,1 0 0 0,0 0 0 16,1 0 0-16,-2 0 72 16,4 0-16-1,4 0-8-15,0 0 16 16,8 0-64-16,23 0 0 0,-11 0 112 15,4 0-72-15,17 0 0 0,1-6-40 16,34 0 88-16,2 3-88 16,-18 3 48-1,-8 0-48-15,-17 0-8 31,1 2 0-31,1 9 0 0,7 1-8 0,3 2 8 0,5 0-48 16,-2-1 40-16,-3-2 8 16,-3 0 48-16,-2 1-40 0,-1-3-8 31,1 4 8-31,0-1 0 15,-6 1-8 1,-16 0 8-16,-23-2-8 0,14 4 8 0,17 1-16 16,-4 0 16-16,2 0 0 15,-30-4-8-15,-19-4 0 0,12 4 8 16,8 2 0-16,10 0 40 31,-5 0 0-31,-4 0 8 0,-1 1-40 16,-1-4-16-16,-3 3 8 15,-2 0 8-15,-7 0 56 0,-3 1-72 16,-7-4 8-16,1 4-8 15,-6-4 0-15,-1 3 0 16,-2 1 8 0,4-4-8-16,-2 4 0 0,4-2 8 15,0 2-16-15,4-1 16 16,-2 0-8-16,7-2 0 15,-4-1 8-15,3 0 0 0,2-1 0 0,-3-1 0 32,0 0 0-32,5 1-8 15,-4-2 0-15,-3 2 8 16,4 0-8-16,-7 0 0 15,1 1 8-15,-1-2-8 16,-4 1 8-16,-1-2-8 16,-2 2 8-16,-3 0-8 15,-4 0 0-15,-5 0 0 16,-5 0-16-16,-3 0 8 0,-6 1 0 15,-3-4-8-15,-4 1 16 16,0-2-8 0,0 1 8-16,0-1 0 15,-4-1 0-15,0 1 8 16,-1 0-8-16,1-1 8 15,-3-1-8-15,-3 0 0 0,6 0-8 32,-1 1 0-32,5 3 8 15,3 1 0-15,3-1-8 0,4 1 0 0,1 2 8 16,1-1-8-16,1-1 8 15,0-1 0-15,-1 1 8 16,-2-1 40-16,-5-1-48 0,-3-1 0 16,-2 3-8-16,-4-1 0 15,1 0 0-15,-3-1-8 0,-1 2 16 16,-3-1-8-1,-2-4 8 1,-3 0 0-16,2 0 0 0,-6-3 0 16,1 2 0-16,0-3 0 0,-1 2 0 15,1-2 0-15,-3 0-8 16,2 0 8-1,-2 0 0 1,0 0 0-16,0 0 8 0,0 0 0 16,0 0 0-16,0 0-8 0,1 0-8 15,-1 0-48-15,3 0 8 16,-3 0 40-16,2 0 8 0,-2 0 8 31,0 0 40-31,0 0 0 16,0 0-32-16,2 2-16 15,1 0-56-15,-1 0-88 0,4 2 48 16,2 0 88-16,0 0 0 15,-3 0 0-15,1-2 8 0,-4 0 0 32,1-2 0-32,-1 0 0 15,-2 0 0-15,0 0-312 0,-7 1-816 16,-17 2-1064-16,-8-1-2417 0</inkml:trace>
  <inkml:trace contextRef="#ctx0" brushRef="#br0" timeOffset="33971">8935 5270 1872 0,'0'0'1904'15,"0"0"-1176"-15,0 0-23 0,0 4-81 16,3-1-176-16,-1 4-136 16,4-1 24-16,2 2-24 15,4 0-24-15,-1 0 72 0,5 2 8 0,2 0-8 16,1 1 8-16,4-2-88 15,-4-1-39-15,4 0-89 16,-4 0-32 0,-3-2-40-1,2-2 0-15,-8 0-72 0,-1-2 48 16,-4 0 24-16,2-2-32 0,-7 2 56 15,1-2 24 1,-1 0 8-16,2 0-136 16,3-2-944-16,-5-6-3273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2:29:47.9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5700 12343 5881 0,'0'0'1656'0,"0"0"-1360"31,0 0-136-31,0 0 256 0,0 0 336 15,0 0-191-15,0 0-353 16,0 0-136-16,3 0-8 0,1 0-64 16,4 7-160-16,5 18 32 15,8 9 128-15,3 7 16 31,0 8 40-15,-1-1-8-16,-4-2 8 16,-1-2-48-1,-7 1 0-15,-6-4 80 0,1 4 40 0,-6 1 128 0,0 2 96 16,0 2 120-16,-6 2-168 15,-10 2-176-15,-8 3-56 16,-2 0-16-16,-3 1 0 0,-2-3-56 16,-3-1 56-16,3-1-56 0,-1-2 0 15,-2 1 40 1,2 3-40-16,-5 3 0 0,-2 1 0 0,-3 1 48 31,-2 1-32-31,1-9 152 16,-2-5 112-16,1-7-120 0,-1-6 40 15,-2-2-192-15,-2-4 272 0,-1 2 0 16,2-2-200-16,-4 4 160 15,-3 0 97-15,-4 6-225 32,-9 0-64-32,-8 5-40 0,-3-4 0 15,-4-3 168-15,-1-4 16 16,-4-5-192-16,0-1 56 0,-7-2-8 15,-23 0 0-15,-17 3-32 16,-25 2 64 0,-7-1-8-1,14-2-72-15,30-8 0 0,34-4 0 16,-16-3 8-16,-14-3 88 15,-20-1-88-15,-10-3 0 0,11-4 80 16,18 0-80-16,-1 0 0 16,-3-6 72-16,-6-7-32 15,3-4-48 1,-2-5 0-16,22 1 0 0,21-2 0 15,17 1 56-15,4-2-8 16,-11-8-40-16,-11-10 88 0,-10-11-48 16,-3-5-48-1,10-10-152-15,-2-6-24 31,9-6-24-31,9-7 48 0,1-1 24 0,9-6 56 0,2 0 16 16,4-3 48-16,5 3 8 16,3 2 8-16,8 4-8 0,8-1 0 46,5 6-16-30,10-2 8-16,7 3-64 0,11 0 8 0,1-2 0 16,0-3 56-16,13-1-48 15,4 0 40-15,8-1-32 16,2 2 8-16,2 2 32 0,5 5 8 15,-2 4-8-15,4 6 0 16,4 5-96-16,1 3-17 0,2 5 73 16,4-4-16-16,8 1 56 15,0-4 0-15,3 2 8 16,2 0 0-16,-4 2-8 0,2 5 8 15,-1 7-8-15,1 6-64 32,3 4-24-32,1 6 16 0,-2 4 24 0,-2 4-24 15,0 1 72 1,-2 4 8-16,-2 0-8 0,1 1-8 15,-2 2 16-15,3-2 0 16,-2 0 0 0,1 0 0-16,1 3 0 0,-1 0 0 15,0 3-8-15,0 4-64 0,3 0 56 16,-3 0-32-1,3 2 48-15,3 0 0 0,-4-2 0 16,6 0 0-16,5-4 0 0,-2 0 8 31,5-4-8-31,0 1 0 0,3 0 0 16,-1 0 0-16,1 2 0 15,-6 2 0-15,0 5 0 16,-8 2-8-16,-1 2 8 0,-8 2 8 16,-1 0 0-16,0 0 0 31,0 0 48-31,1 0-48 0,1 0-8 15,0 2 0-15,1 2 8 16,-3 2 0-16,-3 3-8 31,-2-3 8-31,0 1-8 0,-1 1 0 16,-2 1 8-16,2-1 0 15,-2 1-8-15,4 4 8 0,-4-3 0 16,0 1-8-16,2 2 8 16,0 1-8-16,-2 0 0 0,4 2 0 15,0-2 8-15,0 2-8 0,-2 0 0 16,3 2 8-1,0 0 0 1,0 3-8-16,3-2 8 0,-2 1 0 16,4 3 56-16,-1-2-64 15,-1 0 0-15,1-1-8 0,-6-1 0 16,-2 0-24-16,-1-2 32 31,4 4 8-31,-1-3 56 0,0 0-64 16,0 2 16-16,-1-3-8 0,1 4-8 15,-6-3 0-15,-2 0-8 16,2 0 8-16,-1 0 0 0,1 4 16 15,-2-2 48-15,2 3-64 32,-3-2 0-32,1 3 0 0,-3 1-8 15,-4-3 8-15,1 1 0 16,-3 0 0-16,-3-3-8 15,-4-1 8-15,-1 2-8 0,2-1 8 16,1 2-16-16,0 4 8 31,2 4 8-31,-4 4 24 0,2 5 24 16,-4-1-40-16,-1 0 0 15,0-5 0-15,-2 0 0 16,-3-7 8-16,-2-2-8 0,-3-5 0 16,-1-4 0-16,-2-3 16 15,-2-2 24 1,0-2-40-1,-3 0 0-15,3 0 0 0,-1-2 8 0,-2-2-8 16,3-2 0-16,-3 0 64 16,0-2 0-16,0 0-7 15,0 0 31-15,0 0 104 16,0 0 24-16,0 0 56 15,0 0-72 1,0 0-56-16,0 0-72 16,0 0 16-16,0 0-16 15,0 0 56-15,0 0-8 0,0 0-16 16,0 0 8-16,0 0-64 15,0 0-56-15,0 0-64 0,0 0-480 16,0-26-624-16,0 0-745 31,-3-8-4688-31</inkml:trace>
  <inkml:trace contextRef="#ctx0" brushRef="#br0" timeOffset="2410">20719 9739 2528 0,'0'0'1384'0,"0"0"-992"16,-128-60-208-16,64 30 289 15,-9-2-153 1,-8-4-72-1,-7-8 120 1,0-4 200-16,0-7-256 0,0-3 0 16,6 1-48-16,8-3 184 0,1 1 152 15,12-1 8-15,4-2-296 0,7-4-103 16,8-7-49-16,3-21-136 15,9-24 56-15,7-24-72 16,7-7 8-16,13 8-16 16,-2 13 16-16,5 12-8 0,0-2-8 15,0 0 8-15,14-3-8 0,9 3-8 31,8 1 8-31,4-3-8 16,7-2 8-16,8-3-16 0,0 1-72 16,4 6-96-16,-9 19-129 15,-8 22 113 1,-8 17 72-16,2 5 16 0,3-9 64 0,11-6 48 31,10-6-8-31,13 6-48 16,4 6 48-16,11 7 0 0,9 5-72 15,1 6 32-15,-4 1 40 16,0 2-8-16,-3 3 8 15,-2 1 8-15,1 3-16 0,4 6 16 32,5 11 0-32,6 6 16 0,6 13 112 15,1 0-24-15,-2 18 56 0,-5 11-64 16,-5 3-40-16,-4 0 0 15,-7-4-40-15,-8-2 40 16,-5-5-48-16,0-2 0 16,-3-4 40-1,-2 4 73-15,-2-4 95 0,-2 6-32 16,-2-1 48-16,-6 6 0 0,0 0 32 15,-4 2-112-15,-7 2-72 16,3-2-72-16,-6 0 64 0,-1-2-16 31,0-1 0-31,-2 1 16 16,-2-3 0-16,4 2 16 0,-2 1 8 15,-3-2-32-15,5 0 32 16,0 0 32-16,-1 2 120 0,-1 0-104 16,-1 4-80-16,1 0 64 31,-5 4 24-31,2 4 16 15,-1 1-120-15,2 3 24 0,-7 1-24 16,1 0-40-16,0-1 80 16,-5 1 16-16,-1 0-16 15,1 8 64-15,-8 2 16 0,-2 5 48 31,-2 3-88-31,-7-3 0 16,1-2 48-16,-6-8-40 0,0-2 137 16,0-4 31-16,0 1-72 0,0-1 72 15,-19 4 80-15,-2 0-40 16,-4 4-136-16,-4 4-24 15,-3 4 16 1,-5 2-64 0,-2 2-56-16,0 1-32 0,-1-3-40 0,3-6 40 0,0-1-40 15,-4-4-8-15,-2-2 8 16,-1 0 48-16,-7 2-8 15,-4 1-40 1,-7 2 0-16,1 0 40 16,-4 1-48-1,1 0-8-15,1 1 8 0,0-1 8 0,3-4-8 16,0 0 8-16,-3-2 0 15,5-6 0-15,-10-1 8 16,2-4-8 0,-5-1 48-16,5-6-40 15,-5-1 32-15,1-1-40 0,1-1 8 31,3-2-8-31,3 2 0 0,3 0-8 0,3-2 0 16,6 2 0-16,-1-4 0 0,2 1 16 31,2-4-8-31,-3-2 0 16,1-2 0-16,2 0 40 0,-2-4-32 15,3-1 64-15,0 1-80 16,10-3 8-16,-3 1 8 16,4 2-16-1,2 1 0-15,2 2-8 0,-2 2 0 16,0 2-8-16,3 0 8 15,-2-2 8-15,2 0-8 0,3-4 8 16,-1 0 16-16,5-4-8 16,1 2 0-16,4-2-8 0,1 0 0 15,-1 3-8 1,-2-4 0-16,3 1 8 15,2 0-8-15,-2-1 8 16,9-1 8-16,-1-5 0 0,5-1 80 16,5 0 24-16,0 0 0 15,0 0-40-15,0 0 8 16,0 0-72-1,0 0 0-15,0 0 0 16,0 0-8-16,0 0 8 0,0 0-8 16,0 0 0-16,0 0 8 15,0 0 0-15,0 0 48 31,0 0-56-31,0 0 0 0,0 0-288 16,0 0-632-16,-5 6-880 16,2 2-569-16,-8 3-2504 0</inkml:trace>
  <inkml:trace contextRef="#ctx0" brushRef="#br0" timeOffset="5240">6800 6078 1632 0,'0'0'5377'0,"0"0"-3825"15,0 0-295-15,0-4 367 0,0 0-64 16,0 0-271-16,-2 2-393 15,-3-2-272-15,5-2 8 32,-4 1-80-32,0-2-64 0,-4-1-160 0,2-4-120 15,-2 0 32-15,-4-2 0 16,-2 1-15-16,1 0-105 0,-2 3 56 15,-1 1-32-15,2 5 56 16,-2 4-176 0,-5 0-24-16,-2 4-176 15,-3 17-32-15,0 5 80 16,-1 6 56-16,4-2 16 0,9 0-57 31,4-4-63-31,5-2-56 0,5-4 88 16,0-1 72-16,0-4-8 15,0 0 16-15,0-2-16 0,12-1 8 16,2 1-120-16,2 0-40 15,5 0-136-15,3-4 64 0,1 3 0 16,-3-1 48 0,1-1 0-16,-4-3-8 0,-3 2 64 31,-3-1-56-31,-1-2 56 0,-8-2 64 15,0-1 48-15,-4-1 40 16,0 2 48-16,0 5 64 0,0 3 288 16,-15 4 0-16,-3 4-72 15,-3 2-80-15,-4 0-64 31,-3-4-128-31,4-2 64 0,0-4-72 16,-1-4-48-16,3-5-792 16,-6-3-777-16,9-11-1647 0,4-7-5026 0</inkml:trace>
  <inkml:trace contextRef="#ctx0" brushRef="#br0" timeOffset="5760">6905 6275 5945 0,'0'0'2648'0,"0"0"-1607"15,0 0-97-15,0 0-80 0,0 0-376 16,0 0-216-16,-13 108 40 16,13-54 40-16,0 10-48 15,0 4-16 1,-3 5-56-16,3-1 0 15,0-4-15 1,0-2-113-16,0-8-48 16,0-8-48-16,0-10 0 0,0-12-8 0,0-5 0 15,0-12 16-15,0-7-16 16,0-4-104-16,0 0-337 15,0-28-599-15,0-6-784 0,0-6-3577 32</inkml:trace>
  <inkml:trace contextRef="#ctx0" brushRef="#br0" timeOffset="6176">6858 6209 3816 0,'0'0'2569'0,"0"0"-1697"0,0 0-312 31,0 0-64-31,0 0-152 16,0 0 120-16,0 0-159 0,0 0-97 0,87-7-16 15,-64 7-16-15,-4 0 8 16,1 0-56-16,-4 7-24 15,-5 2 0 1,-4 5 168-16,-7 4 200 0,0 3 120 16,0 4 72-1,-7 3-184-15,-12 2-200 0,-4 2-40 0,-1-2-96 16,-2-3-56-16,3-3-72 15,4-6-16-15,0-4-136 16,7-6-624 0,3-4-944-16,7-2-2345 15,-3-2-2880-15</inkml:trace>
  <inkml:trace contextRef="#ctx0" brushRef="#br0" timeOffset="6648">7160 6358 3320 0,'0'0'1328'0,"0"0"-15"15,0 0 111-15,0 0-144 31,0 0-271-31,0 0-265 0,0 0-120 16,115-55-216-16,-99 36-168 16,-5 1-72-16,0 2-56 0,-7 3 8 15,-4-2-8-15,0 2 16 0,0-2 0 16,-12 2-32-1,-5 0-48 1,-6 5-48-16,2 4 0 0,-2 4-80 16,-1 0-16-16,2 4-56 0,-3 15 112 15,4 4 40-15,-1 5 176 16,10 2 24-16,4 0 8 15,2 0-56 1,6-3-96-16,0-3-40 16,6-4-16-1,6-4 8-15,7-3-8 0,0-4 16 0,6-5-16 16,-1-4 8-16,5 0-8 15,3 0-88-15,4-15-544 0,1-2-472 32,0-5-440-32,0-1-1 0,-3-2-767 15,8-14-241 1,-11-3 393-16</inkml:trace>
  <inkml:trace contextRef="#ctx0" brushRef="#br0" timeOffset="6927">7556 6134 1424 0,'0'0'2048'0,"0"0"289"31,0 0-97-31,0 0-303 0,0 0-353 16,0 0-392-16,0-19-248 15,-2 19-119-15,-3 1-169 16,-1 7-336-16,-2 4-184 0,1 4-120 16,-1 6 40-16,3 4-56 15,2 2 88 1,-3 2 40-16,6-2 0 0,0-3-56 15,0-5-72-15,0-6-64 16,0-3 56 0,6 0-96-16,5-5 16 0,1-4 32 0,7-2 56 15,4 0 0 1,4 0-64-16,7-21-688 15,3-9-553-15,13-17-631 0,-11 4-2089 16,-5 7-2880-16</inkml:trace>
  <inkml:trace contextRef="#ctx0" brushRef="#br0" timeOffset="8852">8142 6010 2456 0,'0'0'1776'0,"0"0"-351"16,0 0 271-16,0 0-104 15,0 0-303 1,0 0-409-16,0 0-392 0,0 2-256 0,0-2-192 31,0 2-40-31,6-2 0 16,7 0 0-16,5 0 64 0,10 0 56 15,2 0 8-15,7 0-24 16,9 0-24-16,0-6-8 0,3-2-24 16,3 2-40-16,4-3 0 15,7 4 8 1,3-3 48-16,5 0 256 15,5-1-104-15,3 0 104 0,4-3-8 16,4-1 73-16,2 0 23 16,3-2-216-16,-3 2-104 0,1 1-72 15,-3 1 112 1,5 1 256-16,0-2-80 15,4 2-216-15,-3-2 224 16,3 0-200-16,-4 2-104 0,-2-1 16 31,-4-2 32-31,-4 3-8 0,-4-1-48 16,-3 0 64-1,-5 3-64-15,-10 2 8 0,-7 4 16 16,-13 2-16-16,-9 0-8 16,-10 0-8-16,-8 0 0 0,-8 0-8 15,-4 0 16-15,-1 0 0 0,0 0 136 16,0 0-32-16,0 0-8 31,0 0-48-15,0 2-48-16,0 2-56 0,0 4-40 0,0 5-24 15,0 6 120-15,5 9 0 16,2 8 0-16,1 9 0 0,0 6 72 31,-2 13-64-31,2 9 0 16,2 10 0-16,-3 2 0 15,-1 5 8-15,2 1-8 0,-5-3 0 0,7-2 0 16,-2-4-8-16,2-3-72 15,-1-4 64-15,3-2 8 0,-1-5 8 16,0-4 0 0,1-5-8-16,1-7-8 15,-1-6 0 1,-3-9 8-16,-1-6-8 0,1-7 8 0,-1-8 0 15,-4-4 0-15,0-2-120 16,-2-3 16-16,0-4 96 0,1 3-8 31,-1-4 8-31,-2 2 0 16,0-2 0-16,3 0 8 0,-3 0 0 15,0-2 0 1,0 2 8-16,0-2 0 0,0 5-8 0,0-1 0 16,0 1 16-16,0 3 120 31,0 0 40-31,0 1-8 15,0-2-64-15,0-1-8 0,0 0-80 16,0 3-8-16,0 4 64 16,0 6-64-16,-3 6 0 0,-4 3 0 15,1 6 0-15,-4 3 40 31,5-1-48-31,-3-2 0 16,5-6-8-16,0-2 8 0,-1-6-8 16,4-2-8-16,0-2 8 0,0-3-40 15,0-2-8 1,0 2 48-16,0-5 0 0,0-1-40 15,4-3 40 1,-4-2 8-16,0 0 0 16,0-2-80-16,0 0-120 0,0 0-208 15,0 0-760 1,-13 0-1161-16,-2-6-5488 15</inkml:trace>
  <inkml:trace contextRef="#ctx0" brushRef="#br0" timeOffset="9487">10509 7514 7257 0,'0'0'2721'0,"0"0"-1913"0,0 0 136 15,0 0-24-15,0 0-216 16,0 0-456-16,0 0-232 16,12-2 32-1,9 10 192-15,5 6-15 0,4 7-57 16,9 8-8-16,1 5 200 15,2 6 80-15,4 4-88 0,0 1-96 16,0-5-72-16,-3-4-72 16,-6-8 8-16,-9-6 32 15,-9-6-80-15,-4-9 0 16,-9 0 184-16,-4-7 400 31,-2 0 512-31,0 0-87 0,0 0-537 0,0 0-184 0,0-5 176 16,0-10-72-16,0-8-440 15,0-7-24-15,6-8-48 16,6-3 32 15,4-8-64-15,3 2 80-16,-1-6 0 0,1 1-64 0,2-1-16 15,-3 4-8-15,1-2-40 16,-2 6-112-16,-3 6-56 15,-3 12 128-15,-6 6 64 0,2 11 96 16,-7 6 0-16,0 4-88 16,0 0-56-16,0 0-72 0,0 0-72 31,0 0-232-31,0 0-273 15,-4 14-479-15,-10 4-920 16,-1 2-2385-16</inkml:trace>
  <inkml:trace contextRef="#ctx0" brushRef="#br0" timeOffset="13427">15490 10421 1664 0,'0'0'1048'0,"0"0"104"0,0 0 305 15,0 0-217-15,0 0-192 16,0 0-272-16,0 0-104 31,0 0-183-31,0 0-217 0,0 0-128 16,0 0-88-16,0 0 24 15,0 0-24-15,0 0-40 0,0 0 56 16,0 0 8-16,0 0 8 15,0 0 64-15,0 0 80 32,0 0 0-32,0 0 0 0,0 0 56 0,0 0 16 15,0 0 8-15,0 0 32 16,0 0-8-16,0 0-80 15,-5 0-184-15,-3 0-72 0,-2 0 8 16,1 0 8 0,1 0-16-1,-4 0 0-15,1 5-80 0,-2 8 8 0,2 1 16 16,-1 6 48 15,4-1-72-31,5 2-40 0,3 0 72 0,0 1 0 0,0-5-16 16,3 0-32-1,7-5 48-15,5-2-8 0,-1 0 32 16,2-4 24-16,2 0 0 15,3-2 0-15,-3 0 0 16,1-2 0 0,-8-2 0-16,2 2 16 0,-3 0-16 0,-7 0 0 31,2-2 0-31,-5 2 8 0,0-2 0 15,0 2 88-15,0-2 8 16,0 4 72-16,0 0 160 16,-5 4 96-16,-4 2-312 15,-6 0-72-15,2 0-32 0,2 0-8 31,0-2-8-31,2-4 0 0,3 0-8 16,1-4-152-16,0 0-128 16,2 0-288-16,3-6-432 0,0-11-976 15,0-4-2761-15</inkml:trace>
  <inkml:trace contextRef="#ctx0" brushRef="#br0" timeOffset="13912">15643 10532 4761 0,'0'0'1032'0,"0"0"-656"0,0 0 752 16,0 114-96-16,0-80-384 15,0-4-512-15,12-8-72 16,4-8-64-16,-2-6-8 0,2-8 8 16,-3 0 345-16,0-6 271 15,3-16 24 1,-9-6-256-16,-1-2-176 15,-1-2-104-15,-5 3 24 0,0 2-16 16,0 1-112-16,-6 2-560 16,-10-2-624-16,8-1-617 0,3-13-479 15,3 5-257 1,2 3 169-16</inkml:trace>
  <inkml:trace contextRef="#ctx0" brushRef="#br0" timeOffset="15584">15771 10238 80 0,'0'0'1560'15,"0"0"-368"-15,0 0-144 0,0 0-207 16,0 0 407-16,26 59-8 15,-15-20-248-15,0 8-56 0,1 7-183 16,-1 5-1-16,0-1 48 31,-3-3-120-31,2-2-168 0,-7-10-96 0,4-8-88 0,-4-8-104 16,-1-10-40-16,-2-4-72 31,0-7-16-31,0-4 57 0,0-2 95 16,0 0-248-16,-13 0-433 15,-5-19-727-15,-2-5 72 16,3-6-304-16,1-4-289 0,3 4 257 15,6 8 928-15,2 6 496 32,2 6 392-32,3 6 80 0,0 0-80 0,0-1 248 15,5-2 56-15,13-3-207 16,1-5-217-16,4-2-48 15,3-4-120-15,-1 4-104 16,0 1-16 0,-3 4-360-16,-6 3-216 0,-4 5-265 15,-4 2 9-15,-5 2-72 0,-3 0 128 16,0 0 704-16,0 0 88 15,0 0 72-15,-3 0 536 16,-2 2 192 0,5 0-456-16,0-2-344 15,0 0-72-15,0 0 72 0,11 0 416 16,5 0-64-16,4 0-96 15,-4-4-120-15,3-7-56 16,-1-4-80-16,-2 1-232 0,-4 3-360 16,-3-4-168-1,-7 2-16 1,-2-4-16-16,0 4-184 0,0 0 135 15,0 3 817-15,-5 6 24 16,2 4 1137-16,-5 0 95 16,1 18-472-16,1 14-328 0,1 11 304 15,3 4 64-15,-1 2-199 31,3-6-273-31,0-9-176 16,0-7-152-16,8-11-16 0,0-8-48 16,2-8-56-16,-2 0-304 0,3-10 39 15,2-16 225-15,2-8-96 0,-4-4-200 16,-1-1-72-1,-1 7 264 1,-4 6 264-16,-3 10 184 16,-1 11 208-16,3 5-128 0,-3 0-64 15,3 15 304-15,-1 6 249 0,2 3-137 16,1-5-208-16,-1-4-296 0,1-5-64 31,-1-7-48-15,2-1-48-16,1-2 40 0,-3 0-448 15,6-5 248-15,3-9-8 0,-1-3-264 16,0 6 111-16,3 0 153 0,-4 7 48 15,1 2 24-15,-5 2 0 32,1 0 104-32,-2 0 40 15,-2 0 48 1,1 0-40-16,1-6 64 0,-1-3 32 0,5-10 24 15,1-1-128-15,-4-3-184 0,0-2-32 16,-2 3 136-16,-4 6 80 31,-2 4 0-31,0 8 160 16,0 4 208-16,-5 0 104 0,-13 6-95 15,5 12 71-15,2 5 120 16,0 0-112-16,4 1-192 0,7-3-56 16,0-4-200-16,0-4-8 15,4-6-88 1,7-1 40-16,3-6-56 15,-1 0-280-15,5 0-184 0,1-17 192 16,-1-6-104-16,0-3-113 16,-3-2-103-16,-1 2 232 0,-3 8 248 15,-7 6 216 1,0 8 192-16,-4 4 432 15,0 0-80-15,0 16-264 16,0 7 161-16,0 2 127 0,0-1-152 31,0-1-248-31,5-8-112 0,-1-4-56 0,4-7-392 0,0-4-704 31,3 0-113-31,0-19 417 16,2-7-240-16,0-4-352 0,-2 0 391 16,1 3 761-16,-1 4 232 15,-6 11 544-15,0 10 145 16,-2 2-65-16,3 4 440 0,-4 16 48 31,1 4-200-31,1-1-231 16,-1-4-281-16,2-2-264 0,1-10-136 15,-1-3 0-15,5-4-448 16,1 0-225-16,3-2 209 0,4-13 280 15,0-6 104 1,5 3 72 0,1 0 8-16,-6 2 0 15,3 6 80 1,-4 2-72-16,-4 0 120 0,-1 4 112 15,-4-2 8-15,0 0 8 16,-5 0 16 0,2-4 33-16,-5-4-105 0,0-1-56 0,0-2-56 15,0-3-32-15,-13 2-48 0,-3 2-8 16,-2 6 8-16,2 8 184 0,-4 2 248 15,3 8-72-15,4 16-176 16,3 10 48-16,5 2 64 0,5 2-40 31,0-2-16-31,3-3-88 16,10-10-104-16,5-5-48 0,3-6 0 15,0-6-8-15,0-6-232 16,10-4-952-16,-4-13-881 0,-7-4-2960 16</inkml:trace>
  <inkml:trace contextRef="#ctx0" brushRef="#br0" timeOffset="15759">17089 10317 904 0,'0'0'7073'0,"0"0"-5729"16,0 0-983-16,0 0 63 0,0 0-248 16,0 0-176-16,0 0-728 0,0 0-3305 15</inkml:trace>
  <inkml:trace contextRef="#ctx0" brushRef="#br0" timeOffset="18107">14792 13403 312 0,'0'0'128'0,"0"0"88"15,0 0-112-15,0 0-88 16,0 0-16-16,0 0 0 0,0 2-80 0,0-2-224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2:30:33.8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5760 4951 1168 0,'0'0'2744'0,"0"0"-1679"16,0 0-809-16,0 0 168 16,0 0 280-16,0 0 144 0,0 0-168 15,0 0-136 1,0 0-40-1,0 2 1-15,0-2-185 0,0 0-40 16,0 2-48-16,0-2 8 0,0 0-48 16,0 0-32-16,0 0-32 15,0 0-24-15,0 0-48 0,0 2 16 31,0-2 8-31,0 0-24 16,0 0 24-16,0 0-16 0,0 0 0 16,0 0-16-16,0 0-40 15,0 0 0-15,0 0-8 0,0 0-8 16,0 0-8-16,0 0-40 31,0 0 48-31,0 0-48 0,0 0-8 16,0 0 48-16,0 0 0 15,0 0-32-15,0 0-32 16,0 0 24-16,0 2 56 0,8 0 8 15,8 0 88-15,0 0-48 32,5 0 32-32,7 0 32 0,-4 0-48 15,3-2 0-15,-1 2-48 0,0-2-8 31,-5 0 64-31,2 3-48 0,-6-3-16 0,1 1 40 0,0-1-48 16,0 2 0 0,-2 0 56-1,2-2-48-15,1 2 0 0,2 0 40 16,-2-2-40-16,4 2 48 15,1-2-56 1,4 2 8-16,2-2-8 0,1 2 8 0,0 0 0 16,-1 0 40-1,3 0-32 1,1-2 64-16,0 2-32 0,-1-2 8 0,1 0-56 15,0 0 48-15,2 0-40 16,3 0 0 0,-2 0-8-16,1 0 8 15,1 0-8-15,2-2 0 16,-3 0 0-16,1 2 0 0,0-2 0 15,-2 2 0-15,-1 0 8 16,2-2-8-16,-1 2 16 16,-3 0 48-16,2-2-56 0,-2 2-8 31,1-2 8-31,-1 2 48 15,3-2-48-15,-6 2 40 0,1 0-40 16,-1 0 8-16,1 0-8 16,-6 0 48-16,0 0-48 15,3 0 8 1,-3 0-8-1,5 0 40-15,3 0 48 0,1 0-16 0,7 0-72 16,0-2 64-16,3-2-64 0,2 2 48 16,2 1-48-16,2 1 0 15,3-3 0-15,2 3 40 16,5 0 24-16,1 0-24 0,4-2 8 15,0 2 0 1,0-2 40-16,2 0-48 16,-6-2-40-16,1 2 64 0,0-2 24 15,-4-2 32-15,1 2-16 16,-2-1-40-16,-1 2-47 15,-4 1-17-15,-3-2 80 0,0 0-88 32,-3 0 56-32,-3 0-40 0,-2 0-8 15,1 0 0-15,-1-1 0 16,0 2 0-16,3-1 0 15,-1 2 0-15,6 0-8 0,-3 0 0 16,3 0 0-16,2 0 0 31,1 0 0-15,3 0-8-16,6-2 8 0,6-1 8 0,4 2-8 15,9-5 0-15,3 0 0 16,-3-1 0-16,0 1 8 0,-6-1 0 16,-7 1-8-16,-3-1 0 15,-4 3 0 1,-6 4-8-16,-2 1 8 15,-7 1 16-15,-3 0 48 0,-2 0 8 16,-3 0 0-16,-5 0 0 16,-4 0 16-16,-7 0 8 0,-1 0 8 15,-6 0-32 1,-5 0-16-1,-6 0-8-15,-2 0 0 0,-2 0 32 32,0 0-80-32,0 0-456 0,-5 0-913 15,-8 0-2503-15</inkml:trace>
  <inkml:trace contextRef="#ctx0" brushRef="#br0" timeOffset="1867">14957 4987 1328 0,'0'0'2736'0,"0"0"-1767"0,0 0-793 16,0 0 272 0,0 0 416-1,0 0 88-15,0 4-360 0,0-2-344 16,0-2 104-16,0 4 248 15,11-2-103-15,1 0-81 0,2 3 16 16,9-2-88-16,-1 1 8 0,9 0 8 16,8 2-56-1,3 0-64-15,5-2-16 0,4 1-16 0,1 0-8 31,1-1-40-31,1 0 16 16,2 2-56-16,-6-2-8 16,3 0-8-16,1 3 16 0,2-2-24 15,-1 3 8-15,5-2 72 0,1 3 17 31,-1-3-25-31,3 1-32 16,-5-1 8-16,-1-2-40 16,1 3 16-16,-5-3-64 0,-3 0-40 15,0 0 48-15,0-1 8 16,-1 1-56-16,4 0 72 15,4 0 56 1,1 1-96-16,6-1 24 16,6 0 8-16,2 2 0 15,6-1 144-15,3-1-128 0,1 1-24 0,-4-5-56 16,-1 0-8-16,-3 0 0 15,-1 0 40-15,0 0-40 16,-2 0 8-16,0 0-16 16,-2-3 48-1,-1-3-48-15,-3 2 8 16,-1-1-8-16,-2 1 16 0,-4 0-8 15,-5 0 8-15,-3 1-16 0,-5 3 0 32,-3 0 0-32,-1 0-16 31,-6 0 16-31,1 0 0 0,-6 0 0 0,-4 0 0 0,3 0-8 15,-3 0 0-15,3 3 8 0,2 1-8 16,-2 0 8-16,0-2 0 31,-6 0 0-31,-1 0 0 0,-2 0 0 16,-4-2-8-1,-3 1 8-15,3-1 8 0,-3 2 0 0,1-2 0 16,-1 0 80-16,-1 2-40 16,-1-2-40-16,-1 0 0 15,-2 0 0-15,0 0 0 0,-5 0 48 31,-1 2-48-31,1-2 0 16,-3 0 40-16,0 2 24 0,0-2-64 16,0 0 40-16,0 0-48 15,0 0 0-15,0 0 16 16,0 0-16-1,0 0 0-15,0 0-40 0,-8 0-1008 16,-15 0-1161-16,-6 0-2960 16</inkml:trace>
  <inkml:trace contextRef="#ctx0" brushRef="#br0" timeOffset="23124">8552 5767 3384 0,'0'0'2329'15,"0"0"-1505"-15,0 0-512 16,0 0 184 0,0 0-80-16,0 9-72 0,0 4 8 0,-5 8 224 31,-1 2 153-31,-2 9-105 0,-7 3-8 15,-1-1 96-15,-2 0-96 16,-1 0-104-16,-4-2-144 16,1 2-120-16,-4 2 88 0,-3 0-63 31,-5 1-137-31,-2-1 80 15,-4-2 120-15,-4 1 40 0,-4-1-104 16,-2-1-72-16,-3-1 56 31,-2-2 160-31,1-2-200 16,1-2-120-1,-5-4 8-15,3-2 0 0,0-2 16 0,-1-6 16 16,2 1 80-16,-1-4-24 0,-1-1 112 0,-2 1-48 16,0-1-120-16,1 1 0 15,-4 3-88-15,-4 2 0 16,-4 5-48-16,-2 0-8 0,-2 2 8 15,-3 3 0 1,-3-1 8 0,0 2 0-16,-4-1 0 0,-7 0 0 0,0-3 40 15,-3 0-48-15,3-3 0 16,4-4 8-16,-2-1 56 15,5 0-56 1,1-1 56-16,-2 2-48 16,-3 2 56-1,-7 0-64-15,-3 2-8 0,-3 2 0 0,0 1 0 16,-2-2 0-16,2 1 8 15,0-3-8-15,1-2 0 0,4 0 8 32,3-3 41-32,-3-3-41 15,3 2 40-15,3-3-48 16,7 2 0-16,4-3 8 15,5 4 40-15,9-1-32 0,2-2 32 16,3-2-40-16,5-2 40 0,-1-2 40 31,5-2-88-31,-1 0 64 31,4 0 24-15,0 0 32-16,-1 0-48 0,-2 0-64 0,3-6 8 0,-2-2-16 16,2 2 8-16,2-4-8 15,2 2 8-15,1-2-8 0,-2-2 8 16,0-1-8-16,-1-2-8 15,-2-4 8 1,-4 2 0 0,-4-4-16-16,-10-1 16 0,-9 3 0 0,-5-4 0 15,-10 1-96-15,-3 1 24 16,5 0-16-16,4-1-24 0,7 0 64 15,10 0 40-15,2 0-144 16,5 0 144-16,1 0-88 16,5-4 31-16,1-2 57 0,4-4-104 31,-1-2 24-31,7-2 0 0,5-1 40 0,8 1-8 0,10 2-120 31,6 0-48-31,3 2 112 16,9 0 24-16,1 0-32 0,0 0-8 15,8-4 8-15,9-3 24 16,11-1 24-1,1-3 16-15,5-4 48 0,3-1 8 0,3-2-16 32,4-2 8-32,8-2 8 15,1-2 0-15,8-2 0 0,6-3-72 16,5 3 64-16,7 0 0 15,-1 5-40-15,-2 8 32 16,-5 7-40-16,-5 10 8 0,-8 7-24 16,0 6 24-1,2 2 40-15,-2 3 0 16,4 7-40-16,-1 1-32 0,7 2 72 15,-2 0-56-15,5 0 64 16,5 4 0-16,5 5 0 0,3-1 0 16,1 1 0-1,6-2 8-15,-6-1 0 16,6 2-8-16,-7 1 8 15,1-1-8-15,-1 1 0 0,4 2 0 16,0-1 0-16,3-1 0 16,-1-1 8-16,-1 1-8 0,-2-5 0 31,2 0 8-31,-10-4 0 15,-1 2 8-15,-2-2-8 0,1 0 0 16,-6 0 0-16,0 2 48 16,-1 1-56-16,-2 3 0 0,-4 3-8 15,1 1 8-15,-4 1-8 31,4 2 8-31,4-1 0 16,-3 0 8-16,5-4-8 0,-3 0 0 16,2 0-8-16,-1-5 8 15,-1 2 0-15,1-5 8 0,-4 2-8 16,1-2 8-16,-1 2-8 15,-1 2-8 1,-2-2 8 0,-1 0-8-16,-3 0 8 0,2 0 0 0,-2-2 0 15,0 0 0-15,2 0 0 16,-5 0 0-16,1 0 0 0,3 0 0 15,-3 0 0 1,-1 0 0 0,2 0 16-16,-1 0-16 15,-3 0 0-15,-1 0 8 0,5 0-8 0,-4-2 0 16,3 0 0-16,-1-2-8 15,2 2 8-15,-1-4 0 0,2 1 0 32,-1 0-8-32,-2 1 8 15,-2-2 0-15,-3 2 0 0,-1 0 0 31,-4 2 0-31,-1-3 0 0,-4 1 0 0,0 1 0 0,-3-1-8 16,-3 0 8-16,0 0 0 31,-3 2 8-31,-7 0-8 16,-1 2-8-16,-7 0 8 0,-2 0-8 15,-7 0-8-15,4 0 8 16,-3 0 0-16,0 0 8 0,2 0-8 16,-3 0 8-16,1 0 8 31,-2 0 0-31,2 0 0 15,-1 0 8-15,-6 0 32 0,2 0-40 0,-1 0 56 16,-2 0-16 0,0 0 88-16,0 0 32 0,0 0 88 15,0 0 56-15,0 0-32 16,0 0-56-1,0 0-48-15,0 0-40 16,0 0-8-16,0 0-8 0,0 0 65 16,0 0 55-16,0 0-16 0,0 0-80 15,0 0 0-15,0 0-88 0,0 0-48 31,0 0 0-31,0 0 0 16,0 0-8-16,0 0 8 16,0 0-8-16,0 0 8 0,0 0-8 15,0 0 0-15,0 0 0 0,0 0 0 16,0 0 0-16,0 0-16 31,0 0-64-31,0 0 0 16,0 0-16-16,0 0-16 0,0 0-16 15,0 0-40-15,0 0-40 16,0 0-25-16,0 0 73 15,0 2 48-15,0 0 8 0,0 2 32 32,0-4 16-32,0 2-40 15,0 2-16-15,0 0 112 0,0 1 8 16,2 2 0-16,1-1-8 15,-1 0 8-15,-2 2 0 16,3 0 8-16,-2 0-8 0,-1 0 48 16,2 0-48-1,0-2 0-15,1 2-8 16,0-2-8-16,-3 0 8 0,2-2-8 15,-2 0 0-15,0 0 8 16,1 0 0 0,-1-2 0-16,0-2 0 15,0 2 0-15,0-2 0 16,0 0 0-16,0 2 8 0,0-2-8 15,0 0 8-15,2 2-8 0,-2-2 0 16,0 0 0-16,0 0 8 16,0 0 0-16,0 0 64 15,0 0 0 1,0 0 24-16,0 0-24 15,0 0 8-15,0 0-16 0,0 0-64 16,0 0-264-16,0 0-920 16,-2 0-1376-16,-9 0-3890 0</inkml:trace>
  <inkml:trace contextRef="#ctx0" brushRef="#br0" timeOffset="26636">9944 7933 3984 0,'0'0'1409'16,"0"0"-921"-16,0 0 296 16,0 0 496-16,0 0 40 0,0 0-447 15,0 0-353-15,0 0-240 16,0 0-120-16,0 0-88 0,5 0-72 15,5 0 8 1,9 0 160-16,4 0 64 16,3 0-32-16,4 2 24 15,6 0-40-15,-2-2-80 0,4 2-96 16,1 0 0-16,3 2 80 15,8-2-24 1,-1 2 16 0,4 0 112-16,5-1 40 0,-5-1-152 0,6 1 24 15,0-1 16 1,3 0 112-16,-1 0-48 0,0 0-32 0,1 0-56 15,2 2-88-15,-5-2 185 32,5 0-9-17,-4-2-112-15,8 0-24 0,-2 0-48 0,5 0 96 16,5 0 40-16,1 0-16 0,6-2-64 15,-4-4-40-15,0 0 64 16,3 2 0-16,-7-1 8 31,-3 4-24-31,3-1 24 0,-1 0 48 16,-1 0-56-16,6-2 8 15,-2 0 40-15,2-2-32 0,-3 0 16 16,2-2-64-16,-6 2-40 16,-4 0-8-16,-3 0 0 31,1 2 0-31,-5-1 0 0,-1-1 8 15,2 3 48 1,-3-3-48 0,3 0 0-16,-1-1 0 0,2-1 56 0,-2 1-56 15,-6 1 0-15,2 0 8 16,-5-1-16-16,-6 3 8 15,-2 2-8-15,-4 0-8 0,1 2 8 16,-1 0 0-16,2 0 0 16,-5 0 0-16,7 0-8 15,1 0 8-15,-3 0 0 16,2 0 8-16,1 0 0 15,0 0-8-15,0 0 56 16,2 2-56-16,-5-2 16 0,5 0-16 16,-2 0 0-16,0 2 8 31,-1 0-8-31,4 0 0 0,-6 3 0 0,2-1 0 0,1 0-8 31,0 0 8-31,2 0 0 0,2-2-16 16,-4-1 16-16,2 1 0 15,-2-2 0-15,-3 0 0 0,0 2 16 16,2-2-16-1,-6 2 0-15,3 0 0 0,1 0-16 32,-4 1 16-32,0-1-16 0,2-2 16 15,0 2 16-15,2 0-16 16,-1 0 0-16,-1-2 16 0,-6 2-16 15,5 0 0-15,-5 0 0 0,0-2 0 16,1 2 0 0,1 0-16-1,1 1 0-15,2-1 16 0,-2 2 0 16,1-1 16-16,0-1 0 15,0 0-16-15,1-2 8 0,-5 0 0 16,0 2 0-16,-3-2-8 16,1 0 8-1,-6 0 0-15,-2 0-8 16,-3 0 8-16,-5 0 8 0,-5 0-8 15,-2 0 0-15,-6 0 0 16,-3 0 40-16,0 0 72 0,0 0 80 16,0 0 104-16,0 0-8 31,0 0-104-31,0 0-88 0,0 0-96 31,0 0-8-31,0 0-432 16,-20 0-1024-16,-5 0-1081 0,-9 0-6513 15</inkml:trace>
  <inkml:trace contextRef="#ctx0" brushRef="#br0" timeOffset="31362">8203 9106 288 0,'0'0'2632'0,"0"0"-1064"16,0 0-839-16,0 0 79 16,0-2 304-16,0 2 80 15,0 0-256-15,0 0-343 16,0 0-169-16,0 0-152 15,0 0-168-15,0 0-104 0,5 0-72 16,2 0 32 0,2 0 40-16,4 0 48 0,3 0 88 15,4 0-16 1,-1 0 8-16,7 0 56 15,5 0 40-15,4 0-32 0,7 0 0 16,5-2 40-16,3-4 88 16,2 0-128-16,-1 0-104 15,1 2 8-15,1 0-48 0,-6 0 16 31,5-1 32-31,0 3 0 16,-2-1 56-16,1-1-40 0,-1 0 16 16,0 0-24-16,-3 0 72 15,2 0 16-15,-7-1-32 16,-4 3 17-1,1 2 31-15,-2-2-88 16,-3 2-40-16,2 0 64 0,-2 0 32 16,1 0-64-16,2 0-48 0,2 0 0 15,3 0 80-15,3-2 136 16,1 1-160-1,4-3-112 1,0 0 56-16,5-2-56 0,0 0 64 16,3-1-64-16,0 3 40 0,-5 1-48 15,0-1 0-15,-11 2 0 0,4 2 0 16,-6-2 0-16,-3 2 0 31,-3 0 8-31,-3 0-8 16,-1 0 0-1,-4 0 0-15,0 0 0 0,-3 0 0 0,-1 0 0 0,-2 0-8 16,1 0 8-16,-2 0 0 15,4 0 8-15,-4 0-8 32,4 2 0-32,1 0 8 0,2 2-8 31,-2-3 8-31,2 1-8 0,-4-2 8 0,3 2 8 0,0-2 40 15,-2 0-56-15,3 2 8 16,-2-2 8-16,-1 2-8 31,1 3-8-31,-1-1 0 0,-2 0 0 16,3-2 0-16,-2 2 0 15,1 0 0-15,0-2-8 0,-1-1 0 0,2 1 0 16,-7 0 8-16,0 0 0 16,-4 1 0-1,2-3 0 1,-4 2-8-16,0 0 8 0,1 0 0 15,-3 0 0-15,3 0 8 16,-1-2-8-16,-1 2 0 0,-2 0 0 16,3-2 0-16,-3 2 0 0,3 0 0 15,-4 0 8-15,3 0 0 16,-2-1-8-1,3 1 0-15,0-2 0 16,2 2 8-16,3 0-8 16,-3-2 0-1,0 0 8-15,3 3-8 0,-3-3 8 0,-1 2-8 31,2 0 0-31,-1-2 0 0,-2 2 0 16,2 0 0-16,0 0 0 16,3 0-8-16,2-2 8 0,-2 2 0 15,2 0 0-15,1 0 0 16,1 0 0-1,-1 0 0-15,1-2 0 0,4 2 8 0,0-2-8 32,3 0 8-32,4 0-8 15,0 0 16-15,-1 0-8 0,1 0 0 16,-2 0 0-16,-3 0 0 15,3 0 0 1,-6 0-8-16,-4-2 8 0,4 0-8 0,-4 0 0 16,-3 0 0-1,0 2 0-15,-3-2 8 16,0 0-8-16,-3 2 8 0,-2-2-8 15,2 2 0-15,-5 0 0 16,-1 0 0-16,-4 0 8 16,0 0 0-16,0 0 128 15,0 0-32-15,0 0 56 16,0 0 80-16,0 0-16 15,0 0-56-15,0 0-72 0,0 0-40 16,0 0-8-16,0 0-40 16,0 0 0-16,0 0 56 15,0 0-8 1,0 0-8-16,0 0 0 15,0 0 8-15,0 0 16 0,0 0 0 16,0 0 0-16,0 0 0 16,0 0-8-16,0 0-56 15,0-2-8-15,0 2-440 0,-22 0-840 31,-7 0-1697-31,-7 0-5136 0</inkml:trace>
  <inkml:trace contextRef="#ctx0" brushRef="#br0" timeOffset="36969">4193 11336 1304 0,'0'0'2376'0,"0"0"-1343"16,0 0-249-16,0 0 32 0,0 0 88 15,0 0 8-15,0 0-160 0,0 0-55 16,0 0-97-1,0 0-56-15,0 0-120 16,0 0-208 0,0 0-72-16,0 0-56 0,0 0-88 15,0 0 0-15,0 0-48 16,0 0 32-1,0 0-56-15,0 0 64 16,0 0-8-16,0 0 8 0,0 0 8 16,7 0 72-16,-1 0 56 15,6 0 24 1,1 0 8-16,3 0-8 0,3-2-40 0,2 0-8 15,0 0-40-15,0 2 0 16,3-2 0 0,1 0 0-16,0 2 0 15,1-2-56-15,-2 0 0 0,4 0 0 16,1-3 48-16,2 1-40 15,3 1 64-15,1-3 24 16,2 2-32-16,2 0 88 0,1 0-32 16,1-1-48-16,-3 1-16 31,1 0 0-31,2 1-16 0,-4-3 16 15,0 2-64-15,2-2 72 16,-2-1-16 0,-3 3 0-16,1 0 16 0,2 1-56 0,-4-1 48 15,1 0-16 1,3 0 33-16,-7 1-33 15,3 1 16-15,-3 0-64 0,3 0 8 16,-6 2 48-16,2-2-40 16,0 2 32-16,0 0 40 15,2 0 0-15,-4 0 16 16,3 0 8-16,0 0-16 15,3 0 32-15,0 0 16 16,1 0 88-16,0 0-8 0,2 0-104 16,-1 0-104-16,1 0 64 15,3 0 24-15,1 0-16 16,-3 2-80-1,4-2 64-15,-1 2-64 16,-1 0 16-16,-1 0-16 0,3 3-8 16,-4-3 8-16,2 2-8 15,-1-2 8-15,-4 0 0 16,2 1 40-16,-4-1-40 0,-1 0 0 31,0 0 40-31,-4 0-40 16,0 2-8-16,-4-1 0 0,-2-1 0 15,0 0 0-15,-2 0 0 16,-1 0 8-16,0 0 8 15,-3 0 40-15,4 0-48 0,-5-2 40 32,7 0-40-32,-3 2 8 0,2-2 64 15,2 0-24-15,-2 0-8 0,1 0 0 16,-2 0-40-1,-1 1 0-15,3-1-8 0,-2 2 8 16,4 0-8-16,1-2 0 16,2 2 0-1,1-2 16 1,4 2-16-16,3-2 8 0,-4 0 0 0,4 0-8 0,0 0 8 15,2 0 40-15,-2 0-40 16,1 0-8-16,-2 0 8 16,2 0 0-1,-1 0 0-15,2 0 48 16,-1 0-48-1,5 0 8-15,-6-2-8 0,5-2 8 0,-7 2-8 16,4-1-8-16,-1-1 0 16,-1 0 0-16,-3 2 0 0,0 0-8 31,1 2 8-31,-6 0 0 15,1 0 0-15,-1 0-16 0,0 0 8 16,-2 0 8-16,2 0 0 16,-3 0 8-16,-1 0-8 15,1 0 0-15,-4 0 0 0,1 0 0 31,1 0 0-31,-4 0 0 16,3 0 16-16,-4 0-16 0,2 0 8 16,-2 0-8-1,-2 0 8-15,6 0-8 0,-6 0 8 16,2 0 0-16,-1 0 40 0,0 0-48 15,-3 0 0 1,1 0 0 0,-1 0 0-1,-1 0 0-15,0 0 0 16,1 0 0-16,-1 0 0 0,-3 0 0 15,3 0 0-15,-1 0 8 0,-2 0-8 16,3 0 8-16,-1 0-8 0,0 0 8 16,-1 0-8-16,1 0 0 15,-2 0 0-15,3 0 0 0,1 0 0 16,-1 0 8-16,0 0-8 31,1-2 8-31,2 2-8 0,-1-3 8 16,5 1-8-16,3-2 8 15,-2 2-8-15,2 0 8 0,2 0-8 16,-2 0 0-16,5 1 0 31,-5-3-8-31,1 2 8 16,1 0-8-16,0 0 8 0,-1 0 0 15,2-1 0-15,2 1 0 16,2 0 0-16,1 0 0 15,1 0 0-15,1 0 8 0,1 0-8 16,1 2-8-16,-1-2 8 16,-1 2 8-16,-2-2-8 0,1 2 0 15,3-1 0 1,-6 1 0-16,5 0 0 15,-1-2 0-15,3 2 8 16,0-2 0-16,-2 0-8 0,2 0-8 16,0 2 8-16,0-2-8 15,-2 2 0-15,2 0 0 0,-1-2 8 16,2 2-8-1,-3-3 0-15,1 1 0 16,5 0 8-16,-4 0 8 16,5 0-8-16,-2 0 0 0,2 0 0 15,1 2 0-15,1-2 0 16,1 0 0-1,0 0 8-15,0 1-8 16,-4-1 0-16,4-2 0 16,-3 2 0-16,2-3 0 0,-3 3 0 15,3-2 8-15,2 2-8 16,-1 0-8-16,2 0 8 0,6 2 0 31,-2-2 0-31,1 2 0 16,1 0-8-16,0 0 8 15,2 0 0-15,-1 0 0 0,-1 0-8 16,1 0 8-16,-3 0 8 15,2 0-8-15,0 2 8 0,-5 2-8 16,2 0 0-16,-5 0-16 16,3 1 8-1,-1-1 0 1,0 0 0-16,-2-3 0 0,1 3 8 0,-4 0-8 15,1-2 8-15,1 0-8 16,-3 0 8-16,3 2 0 0,-6-1 0 16,2 1 0-1,-3-2-8 1,5 2 8-16,-5-2 0 0,-2-1 0 15,1 1-8 1,-4-2 0-16,-3 2 0 0,-1-2 0 0,-2 2 8 16,-2-2 0-16,2 0 8 0,-4 2-8 31,0-2 0-31,1 2 0 15,1-2 8-15,-5 2-16 0,2 0 8 16,1 0 0 0,0 1 0-16,1-1 0 0,2 0 0 0,-1 2 0 15,5-2 0-15,0 0 0 31,-2-1 0-31,5 1-8 16,-1 2 8-16,1-2 0 0,2 2 0 16,-1-2 0-16,3 3 0 15,-3-3 0-15,4 0 0 0,0 0 8 16,2 0 0-16,-4 0 0 31,3 0-8-31,-4-2 0 16,0 2 0-16,-1-1 8 0,1-1-8 0,-7 2 0 15,5 0-8-15,2 0 0 16,-3-2 8-1,1 0 0-15,0 2 8 0,0-2-8 16,1 0 8 0,-5 0-8-16,4 0 0 15,-7 0 0-15,1 0 0 0,-4 0 0 16,2 0 0-16,-1 0 0 0,1 0 0 15,-2 0 0 1,4 0 0-16,-4 0 0 16,2 0 0-16,2 0 0 15,-2 0 0-15,1 0 0 16,1 0 8-16,1 0 0 0,-1-2 0 15,-4 2 0-15,-1-2-8 0,3 2-8 16,1 0 8-16,1 0 0 31,-2 0-8-31,0 0 8 16,0 0-8-16,-3 0 8 0,-2 0 0 15,-3 0 0-15,-3-2-8 16,-4 2 8-16,-4 0 8 0,-2 0 40 16,3 0-40-16,-3 0 56 31,0 0 16-31,0 0 0 15,0-2 96-15,0 2 48 0,0 0 48 16,0 0-8-16,0 0-32 16,0 0-40-16,0 0 8 0,0 0-79 0,0 0 7 15,0 0-40 16,0 0-40-31,0 0-40 0,0-1-8 16,0-5-344-16,-16-4-1409 0,-15-3-1424 16,-4 4-9153-16</inkml:trace>
  <inkml:trace contextRef="#ctx0" brushRef="#br0" timeOffset="47888">9891 6058 3288 0,'0'0'2969'32,"0"-2"-1289"-32,0 0-400 15,0 2 185-15,0 0-345 0,0 0-504 16,0 0-424-16,0 0-192 15,0 0 0-15,0 0-112 0,2 0-120 16,10 14 104-16,0 6 128 31,9 10 96-15,0 10 56-16,-5 4 32 0,2 4 8 0,-5-2-88 15,-2-1-56-15,-1-9-40 0,-4-8 48 16,-1-6-48-16,0-10 72 16,-5-6-72-16,1-4 88 31,-1-2 256-31,0 0 321 0,0 0 247 15,0-2 112-15,0-14-224 16,0-6-440-16,0-10-368 0,7-10-96 16,4-7 24-16,2-3-104 15,10 1-144-15,2 2 64 16,-2 7 80-1,-2 6-24-15,-3 8 40 0,-5 10-16 32,-7 6-24-32,1 8-152 0,-2 4-120 0,1 0-40 0,2 12 79 15,0 12 281-15,3 10 152 16,-2 4 48-1,0 4 24-15,-1-2-64 16,0-6 64-16,0-3-72 0,-1-7 0 16,3-5 0-1,-2-6-8-15,-2-3-56 0,1-3 56 0,1-5-56 16,-5 0 8-16,5-2 8 31,0 0 40-31,2 0 8 0,-1-15 48 16,3-10 88-16,-1-5-8 15,0-4-128-15,-1-4 0 16,-7 3-48-16,2 0-8 0,-5 7 48 15,0 4 8-15,0 8 56 32,0 6 72-32,0 4 217 0,0 6 143 15,0 0-56-15,-2 0-312 16,-2 4-120-16,2 11-200 0,0 8 128 15,2 3 72 1,0 0-48-16,0-3-40 0,0-4-8 31,5-4 24-31,7-4 16 0,-1-3 0 0,0-2-168 16,2-1-377-16,2-3-455 15,4-2-616-15,-1 0-1305 0,-7 0-2384 16</inkml:trace>
  <inkml:trace contextRef="#ctx0" brushRef="#br0" timeOffset="48395">10551 6008 4640 0,'0'0'1345'0,"0"0"-889"15,0 0 688-15,0 0 384 0,0 0-343 16,0 0-177-16,34 82-232 16,-26-57-216-16,-4 2-120 0,-3-1-168 31,2 0-176-16,1-2-16-15,-3-1-24 0,-1-4-40 0,2-4-16 16,-2-8 0-16,0-3 16 16,0-4 104-16,0 0 88 0,0 0 73 15,0-2 191-15,0-11 112 31,0-11-536-31,0-8-48 16,5-9-104-16,3-3-88 0,3-2 56 16,5 4-16-16,2 2 24 15,-3 6 32-15,4 8 0 0,-6 3 88 0,1 10-80 16,-5 4 40-1,-6 7-24 1,3 2-48-16,-1 0-33 16,3 0 25-1,0 11 0-15,4 8 96 0,-1 5 32 0,2 8 104 0,-2 2 56 16,2 0 41-16,-2 1-57 0,-1-4-88 31,-2-4 64-31,2-5-40 16,-2-2 16-16,-3-2-40 15,1-2-56 1,-6 11-705-16,0-6-1535 0,0-3-5610 0</inkml:trace>
  <inkml:trace contextRef="#ctx0" brushRef="#br0" timeOffset="50215">8638 6230 4905 0,'0'0'2496'0,"0"0"-1064"16,0 0-79-1,0 0-145-15,0 0-288 0,0 0-384 16,0 0-296-16,-2 0-120 0,2 0-64 16,0 0-56-16,0 0-64 15,0 0-64-15,5 0 24 16,13 0 104-16,8 0 80 0,9 0 48 31,9 0 40-31,4 0 32 16,10 0 8-16,4 0-8 0,5 0 33 15,6 0-9-15,-5 0 0 16,1-2-80-16,-4-4-40 0,-4-1-104 15,-7 1 64-15,-1-3-48 32,-1 3 48-17,-4 2-56-15,-4 0 40 0,-7 2-48 0,-3 2 8 16,-4 0-8-16,-7 0 8 15,-7 0 48-15,-1 0-56 0,-10 0 8 16,1 0 0-16,-3 0 40 31,-1 0-32-31,1 0 40 0,-1 0-40 16,-2 0-8-16,1 0-8 0,-1 0 0 15,2 0-560-15,-2 0-913 16,0 0-943-16,-10 0-2361 0</inkml:trace>
  <inkml:trace contextRef="#ctx0" brushRef="#br0" timeOffset="50984">9492 5994 600 0,'0'0'2424'0,"0"0"-792"15,0 0-199-15,0 0 207 16,0 0-232 0,0 0-367-16,0 0-353 15,-3-5-200-15,3 5-144 0,0 0-144 16,0 0-184-16,0 0-16 15,0 0 0-15,0 0 48 0,18 7 104 16,7 5 0 0,6-1 128-16,9 8-16 15,2 1-96-15,0 2-8 16,0 0-40-16,-3 2-32 0,-5-3-16 15,-6-2-16-15,-6-3-48 0,-4-2 56 16,-2-1-16-16,-5-6-40 31,-3-1 72-31,-4-4-8 16,-4 0 24-16,1-2 40 0,-1 2 97 15,0-2 135-15,0 0-8 16,0 0 24-16,0 0-56 0,0 0-8 16,0 0-32-16,0 0-40 31,0 0-56-31,0 0-40 15,0 0 72-15,0 0 200 0,0 0 72 16,-5 2 48-16,-7 2-47 16,-5 3-249-16,-7-1-168 0,-3 5-80 15,-12 4-176 1,-29 17-1601-16,12-6-2384 15,4-3-4489-15</inkml:trace>
  <inkml:trace contextRef="#ctx0" brushRef="#br0" timeOffset="61107">11217 6179 1696 0,'0'0'1480'0,"0"0"-336"0,0 0 225 16,0 0-129-16,0 0-192 16,0 0-296-16,0 0-31 15,0 0 23 1,0 0 32-16,0 0-136 0,0 2-64 15,0-2-64-15,0 0-56 16,0 0-96 0,0 0-40-16,0 0-31 0,0 0 15 0,0 0-56 15,0 0-216 1,0 0-32-16,6 0-184 15,14 0-48-15,14 1 224 16,12 1 8-16,16 0 8 16,6-2 72-16,9 0-72 15,-1 0 0-15,5 0 8 0,3 0-8 0,1 0 0 31,-2 0 0-31,-1-2-8 16,-9-1 8-16,-9-1 0 16,-10 1-8-16,-9 1 0 0,-15 0 8 31,-5 2 0-31,-11 0 8 15,-7-2 40-15,-7 2 168 0,0-2 496 16,0-2 384-16,0 0-56 16,-4-4-632-16,-10-2-416 15,-15-2-1216-15,1 2-1512 0,4 2-2586 0</inkml:trace>
  <inkml:trace contextRef="#ctx0" brushRef="#br0" timeOffset="61651">12116 6006 4905 0,'0'0'1520'0,"0"0"-1272"0,0 0 128 16,0 0 704-16,0 0 32 15,0 0-327-15,125 64-193 31,-85-42-96-15,2-2-32-16,-2 0-168 0,2 0-128 16,-6-4-24-16,-2 2 224 15,-5-4-112-15,-5-1-128 0,-13-2 24 16,-4-1 16-16,-2 1 88 15,-5 0 232-15,-7 6 497 0,-17 6-81 16,-10 5-520-16,-11 2-384 0,1 0-336 31,2-5-760-31,-3-11-553 16,11-10-1087-16,10-4-5122 0</inkml:trace>
  <inkml:trace contextRef="#ctx0" brushRef="#br0" timeOffset="62488">13042 6068 3344 0,'0'0'1569'15,"0"0"-745"-15,0 0 1048 16,0 0 153-16,0 0-217 31,0 0-552-31,-121-58-608 0,109 76-424 16,-1 14-224-16,2 12 72 15,1 8 56-15,7 3 128 0,3-4 25 0,0-4-57 16,0-11-216-1,11-6 8-15,9-6-8 16,-2-8 8 0,6-8-16-1,-2-6 104-15,6-2 48 0,-1-9 104 0,6-16 264 16,-3-10-160-16,-1-5-96 0,-4-5-72 15,-8-6-64 1,-10 3 24-16,-7 0 72 16,0 5-96-16,0 9-32 15,-18 9-8 1,0 7-40-16,5 8-48 0,0 5-160 0,2 5-408 15,5 0-576-15,2 0-625 0,4 13-1119 16,0 0-1465-16,10-2-1144 16</inkml:trace>
  <inkml:trace contextRef="#ctx0" brushRef="#br0" timeOffset="62820">13381 5789 6113 0,'0'0'1872'0,"0"0"-1016"0,0 0 377 0,0 0-345 15,0 0-272-15,0 0 176 16,0 141 56-1,-8-79-7-15,1 4-217 0,2 2-64 16,-1-2-40-16,4-4-288 16,2-7-112-16,0-8-64 15,0-6 24-15,0-9-80 0,0-8 0 16,0-6 48-1,0-5-40-15,0-8-8 16,0-3 8-16,0-2 136 0,0 0-144 16,0-7-464-16,4-32-832 15,7 1-1257-15,-1-2-2480 16</inkml:trace>
  <inkml:trace contextRef="#ctx0" brushRef="#br0" timeOffset="63620">13725 5846 464 0,'0'0'5801'0,"0"0"-3873"0,0 0-615 16,0 0 623-16,0 0-296 15,0 0-415-15,-7 1-385 16,-6 11-448-16,-3 5-104 0,-3 2 0 16,-4 5-144-1,-1 1-136 1,-3 3 48-16,1 0-48 0,-3 0-8 15,1-2 8-15,4-2 0 0,1-4 40 16,7-3-40-16,3-6-8 16,5-1 8-16,3-6-8 0,4-2-56 31,1-2-16-16,0 0 24-15,0 0 40 0,0 0 8 0,0 0 0 16,0 0 0-16,0 0 8 16,0 3-8-16,-3 1 0 0,-2 1-96 15,-3 3 96-15,-2 4 8 31,-1-2-8-31,3-2 0 16,3 0-144-16,-2-4 136 0,6-1 8 16,-3-1 0-16,4-2 56 15,0 0-56-15,0 0 8 0,0 0-8 16,0 0-16-16,0 0-48 31,0 0 48-31,0 0 16 0,0 0 0 16,0 0 80-16,0 0-80 15,0 0-40-15,0 0-104 0,4 0-112 16,9 4 168-16,3 1 88 0,1 1-8 15,6 2 0 1,-2 1 8 0,3 0-8-16,4 1 8 0,-4 3-8 15,0 0 0-15,0 6-8 16,4-2 16-16,1 8 0 15,2-1 0-15,1 2 24 0,-1 0-16 16,-2-4 40 0,-3-2-48-16,-1-1 16 15,-4-8 40-15,0 1-56 0,-6-6-152 16,-7-3-1473-16,-6-3-1591 15,-2 0-5730-15</inkml:trace>
  <inkml:trace contextRef="#ctx0" brushRef="#br0" timeOffset="82256">7926 11829 5433 0,'0'4'2552'0,"-5"5"-1856"15,-3 0-504-15,-4 3-16 0,-2 1 545 16,-1 2 271-16,-1 2-424 31,-3-4-272-31,1 4 64 0,-5-4 240 16,1 2-16-16,-6-2 48 15,1 4-279-15,-7 2-25 16,-5 2-144-16,0 1-24 0,-3 1-48 15,0 2 24-15,-3-1 8 0,2 0-88 16,-1 0 120-16,0-2-24 0,2-2 24 31,0-2 16-31,2-2 104 16,5-2 0-16,-1-3-16 15,2-4-40-15,3 1-56 0,2-2-64 16,5-1-48 0,-5 1 48-16,5-3-40 0,0 1-8 0,1 0 24 15,-1 0-88 1,-5 2-8-16,-4 1 16 15,1-1-8-15,-8 3-8 16,-1-1 8-16,-4 5 0 0,0-2 0 16,-7 4 40-16,-4 2-48 15,-4 2 0-15,-5 0-16 16,6 2 8-1,-1-1 8 1,5-4 0-16,5-4 8 0,-2-2 0 0,5-2 96 16,2-4-56-16,-2 2-40 15,4-4 8-15,1 0 64 16,-2 0-16-16,2 0 0 0,-6 0-48 31,4 0 40-31,-4-2-56 16,1 2 0-16,0-2 0 0,2 0 8 15,-4 0 8-15,2 0-8 16,1 0 40-16,2 0-40 15,-3 0 56-15,0 0-64 0,2 0 0 16,-2 0 0 0,4 0 0-16,1 0 8 15,1 0-8-15,1 0 0 16,0 0 0-16,-2 0 0 0,0 0 8 15,-4 0-8-15,1 0 0 16,-2 0 8-16,2 4-8 16,-5 0 0-16,2 0-16 15,-4 2-40-15,0 0 8 16,-1 2-24-1,1-2 24-15,4 3 48 16,-1-4 0-16,3 1 8 0,0 0 0 0,4-2-8 16,0 2 0-1,2-1 0-15,-2 0 0 16,2-1-8-16,-6 2-120 0,4 2-8 15,-3-1 24-15,-2 0 96 16,4 1-32-16,-2-2 40 16,-2 3 8-16,5-3 0 0,0-1 0 31,-3 1 8-31,6-2-8 15,0 0 8-15,2-2-8 0,3 1 8 16,0-3-8-16,3 0 8 16,1 0-8-1,-4 0-8-15,3 0 0 0,-1 0 8 0,1 0-8 31,-8-5 8-31,2 3 0 0,-5-2 0 16,-3 0 0-16,-2 2 0 0,4-3 0 16,-1 1 0-16,5-3 8 15,0 1 40-15,4-2-40 16,-1 2-8-16,4-1 0 15,-5-2-16 1,5 1 8-16,-2 2 0 16,1-3-8-16,8 0-40 0,-1-1 8 0,-2 0-72 15,4-2 48-15,-2-2 16 16,2 0 0-16,0-6 8 31,-5 0 0-31,4-4 32 0,-5-5 8 16,1-1-64-16,0-4 64 15,3-2-8-15,-2-1-48 0,6-3 16 16,-1 1 32-16,4 1 8 15,3 4 0-15,3 2-8 0,0-2-32 32,3 0 40-32,5-2-80 31,4-7-8-31,1 0 16 0,0-4 32 15,0-2-24-15,16-2-24 16,3-1 88-16,4 2-56 16,7 0 16-16,1-1 40 0,1 7-64 15,4 5 64-15,-1 2-88 16,3 8-64-16,2 0 32 0,8 5-16 15,3 0-32-15,7 0 48 0,6 2 64 16,4 0 48 0,2 2-32-16,5 0 32 0,1 0 8 15,5 1 0 1,-3 2-40-1,1-2 40-15,-2 4 0 0,1-2-48 0,-2 2 56 16,3-2 0-16,-5 4-8 16,2 2 8-16,-3 1-16 0,1 2 8 15,3 0-56 1,-1 0 56-16,2 2 8 15,3 0-8 1,-1 1 0-16,-1-2 8 0,2 3 0 0,3-2 0 16,0 2 0-16,3-2-8 15,-1-1 8-15,0 2-16 16,-7 1 16-1,-3 2 0-15,-7 2-8 16,-6 0 0-16,-2 0 0 0,-4 0 8 16,1 0 8-16,-3 8-8 15,1 0 0-15,-1-2 0 16,2 2 8-16,-1-2-8 0,3-2 0 31,-3 1 8-31,2-2 8 16,-4 1 0-16,-4-2-16 0,0-2 16 15,-2 2-16 1,-6 0 0-16,2 2-8 0,-2 0 0 15,0 0 8-15,0 3 0 0,0-4 0 16,1 3 0 0,-2-2 0-16,1-2 0 15,0 2 8-15,0-2 0 16,0 0-8-16,1 0-8 0,-4 1 8 15,1-1 0-15,1 0 0 16,-3 1 0-16,0 1 0 16,-3 2 8-16,-1 0-8 15,-2 3 8-15,1-1 8 16,-1-1 32-16,2 3-48 15,0 1 8-15,0-2 0 0,-2 1-8 32,2 1 8-32,3 0-8 0,-5-1 8 15,-1 3 0-15,0-4 0 31,1 4-8-31,-3-1 8 16,0-1 8-16,-3 4-8 0,1-1 0 16,-2 0 56-1,-1-2-56-15,0-1-8 0,-1 2 8 0,-4-3-8 16,4-2 8-16,-1 2-8 15,-2-2-8-15,-1 0 8 16,-3-2 0-16,2 2 0 0,-2 0 0 16,0-2 0-16,-1 2 0 15,1 0 0-15,2 0 8 0,-5 0-8 31,1 0 0-31,1-1 0 0,-1 0 0 16,2-1-8-16,-4-2 8 16,-1 0 0-16,4 1 0 0,-3-1 0 15,0 0 0-15,1 1 8 16,1 3-8-16,1 1 0 15,1-1 0 1,2-1 0-16,-2 3 0 16,2 1 0-16,-2-2 0 0,-5-1 0 15,4 1 0-15,-4-1 0 0,-3-4 0 31,2 0 0-31,-7-1 0 16,5 1 0-16,-5 0 0 16,2 1 0-16,5 1 8 0,-2 2-8 15,3 1 0-15,0 4 0 0,-3-1 0 16,4-3 0-16,-7 4 0 31,1-5-8-31,-3-1 8 0,1-3-8 16,0 1 8-16,-4-3 0 15,4-2-8-15,-4 2 8 16,1 0-8-16,2 0 8 0,-1 0-8 15,0 2 8-15,-1-2 0 16,-1-2 8-16,4 2 0 0,-4-2 40 31,0 0 16-31,0 0-48 16,0 0-8-16,0 0-8 15,0 0-56-15,0 0-80 0,3 2 16 0,-2 0-16 16,1 1-32 0,3 4 160-16,-2-1-40 0,2-2 40 15,1 2-64 1,-6-4-32-16,0 0-176 15,0 0-16-15,0-2-17 16,0 0-375-16,0 8-560 0,-11 0-952 16,-7 0-4554-16</inkml:trace>
  <inkml:trace contextRef="#ctx0" brushRef="#br0" timeOffset="88717">4726 13435 2760 0,'0'0'1480'0,"0"0"-799"15,0 0 71-15,0 0 304 0,0 0 56 16,0 0-312-16,0 0-304 31,0 0-103-31,0 0-57 16,0 0-104-16,0 0-48 0,0 0-40 15,0 0-16-15,0 0-24 0,0 0 24 16,0 0-16-16,0 0-8 0,0 0-32 16,0 0-24-1,0 0-40 1,0 0 64-16,0 0-64 15,0 0 88-15,0 0-88 0,0 0 0 16,0 0 0-16,0 0 0 16,0 0-8-16,0 0 8 0,0 0 0 0,0 0-8 31,0 0 0-31,0 0 0 15,0 0 0-15,0 0 0 16,0 0 0-16,0 0 0 0,0 0 0 16,0 0 0-16,0 0-8 15,2 0 8-15,4 0-16 0,7 0 16 31,3 0 0-31,4 0 48 16,2 0-32-16,1 0 48 0,-2 0-16 16,0 0-32-1,0 0 64-15,2 0-32 0,-2 0 8 16,3 2 32-16,3-2-24 0,2 0 0 31,2 0-16-31,1 2 0 16,1-2 8-16,2 0 16 0,6 0 48 15,-3 0-32-15,4 0 64 16,0 0-8-1,0 2-32-15,2-2 16 0,0 0 16 0,-1 0-40 16,1 0-16 0,3 0-72-16,-1 0 32 15,6 0 16-15,0 0 8 0,3 0 8 16,0 0-16-16,8 0 0 15,0 0 80-15,3-2 8 16,-3-6-23-16,1 0-57 16,-4 3-8-16,1-2 24 15,4 3 16-15,-4 0 24 16,4 2-48-16,0 2 16 0,-1 0-24 15,-4 0 16-15,0 0-24 16,-2-2 40-16,-2 0 8 31,-1 0-40-31,5-4-24 0,-3 1 128 16,1-4 144-16,0-1-136 0,-2 2-88 15,-1 0-24-15,-1 0 8 16,-4 4 48-16,1 0-72 16,-1 2 0-16,-3 2 8 0,-2 0-16 31,2 0-48-31,0 0 0 15,5 0 16-15,-5 0 32 0,1 0-32 16,2 0 0-16,-3 0-8 16,1 0 40-16,2 0-48 15,-1 0 8-15,3 0 0 0,1 4 0 31,3 0 0-31,-4 0 8 0,5-2-8 16,-4 2 0-16,-1 0 0 0,-2 0-8 16,1 2 8-16,9 0 0 15,-3 0 0-15,9-2 8 16,-2 3-8-16,1-4 8 15,4 1-8 1,-4 0 0 0,4 0 40-16,1 2-48 0,1 3 8 0,0-2-8 0,0 3 0 15,3-2-16-15,-1-1 16 16,5-3 8-16,4-4 0 15,0 0 40 1,4 0-32-16,1 0-16 16,0 0 16-1,-3-6-8-15,-3 1 0 0,-8-1-8 0,-2 4 8 16,-3 0-8-16,-7 2 8 15,2 0-8-15,0 0 0 0,-7 0 8 32,3 0-8-32,-1 2 0 15,-2 2 8-15,1 3-8 16,-2-1 16-16,0 1-16 0,1 1 8 15,-3 0 0-15,1 1-8 16,-1-2-8-16,-1 3 0 0,-2 1 8 31,0-1 0-31,3-1 0 16,-6 2 0-16,1-1 0 0,4-1 0 15,1 0 0 1,4-1 0-16,-2 0 8 0,3-1-8 0,0 0 0 16,-3-1 0-16,1 2 0 15,-2-2 0 1,-1-1 8-16,0 2 0 15,1-1 0-15,4 0-8 0,-5 0 0 16,4-1 16-16,-3 2-8 16,0-1-8-16,2 0 0 0,-1-2 0 15,2 2 8 1,4-4 0-16,-4 1-8 15,2 2 8-15,1 1-8 16,1-2 0-16,1 0-40 0,2 0 40 16,1 0 8-16,-2 0-8 15,2-1 8-15,-2-2-8 0,-4 1 0 31,1 0 0-31,-7 0 0 16,4 0 0-16,-2 0 0 0,-2-2 0 16,-3 2 0-16,-1-2 0 15,-4 0 0-15,-2 0 0 16,3 0 0-1,-4 0 0-15,0 0 0 16,-2 0 0-16,0 0 0 16,2 0 0-16,-6 0 0 0,1 0 8 15,0 0 0-15,-1 0 32 16,-1 0-40-16,2-4 0 31,-1 2 0-31,1-2 0 0,-1 1 8 0,1-2 0 16,-2-1-8-16,2 2 0 15,-3-2 8-15,0 2-8 16,2-2-8-1,-6 2 8-15,0 0-8 16,2-2 8-16,-1 2-8 16,-1-2 8-1,-1 0 8-15,0-1-8 0,-4 4 0 0,-1-1 8 0,-8 0-8 16,2 2 8-16,-9 2-8 0,-2-2 0 15,-1 2-8-15,-4 0 8 16,-2 0 8-16,3 0-8 16,-3 0 8-1,0 0 88-15,0 0-24 16,0 0 8-16,0 0 16 15,0 0-24-15,0 0-24 0,0-2 0 16,0 2-40-16,0 0 48 16,0 0-56-16,0 0 0 0,0 0 0 31,0 0 0-31,0 0-192 15,0 0-888-15,0 0-1264 16,-11 2-2025-16,-5 4-3721 0</inkml:trace>
  <inkml:trace contextRef="#ctx0" brushRef="#br0" timeOffset="93394">4885 14640 728 0,'0'0'1008'16,"0"0"120"-16,0 0 80 0,-15 0-63 15,15 0-193-15,0 0 120 16,0 0-32-16,0 0-152 15,0 0-223-15,0 0-169 0,0 0-144 16,0 0-160 0,0 0-88-16,0 0-104 15,0 0-56 1,0 0-112-16,3 0 80 15,17 0 88-15,7 0 624 16,4-6-168-16,4 0-160 16,1-3-24-1,3 0-16-15,-1 1 24 0,4-2 8 0,2 1 16 0,4 0-72 16,-1-1-88-16,5 1-8 15,1-4-64-15,1 3 105 16,2-2-57-16,-1 0 32 0,-2 2-40 16,1 0 80-16,-4 0-80 31,-2 0-16-31,-1 2-24 0,0-2 16 15,-2 0 32-15,2 2-24 16,-4 0-48-16,3 0 0 16,2 0-32-16,-6 0 48 0,3-1-8 15,2 2-48-15,0-1 0 31,0 2 48-31,0-1-40 0,-1 3 64 0,1 1 24 16,-2 1-104-16,-1 0 8 16,1 2 104-16,-3 0-24 15,-1 0 0-15,-3 0-80 0,-2 0 80 16,1 0-80-1,0 0 0 1,-1-2 8-16,-2 2 40 16,-2 0 24-16,2-2-16 0,-3 2-56 15,1 0 88-15,-3 0-40 0,-3 0-40 16,1 0-8-16,-1 0-8 0,-5 0 8 31,3 0-8-31,-1 0 8 16,1 0 40-16,-1 2-40 15,1 0 40 1,2 2-40-16,0-1 8 0,1-1-8 0,1 0 8 0,1 0 40 15,-2 1-48-15,4-3 0 32,-4 0-8-32,4 0 8 0,0 0-8 15,-1 2 0-15,7-2 0 16,1 0 0-1,2 0 8-15,2 0 0 0,3 2 0 0,2-2-8 16,1 0 16-16,4 0-8 31,3 0-8-31,3 0 8 0,-1 0-8 16,4 0 8-16,2 0-8 15,-2 0 0-15,2 0 0 0,2 0 0 16,-2-2 8-16,-2 0 64 0,2-1-72 16,2 1 8-1,1 0-8 1,-1 0 0-16,4 2 0 0,-4-2-8 15,-4 1 8-15,2-1 0 16,0 0 48-16,0 0-48 16,-3-2 0-1,4 2 0-15,-5-2-8 0,-1-1 0 16,1 1 8-16,-4 0-8 15,5 1 0-15,-3-1 8 0,1 0 0 32,3 2 0-32,-4-2 0 15,1 0 0 1,0 1 0-16,0-1 0 0,-3 2 0 0,-3 2-8 15,-1 0 8-15,-1 0 0 16,0 0 0-16,4 0 0 0,-7 0 8 16,1 0-8-16,2 9 0 31,0-1-8-31,-5 0 0 0,2-1 8 15,0-1 8-15,-3 1 0 16,2-3 0-16,-2 0 0 16,0 2 0-16,1-3 40 0,-2 6-48 15,4-1 8-15,-1 0-8 16,0 1-8-16,3 2-40 0,-2-1 48 15,1-2-8-15,-3 0 8 16,2 0-8 0,0-2 8-16,1 0-8 15,1 0 8-15,-1 0 0 0,1 0 0 16,4 2 0-16,-1 0-8 15,1 0 8-15,0 0 0 0,-1-2-8 16,-2 2 8 0,-6 1 0-1,-7-4 0-15,2 1 0 0,-6 0 8 16,1-2-8-16,-1 2 0 0,-3-1 0 15,-1 0 8-15,-1-3 0 16,-9 2 0-16,-1-2-8 0,-8-2 8 31,-4 2-8-31,-3-2 8 16,-1 0 88-1,-2 0 72-15,0 0 64 0,0 0 112 0,0 0-72 16,0 0-144-16,0 0-80 0,0 0-48 31,0 0-616-31,-32 6-1216 16,-5 1-2393-16,-9-5-6993 0</inkml:trace>
  <inkml:trace contextRef="#ctx0" brushRef="#br0" timeOffset="95198">7880 12106 1280 0,'0'0'2360'16,"0"0"-1055"-16,0 0-457 0,0 0-128 0,0 0-16 15,0 0-8-15,-5 0-232 16,5 0-64-16,0 0 168 15,-3 0 153 1,3 0-65-16,0 0-72 16,-3 0-16-16,3 0 0 15,0 0-64-15,0 0-96 0,0 0-184 16,0 0-152-16,0 0-72 15,0 0-56-15,10 0 48 0,9 0 8 32,4 2 16-32,7 2 64 15,9 1 0-15,3 2-8 0,5-1-8 16,5 0 0-16,3-2-8 15,3-2 17-15,1-2-17 16,0 0 48-16,0 0 48 0,-1 0 72 31,1 0 48-31,-3-4-72 16,-1-2 152-16,-3 2-120 0,-2 2-136 15,-8 0-40-15,-3 2 0 0,-4 0 8 16,-1 0-64 0,0 0 8-16,-5 0 0 0,0 0 48 15,-5-2-48 1,0 2 8-16,-7-2-8 15,-3-1 64-15,-3 3-56 0,-6-2-8 16,-3 2 64-16,3 0-64 16,-5-2 64-16,0 2-24 0,0 0 56 15,0 0-104 1,0 0-616-16,0-1-768 15,-12 1-689-15,-2 0-4928 32</inkml:trace>
  <inkml:trace contextRef="#ctx0" brushRef="#br0" timeOffset="95630">8961 11844 7289 0,'0'0'1608'16,"0"0"-1208"-16,0 0 121 15,0 0-33-15,0 0-336 0,0 0 304 16,64 11 16 0,-30-3-240-16,2 5 16 15,-1-4-64-15,-2 3-8 0,-8-1-168 16,-2 0 88-16,-5-1-88 15,-2 1 96 1,-6-2 16-16,-1 3 160 0,-2-1 152 16,-7 2 264-16,0 4 217 15,0 4 15-15,-8 5-144 16,-13 6-256-16,-8 7-264 0,-4 1-104 15,-4 0-160-15,2 0 0 16,4-5-344 0,7-8-264-16,6-11-624 15,13-16-465-15,4 0-863 16,1-5-4258-16</inkml:trace>
  <inkml:trace contextRef="#ctx0" brushRef="#br0" timeOffset="97095">9557 12034 2936 0,'0'0'2009'16,"0"0"-929"-16,0 0 168 0,0 0-40 31,0 0-311-31,0 0-441 16,0 0 32-16,19 44 272 15,-6-14 24-15,-2 7-264 0,1 6-32 16,-6 3-88-16,2 0-136 16,-6-2-16-16,-1-6-88 0,4-8-96 15,-5-6 1 1,0-7 7-16,0-7 24 15,0-6 32-15,0-4 176 16,0 0 176-16,0 0 80 0,0 0-48 16,0-2-88-16,0-12-304 15,0-8-120-15,0-8-80 16,0-12-112-16,0-5 64 15,13-3-64-15,10 4-32 16,-2 4 80-16,-2 10 48 16,0 8 40-16,-2 7-40 0,0 10-16 15,-4 7-88-15,3 0-48 16,-3 4 56-1,3 16 152 1,-4 4 40-16,-4 1 112 0,2 4 16 16,-4-3 0-16,0-6-128 0,-1-6-216 15,-3-5-552-15,3-5-345 16,-4-4-111-16,-1 0 184 0,0-2 352 31,0-11 328-15,0 3 96-16,0 2 192 0,4 4 64 15,4 4-97-15,3 0 105 0,2 10 105 16,6 6 183-16,1 2 152 15,-1 0-48-15,-3-4 40 0,0-2-224 32,-1-5-64-32,-4-5-88 0,0-2-8 15,1 0 56-15,-1-2 160 16,-6-13 408-16,3 0-72 0,-3-4-240 15,-4-1 0-15,-1 2 17 16,0 2 63-16,0 2 184 16,-6 2-136-1,-13 0-344-15,-6 4-144 16,-2 2-624-16,3 3-536 0,3 3-841 15,6 0-1280-15,9 0-4312 0</inkml:trace>
  <inkml:trace contextRef="#ctx0" brushRef="#br0" timeOffset="98000">10111 12102 3640 0,'0'0'1825'0,"0"0"-497"15,0 0 200 1,0 0-496-1,0 0-479-15,0 0-497 0,-2 0 64 0,20 0-120 16,4-4 704-16,7-7 144 16,2-2-136-16,5-1-64 0,-1-4-144 15,1 1-128-15,1 2-143 31,-5-2-129-31,0 3-24 0,-6 5-8 16,-2-2-72 0,-7 5-168-16,-6 2-761 0,-8 4-775 15,-3 0-945-15,0 0-1583 0</inkml:trace>
  <inkml:trace contextRef="#ctx0" brushRef="#br0" timeOffset="98585">10198 11899 368 0,'0'0'3944'15,"0"0"-2711"-15,0 0-457 0,0 0 216 16,0 0-168-16,0 0-296 16,0 7-248-1,9 10 265 1,4 5 183-16,5 9-32 0,-5 5-184 15,5 1-96-15,-2 4-144 16,2-1-120-16,-7-2 232 0,4-4-128 16,-4-2-64-16,2-6-40 15,-5-4 0-15,-3-2-32 31,-2-8 8-31,3-2 0 0,-6-6-32 16,4-2-8-16,-4-2 33 16,0 0 7-16,1 0-24 15,2 0-104-15,1 0-40 0,5-10-8 31,8-12-345-31,13-24-1087 0,-1 2-2689 16,-3 6-3616-16</inkml:trace>
  <inkml:trace contextRef="#ctx0" brushRef="#br0" timeOffset="101301">9621 11432 1200 0,'0'0'4153'16,"0"0"-2209"-16,0 0-336 15,0 0-15-15,-21 2-497 0,10 10-584 16,1 4-360-16,-4 6-72 15,2 1-32-15,1-2 8 0,5-1-56 32,1-1 8-32,-2-8-8 15,6-1 0-15,1-4 0 0,0-1-56 16,0-1-32-16,0 0-128 15,0-2-120 1,0 1 56-16,9 1-24 0,1 2 128 0,1-4-16 31,-1 3-40-31,0-3 112 16,-7-2 72-16,2 2 48 0,-5-2 8 15,0 4 0-15,0 0-8 16,0 5-56-16,0 6 16 16,0 4 40-16,0 6 0 0,0-1-136 15,-5 4-1177 1,3-8-1103-16,-2-8-2049 15</inkml:trace>
  <inkml:trace contextRef="#ctx0" brushRef="#br0" timeOffset="101513">9710 11567 2696 0,'0'0'1696'15,"0"0"-799"-15,0 0-513 0,0 0-184 16,0 0 192-1,0 0 152-15,0 0-144 16,0 0-200-16,47 77-72 0,-42-60-128 16,-2-3-152-16,0-5-680 15,-3-2-520-15,0-5-1073 0</inkml:trace>
  <inkml:trace contextRef="#ctx0" brushRef="#br0" timeOffset="101729">9710 11567 4777 0,'-19'-141'1192'0,"19"141"-720"0,0 0 152 16,0 0-256-16,1 0-344 15,7 0-24-15,10 4-352 16,-7 6-1344-16,1 0-2809 0</inkml:trace>
  <inkml:trace contextRef="#ctx0" brushRef="#br0" timeOffset="101976">9841 11594 776 0,'0'0'2504'16,"0"0"-1744"-16,0 0 337 0,0 0-33 31,0 0-280-31,0 0-136 15,115-4-200-15,-90-8-200 0,3 1-88 32,-6-2-160-32,-2 2-592 0,-4-4-1040 0,-5 3-897 15,-8 5-751-15</inkml:trace>
  <inkml:trace contextRef="#ctx0" brushRef="#br0" timeOffset="102369">10004 11444 3688 0,'0'0'1625'0,"0"0"-769"16,0 0-200-16,0 0-320 15,0 0 288 1,0 0-32-16,23 121-120 16,-15-85-168-16,1-6-120 0,-1-5-103 15,2-6-33-15,-5-5-48 16,-2-8-64-16,2-2-129 15,0-4-391-15,0 0-224 16,3-6-104-16,-2-14 232 16,4-5-24-16,-4-3-201 15,2 2 305-15,-4 7 368 0,-3 4 232 16,3 9 88-16,-1 6 280 31,-3 0 0-31,3 2 193 0,2 13 199 16,-2 0-128-16,2-2-160 15,1-3-200-15,-2-3-168 0,0-5-104 16,3-2-48-16,-1 0-424 15,1 0-184-15,1-9-128 16,2-6-561-16,1-1-375 16,0 3 152-1,2 0 753-15</inkml:trace>
  <inkml:trace contextRef="#ctx0" brushRef="#br0" timeOffset="102677">10275 11524 440 0,'0'0'224'15,"0"0"232"-15,0 0 496 16,0 0 352-16,0 0-88 16,18-32-175-16,-18 30-129 0,0 2 104 15,0 0-424 1,-2 2-344-16,2 13-184 15,-4 2-8-15,4 2-8 0,0-4-48 16,0-4 0-16,0-4-48 16,-4073-5-240-16,8146-2-488 15,-4073 0-136-15,4 0-56 16,1-3 31-1,2-12 25-15,-6 1 208 0,6 3 304 16,-7-2 376-16,0 5 24 0,3 4 608 16,-3 3 528-16,0 1-7 15,0 0-353-15,0 0-304 16,0 0-320-1,0 0-152 1,2 0-40-16,1 0 40 0,0 1-96 0,-3 3-480 16,3 8-464-16,-3-1-585 15,0-4-327-15</inkml:trace>
  <inkml:trace contextRef="#ctx0" brushRef="#br0" timeOffset="102850">10275 11524 1064 0,'54'-6'1872'0,"-45"-3"-464"15,1-4-279-15,3-1-529 16,1 0-320-16,1 2-176 31,3-1-104-31,1-2 8 0,2 3-8 16,-2 0-336-16,1-4-888 0,-4 3-633 15,-6 4-503 1</inkml:trace>
  <inkml:trace contextRef="#ctx0" brushRef="#br0" timeOffset="103506">10480 11311 120 0,'0'0'2464'16,"0"0"-103"-1,0 0-345-15,0 0-752 16,0 0-792-16,0 0-216 15,0 0 64-15,-13 105 33 0,13-77-121 0,0-4-184 16,0-6-48-16,0-6-184 16,0-5-665-1,12-5-591-15,-6-2-144 16,7 0 127-16,-2-17 281 15,1-3 216-15,-1 2 328 0,-1 4 632 32,-1 4 32-32,-5 6 520 0,0 4 128 0,0 0-64 0,-1 0-56 31,2 0 81-31,-2 0-89 15,2 4-112-15,0 0-288 16,0 0-152-16,1-2-40 0,4-2-520 16,-2 0-553-1,3 0 113-15,2 0 384 0,5 0 400 0,-5 0 168 31,4 0 32-31,-2 0 16 16,-2 0 16-16,-2 5 56 16,-3 0 32-16,-1-1 184 0,-7 2 256 0,0 0 288 15,0 0 1-15,0 0-105 16,0-2-304-16,0 2-144 15,5-2-176 1,1 0-104-16,-1 0-128 16,5-4-32-16,-2 0-152 15,5 0 24-15,1 0 96 0,-3-12 176 16,2-1-32-16,-1-4-80 0,-1 1 40 31,-3 2 32-31,2 0 56 0,-7 6 80 16,2 2 112-16,-4 6 32 15,3 0-56-15,-3 0-104 16,4 6 368-16,0 6 216 0,1 2 0 15,1-1-320-15,-1-4-200 0,4-3-128 32,-2-2-8-32,-1-4-216 15,2 0-224-15,-1 0 184 16,0-4 96-16,-1 0 112 0,-1 4 8 15,-4 0-200-15,-2 12-160 16,0 10-448-16,-5 2-1905 0</inkml:trace>
  <inkml:trace contextRef="#ctx0" brushRef="#br0" timeOffset="105097">10907 12074 1800 0,'0'0'2816'0,"0"0"-1303"16,0 0-161-16,0 0-216 0,0 0-648 31,0 0-167-31,0 0 263 15,19 50 360-15,-8-18-8 16,-6 4-256-16,0 0-224 0,-2-2-128 16,1-6-120-16,-1-2-112 15,-2-7-88-15,1-7 64 31,-2-5-56-31,2-3-8 0,-2-4 0 16,0 0-8-16,3 0 0 16,0 0-136-16,8-13-264 0,-1-10 392 0,6-3-48 15,2-6-72 1,0 4-96-16,1 2 80 15,-3 10 32 1,-1 6-72-16,1 10-96 0,2 0 8 16,-7 6 80-16,2 17 120 15,-2 2 72-15,-1 1 72 0,-2-2 0 16,-3-5 32-16,1-6-96 0,2-7-8 31,-3-4 0-31,2-2-8 31,-2 0 8-31,1-10 40 0,2-12 80 0,-1-6-120 0,-3-4-176 16,-2-2 16-16,0 0 80 0,2 4-16 15,1 7 16-15,-3 8 80 32,3 11-8-32,-4 4-192 0,3 0-80 15,2 8 248 1,1 10 32-16,-1 2 384 0,2 0-48 15,2-4-224-15,-5-2-40 0,1-6-72 16,2-2-40-16,-5-4-448 31,-1-2-464-31,1 0-385 0,-3 0-287 16,0-16 536-16,0-4-761 15,0-2-263-15,0-2 608 0,0 4 1360 16,3 4 144-16,1 4 848 16,4 6 88-16,-3 6 256 15,1 0-47 1,2 0 79-16,-3 13 64 0,3 8-40 15,-1 3-95-15,-4 0-41 16,2 0-336 0,-2-6-256-16,0-4-168 0,-3-8-176 0,0-2-88 15,0-4 0 1,0 0 0-16,3 0 8 15,-1-4-96-15,3-12-104 0,1-6 24 16,5-4-176-16,2 0-56 16,5 0 56-16,0 4 160 15,-2 6 16-15,0 3 8 0,-6 8-32 31,0 1 24-31,-4 4-24 0,1 0 8 16,-3 0 16-16,1 0 80 16,2 0 0-16,-2 0 144 0,-2 2 8 15,0 1 40-15,-1 1-88 31,1 0-8-31,0-2-24 16,-3 1-72-16,0-1-72 0,0 4-808 16,5 4-536-16,1 10-833 15,4-3-784-15,-3 2 169 0</inkml:trace>
  <inkml:trace contextRef="#ctx0" brushRef="#br0" timeOffset="105701">11543 12138 1408 0,'0'0'4201'0,"0"0"-2729"16,0 0-352-16,0 0 57 0,0 0-457 0,-2 20-264 15,10 0 40 1,4 4 88-16,4 4 16 15,2 0-96 1,1 0-96-16,-4-1 48 0,-2-5-96 16,-2-3 57-16,0 0-145 15,-4-6-168-15,-1-2-8 0,-1-1-88 16,1-4 8-16,1-5-16 0,-1-1-800 31,12-3-945-31,-3-16-2584 16,-1-4-2528-16</inkml:trace>
  <inkml:trace contextRef="#ctx0" brushRef="#br0" timeOffset="106777">12086 12220 5801 0,'0'0'2104'16,"0"0"-1392"-16,0 0 633 0,0 0 71 31,0 0-320-31,0 0-456 16,0 0-280-16,0 0-176 0,0 0-32 15,0 0-56-15,0 0-96 16,0 0 8-16,13 0 209 0,11 0 239 16,-2 0 24-16,12 0 0 31,5 0-40-31,1-2-80 0,12-6-128 15,1 2-56-15,1-2-96 16,2 0-72-16,-1 4 40 16,-8-1 0-16,-2 4-40 0,-4 1-8 15,-6 0 8-15,-4 0-8 31,-4 0 0-31,-1 0 0 0,-5 1-64 16,-3 4 64-16,-4 1 0 16,-1-4 8-16,-3 2 0 0,-5-4-8 31,-4 0-136-31,-1 0-488 0,0 0-384 0,0 0-225 15,-13-6-775 1,-4-5-4489-16</inkml:trace>
  <inkml:trace contextRef="#ctx0" brushRef="#br0" timeOffset="107151">12606 11957 7033 0,'0'0'3009'16,"0"0"-2257"-16,0 0-752 15,0 0 0-15,0 0 256 0,0 0 328 32,121 19-264-32,-76-6-176 0,-3 2-80 15,0 2 104-15,-5 2 88 16,-5-1 48-16,-6 0-88 15,-5-2 136-15,-9 2-16 0,-6-2 193 16,-6 0 175-16,0 2 176 31,0 1-16-31,-10 6-112 0,-6 3-296 16,-10 4-224-16,2 0-56 15,-5-4 64-15,5-2-135 16,4-5 7-16,1-8-48 0,8-5 24 16,3-1-88-16,4-5-96 15,1-2-769 1,3 0-895-16,0 0-857 0,0 0-2296 15</inkml:trace>
  <inkml:trace contextRef="#ctx0" brushRef="#br0" timeOffset="108388">13802 11789 5049 0,'0'0'1952'15,"0"0"-496"-15,0 0 673 0,0 0-249 32,0 0-552-32,0 0-679 15,0 0-537-15,0 0-104 0,-17 108 144 16,17-44 24-16,0 5 72 15,6-7-64-15,12-9-136 0,-2-10-48 16,5-11-80-16,-2-9 32 31,1-10 8-31,1-11 40 16,-4-2 8-1,3-11 208-15,2-26 416 0,-2-9-16 0,-4-10-152 16,-6-7-56-16,-9-1 160 0,-1 2 185 16,-5 6-81-16,-20 6-240 15,-3 12-112 1,-6 11-192-16,7 10-128 15,1 11-80-15,7 6-128 16,2 0-240-16,6 4-753 0,5 13-855 16,4 4-256-16,2 9-105 0,5-6-768 15,9-6-1712-15</inkml:trace>
  <inkml:trace contextRef="#ctx0" brushRef="#br0" timeOffset="108739">14177 11691 4913 0,'0'0'2704'0,"0"0"-1480"0,0 0 273 0,0 0-65 31,0 0-504-31,0 0-576 16,6 57-96-16,-2 20 1065 0,-3 34 39 31,1-2-352-31,-2-9-208 15,0-15-200-15,0-29-135 16,5 3-105-16,-2-7-208 0,2-14-80 16,-4-17-16-16,3-8-56 0,-1-9 0 15,-3-4 0-15,0 0-128 0,3-19-753 16,0-17-479-16,9-41-1344 15,1 6-1793-15,-4 7-2777 16</inkml:trace>
  <inkml:trace contextRef="#ctx0" brushRef="#br0" timeOffset="109205">14569 11627 6081 0,'0'0'2048'0,"0"0"-1272"16,0 0 569-16,0 0-73 0,0 0-168 31,0 0-368-31,0 0-248 15,-58 140-103-15,32-88-113 0,-3 5-168 16,0-4 0-16,-3-3-40 16,3-10-56-16,5-8 72 15,4-7 168-15,3-9 72 0,5-8 96 31,6-2 112-31,1-4-48 16,5-2-136-16,0 0-272 0,0 0-72 16,0 0-176-16,0 2-72 0,5 1 32 15,9 4 216-15,4 1 48 16,3 2 72-16,3 2 24 15,4-2 80 1,-2 4-16-16,1-2-40 16,-1 0-16-16,1 3-8 0,-1-6-72 15,-3 3 0-15,-1-3 16 0,-9-2-88 16,2-3-280-16,-1-4-1440 15,-6 0-1049 1,-4 0-2752-16</inkml:trace>
  <inkml:trace contextRef="#ctx0" brushRef="#br0" timeOffset="114657">14933 6150 6857 0,'0'0'2873'0,"0"0"-1993"0,0 0 16 31,0-1 184-31,0 1-184 16,0 0-368-16,6 0-311 0,7 11-201 16,10 10 160-16,7 5 256 15,3 6-104-15,-1 2-128 0,2-2 8 16,-3-4-16-16,-4-7-40 31,-3 0-40-31,-1-8-64 16,-5-2 0-16,-5-5-32 0,-2-4-8 15,0-2 0-15,-1 0 72 16,3 0 0-16,5-12 64 0,6-16 208 15,0-13 192-15,5-6-192 32,-1-4-160-32,-3 2-120 0,-5 6 32 15,-6 7 0-15,-1 10-32 0,-1 6 8 16,-6 8-32-16,-1 4 24 15,-2 4 24-15,-3 4 0 0,0 0-23 16,0 0-17 0,0 0-8-1,0 0 8-15,0 0 8 0,0 0-56 16,0 0 72-16,0 0-80 0,0 2-425 15,-5 12-1079-15,-4 0-1320 16,0 4-2770-16</inkml:trace>
  <inkml:trace contextRef="#ctx0" brushRef="#br0" timeOffset="118695">15697 11940 4320 0,'0'0'1601'0,"0"0"-873"16,0 0 288-16,0 0 120 16,0 0-95-1,0 0-137-15,0 0-136 16,0 0-120-16,0 0-152 15,0 0-200-15,0 0-240 0,0 0-48 16,11 13 88-16,5 6 152 16,3 2-16-16,4 5 128 0,1 4-7 31,2 2-97-31,-3 2-40 15,3 3 24-15,-5-3-16 16,1-4-56-16,-4-3-56 0,-5-8-64 16,-3-4-40-16,-4-8-8 15,0-3 8-15,-6-4 48 0,0 0-8 31,0 0 32-31,4 0 64 16,-4 0 56-16,0 0 120 16,1 0 120-16,1-6-40 0,8-8-48 0,1-6 8 15,3-6-104-15,3-8-128 16,0 0-112-16,4-3-8 15,-1 1 0 1,-2 2 8 0,-2 2-8-16,-2 4 0 0,1 4 0 15,-7 5 40-15,3 2-40 0,-9 3 0 0,7-2 0 16,-7 2 0-16,3 0 8 31,1-2-16-31,1 5 0 16,-2-2 0-16,1 1 0 15,-1 4-8-15,1 0 8 0,-2 2-8 16,-3 4 0-16,2 0 0 0,-3 2 8 15,0 0 0-15,0 0 8 32,0 0 0-32,0 0 48 0,0 0 0 15,0 0 0-15,0 0-56 16,-8 0-1016-16,-9 10-2000 15,-8-2-6730-15</inkml:trace>
  <inkml:trace contextRef="#ctx0" brushRef="#br0" timeOffset="124251">8563 15643 3528 0,'0'0'1481'0,"0"0"-649"0,0 0-512 0,0 0 176 15,0 0 24 1,0 0-88-16,0 0-216 15,0 0-56-15,0 0-40 0,13 0 8 16,5-2 160-16,13-6 280 16,3-2-79-16,8 0-89 15,8 2-128-15,0-1 0 16,6 4-64-16,6-1-40 15,6-2-8-15,3 0 96 16,5-2 32-16,3 2-64 0,1-2 8 16,1 3-120-16,-2 5-16 15,4 2 0-15,2 0-16 31,4 0 0-31,0 2 24 0,3 9 40 16,-2-1-32-16,-1-2 8 0,-6 0-40 16,-4-2-72-16,-7 0 56 15,-4-2 0-15,-2 0-48 16,-3 0-8-16,-1 2 64 0,-4 0-48 31,2 2 32-31,-2-2 24 16,0 2 16-16,0-2-40 0,-1-2-8 15,-1-2-32-15,-1-2 32 16,2 0-48-16,-1 0 16 15,2 0 32-15,0-6-32 0,2 0-8 32,-5-2 0-32,1 2 40 0,3 4-32 15,0 0-16-15,0 2 8 0,5 0-8 16,1 0 0-16,1 8 0 15,5 4 0-15,-2 2 8 16,1 3-8-16,-4 0 8 16,2 2 0-1,0-4 0-15,0 2 0 0,3-6 0 16,0-1 0-16,3-1-8 0,2-2 8 15,-3 1 0-15,2 0 0 16,-2 1 73-16,-5 2-73 16,-2 2 8-1,2 1 40-15,-2-3 48 16,2 2 64-1,1-5-32-15,-1-1-16 0,2-5-24 0,-4-2-16 16,2 0 0-16,-4 0 24 16,-2 0-32-16,-9-7 24 0,-3-1 8 31,-6 0-48-31,-4-1 40 15,-6 3-24-15,-5 1-64 16,-5 1 40-16,-6 0-48 0,-5 0 8 16,-5 1-8-16,-5 3 0 15,-3 0 80-15,0 0-80 0,0-2-144 31,-14-8-1256-31,-15-1-761 16,-5-2-6577-16</inkml:trace>
  <inkml:trace contextRef="#ctx0" brushRef="#br0" timeOffset="126702">10425 16786 1032 0,'0'0'1472'31,"0"0"-1040"-31,0 0-248 0,0 0 368 16,0 0 280-16,0 0 105 16,0-2-177-16,0 2-80 0,0 0 40 15,0 0-16-15,0 0 0 16,0 0 41-16,0 0-97 31,0 0-96-31,0 0-152 0,0 0-160 16,0 0-88-16,0 0-72 15,0 0-80-15,0 0 0 0,0 0-64 16,0 0-64-16,9 0 40 15,7 0 8-15,6 0 80 32,11 0-8-32,13 4 8 0,16 4 8 0,10 2 48 15,16 0 144-15,12-4 32 16,0 0-120-1,5-1-8-15,3-5-96 0,13 0 0 0,20 0-8 16,15-11 8 0,3-1 0-1,-29 3 48-15,-34 2-48 0,-33 3 160 0,-4-2 48 16,1 2-88-1,8 0-24-15,3 2-96 0,-8 0 168 16,-5 0-48-16,-3 0-32 0,-8 0 32 31,1 0-40-31,-6 0 0 16,-4 0 0-16,-3 0-8 0,-4 2-72 31,-1-2 56-31,-2 0 0 31,-2 0-56-31,1 0 40 0,1 2-48 0,2-2 0 0,7 2 16 16,-1 0-16-16,8 0 0 0,-1-2 0 15,2 2 0-15,2 0 8 16,-2-2-8-16,1 2 16 0,-3-2 41 16,1 0-1-16,3-1-40 31,-5 2 88-31,1-3-48 15,-1 2 16-15,0-2 32 0,-5 2-8 16,-3 2-96-16,-5 0 8 16,-6 0 0-16,-5 0 48 0,-10 0-56 15,-3 0 64-15,-2 0 0 0,-3 0 176 16,0 0 160-1,0 0 96 1,0 0-80-16,0 0-64 0,0 0-112 16,0 0-240-16,-44 0-496 15,1 0-3345-15,-9 0-8201 0</inkml:trace>
  <inkml:trace contextRef="#ctx0" brushRef="#br0" timeOffset="141831">826 13800 56 0,'-1'0'1904'0,"1"0"-576"0,0 0-56 16,-4 0 65-16,4 0 31 31,0 0-176-31,0 0-199 0,0 0-289 15,0 0-88-15,0 0-80 0,0 0-144 16,0 0-112-16,0 0-56 0,0 0-136 16,0 0-88-16,0 0-72 15,0 0-8 1,0 0-40-1,0 0 24-15,0 0 88 0,15 0 8 16,3 0 8-16,4 0-8 16,7-4 48-16,4-4-40 0,7 0 112 0,-3-2 16 15,10-2-40 1,3 0-16-1,3-2 56-15,-6 0-40 16,2-2 24-16,-4 1-32 0,-5 2-16 31,-7 1-16-31,-4 0 8 0,-5 0 64 16,0-1 0-16,-1 0 56 15,-2-4-64-15,3 0 8 16,3-6 40-16,4-3-23 0,3-4-41 16,2-4 72-16,-1 0-56 15,-3 0-16-15,-3 2-96 0,0 4 64 16,-6 2-64-16,0 0 16 15,-1-3 56-15,-2-1 72 32,2-2-8-32,3-6-96 0,-1-5 32 15,5-6 24-15,-2-5-104 16,2 0 96-16,0 0-88 0,-4 3 48 15,-3 8-56-15,-4 7 0 0,-5 10 0 16,-5 7 0 0,0 6 0-1,-5 2 8-15,2 3 48 0,-3 0-48 16,1-3 0-16,3-6 40 15,-4-3-32-15,3-2-16 0,1 2 0 16,-1 0 0-16,-3 8 0 16,1 2 0-1,-1 3 0 1,-2 6 8-16,3 1 72 0,-3 0 8 0,0 0 16 15,0 0 40-15,0 0 152 16,0 0 0-16,0 0-24 0,0 0-48 16,0 0-72-16,0 0-56 31,0 0-16-31,0 0 16 0,0 0 0 15,0 0-24 1,0 0 40-16,0 0-24 0,0 0-40 0,0 0-40 16,0 0 0-16,0 0 0 15,0 0-8-15,0 0 0 31,0 0-48-31,0 0 40 0,0 0-56 16,0 0 56-16,0 0 8 16,0 0 8-16,0 0 64 0,0 0 8 15,0 0 0-15,0 0-8 16,-3 8-64-16,-5 4-8 15,-4 8-48 1,-4 10 0-16,-6 6 40 0,1 0 8 16,0 2 0-16,1-6 48 31,2-4-40-31,1-1 40 0,2-5-40 0,4-5 0 0,-4-2 48 15,4-3-40 1,1-2-16 0,4-2 8-16,-4075 0 8 0,8147-4 48 0,-4071 0-16 15,1-1-32-15,2-3 40 31,-1 0 16-31,1 0-56 0,2 0-16 0,0 0-120 0,0 0-120 32,0 0 8-32,0 0-8 0,0 0-8 15,0-5 0-15,0-5 48 16,0-9 104-16,11-2 48 15,1-7-80-15,1-2-120 16,4 0 16-16,0 0 32 16,-3 1-32-1,5 5 80-15,-4 2-72 0,4 4-24 16,1 6-16-16,-6 4 88 15,4 2 24-15,-5 2 32 0,3 4 40 16,-9-2 32-16,2 2 24 16,-2 0 16-16,-2 0-40 31,-2 0 40-31,0 0 8 0,-1 0 0 15,-2 0 0-15,0 0 0 0,3 0 0 16,-3 0 8-16,0 0-8 16,0 0 8-16,0 0 64 0,0 0-24 15,0 0 0 1,0 0 8-1,0 0-8-15,0 0-40 0,0 0-8 16,0 0 0-16,0 0 0 16,0 0-80-16,0 0 32 0,3 0-208 15,4 0-49-15,2 0 201 0,-2 0 8 31,2 0-32-31,-5 0 16 16,2 0 48-16,-4 0 56 0,-1 0-48 16,1 0 48-16,1 0 0 15,0 2-64-15,-3 0-24 0,4 4 8 16,0 4 88-16,0 6 136 31,1 7 248-31,-1 5 24 0,3 6-55 16,-2 6 31-16,1 1-88 15,1 6-112-15,1 1-72 16,0 0-48-16,0-4-48 0,3-5 32 15,-4-11-48-15,-1-9-8 32,4-4 0-32,-10-7 8 15,1-5 0-15,3-1 104 0,-4-2 0 16,0 0-104-16,0 0-96 15,0-2-1449-15,-5-11-2647 0</inkml:trace>
  <inkml:trace contextRef="#ctx0" brushRef="#br0" timeOffset="147311">955 8382 600 0,'0'0'1504'16,"0"0"-376"-16,0 0 256 16,0 0 25-16,0 0-121 0,0 0-144 31,0 0-288-31,0 0-207 15,0 0-153-15,0 0-40 0,0 0-64 16,0 0-112-16,0 0-152 16,0 0-48-16,0 0-72 15,0 0-8-15,0 0 0 0,0 0 8 31,0 0-8-31,0 0 8 16,0 0 0-16,0 0 0 0,0 0-8 16,0 0-56-16,0 0 0 15,0 0-40-15,7 0 24 16,9-2 72-16,-5 0 0 0,6-2 8 15,0 0 56 1,1-2-56-16,0 1 64 16,-4 2-24-1,1-1 8-15,-2-2-8 0,-2 2-40 0,2 0 72 16,5-2-64-16,-2-2 40 15,10 0 24-15,0-4 24 16,4 0 0 0,4-2 40-16,-1-3-88 0,-4 4 24 15,-2-2-32 16,-4 2-32-31,-6 1 64 0,-2 1-32 0,-2 2-40 16,1 1 8-16,-2-3 32 16,1 1-40-16,0-4 40 0,3 0-40 15,1-1 88-15,0-2-8 16,0 1-40-16,-2 0 8 0,1 0-40 15,-5 2-8-15,2 2 8 16,-1-2-8-16,2 0-8 0,-1 0 8 31,2-2-8-31,2-2 8 16,3-3-8-16,-1 0 8 15,0-1-8-15,4-3 8 0,-4 1 0 16,-1 1 0-16,0 0 0 16,0 3 48-16,-7 1-40 0,0 0 32 31,1 1-40-31,-1 4-8 15,0-1 8-15,-3-2 0 0,4 1 0 16,-1-2 8-16,0-2-8 0,2-2 0 16,-2-2 40-16,1-2 0 15,2 0-32-15,-4-4 48 16,5-1-48-1,-4-1 40-15,3-2-40 16,-6 2-16-16,4 2 8 16,-7 2-8-16,4 0 16 0,-1-2-8 15,-3 2 0-15,2-4 0 0,2 0 0 16,-2 0-8-1,-1 1 8-15,2 3-8 16,-4 2 8-16,0 7-8 16,1 2 8-16,-3 4-8 15,0 2 8-15,1 1-8 0,-3 2 8 16,1 1 0-16,-1-4-8 0,0 1 56 31,2-1-48-31,-2-4-8 16,0 1 8-16,0-2 0 15,0 2-8-15,0 2 8 0,3 4-8 16,-3 0 0-16,0 6 8 15,0 0-8-15,0-1 8 0,0 1-8 32,0 1 8-17,0-1-8-15,2-2-8 0,1-2 0 16,-1-2 8-16,-2 2-8 0,0-1 8 15,1 2 0-15,-1 3 0 0,0 0 16 16,0 2 65-16,0 0-25 16,0 0-48-1,0 0 8-15,0 0-8 16,0 0-8-16,0 0 8 15,0 0-8-15,0 0 8 0,0 0-8 16,0 0 0-16,0 0 200 16,0 0-72-16,0 0 24 15,0 2-56-15,0 5-88 16,-6 4-8-16,-2 5 8 31,-4 2 0-31,1 6 0 0,-2 2-8 0,-1 2 8 0,-4 4-8 16,3 2 0-16,-2 1 8 15,2-5 0 1,-3-3 72-16,5-1-72 15,2-5 0-15,0-6 8 16,-1-2-8 0,6-3 40-16,1-7-32 0,4 1 0 0,-1-4 32 15,2 0-40-15,0 0 40 0,0 0-40 31,0 0 0-31,0 0-8 16,0 0-56-16,0 0-48 16,0-2 0-16,0-9-40 0,0-10-8 15,0-7-56-15,8-2-40 16,3-2 7-16,2 0 97 0,-1 0 96 15,4 2-8 1,-5 2-24-16,0 1 0 16,1 0-16-16,-4 5-24 15,1 4-8-15,-5 6-24 0,2 4 40 16,-4 4 8-1,-2-1 56-15,1 5 32 0,-1 0-32 16,0 0 40 0,0 0-8-16,0 0 8 0,0 0-8 15,0 0-40-15,0 0 48 16,0 0-48-16,0 0 0 0,0 0 8 15,0 0 40-15,0 0-72 16,0 0 64 0,0 0-32-16,0 0 40 15,2 0 0-15,4 0 8 16,-1 7 0-16,5 7 0 0,3 8 64 15,5 8 64-15,1 10 0 16,8 5 32-16,-2 4 16 31,-1 0-80-31,3-4-80 0,-4-2 56 16,0-5-56-16,-6-8 48 15,-2-6-48-15,-1-4-8 0,-6-8-8 16,-1-4 8-16,-1-4 0 16,-2-4 8-16,-4 0 48 31,0 0 80-31,0 0 16 0,0 0 192 15,0 0 1-15,0 0-353 0,0-12-353 16,0-4-1615-16,0 2-7706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2:33:18.1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2587 9705 4689 0,'0'0'2776'0,"0"0"-1624"15,0 0-432-15,0 0 417 16,0 0 199-16,0-4-184 0,4 4-480 16,-2-1-344-16,13-1-328 0,14 0-152 15,45-2 128-15,66-5 24 16,59 1 529-1,30 2-41-15,15 3-208 16,-8 3-80-16,-18 0-104 16,3 0-88-16,-8 0 64 0,-14 0-56 15,-26 1-16-15,-39 9-48 16,-40 1 48-16,-31-3 0 15,-18 1 0 1,0-1 0-16,-5 1-200 0,-4-3-360 16,-30-6-585-16,-6 0-1103 15,-6 0-681-15</inkml:trace>
  <inkml:trace contextRef="#ctx0" brushRef="#br0" timeOffset="882">2641 7151 1304 0,'0'0'1640'0,"0"0"-784"15,0 0 225-15,0 0 351 0,0 0-88 16,0 0-536-16,0-2-272 15,0 2-216 1,0 0-119 0,0 0 7-16,0 0-112 0,0 0-96 15,2 0-104-15,27 0 104 16,36 0 40-16,49 2 224 0,56 1 176 0,29-1 184 15,14-2-216 1,-3 0-232 0,-12 0-48-16,9-7-32 15,5-3-40-15,1-3 16 0,-11 6-56 16,-18-1-8-16,-44 6 0 15,-36 2 0-15,-35 0 0 0,-12 0 0 16,1 2-8-16,0 4 0 31,-5 1 8-15,-14 0-8-16,-13-7-8 0,-26-9-688 0,0-15-1489 15,-12-5-5304-15</inkml:trace>
  <inkml:trace contextRef="#ctx0" brushRef="#br0" timeOffset="8063">7305 7839 3424 0,'0'0'1881'0,"0"0"-969"15,0 0 488-15,-6 0 168 0,1 0-47 16,-3 0-257-16,-2 0-272 16,2 0-272-16,-5 8-95 31,-1 11-281-31,-9 16-272 0,4 15-72 15,-4 14-72-15,4 11 72 16,8 0 0-16,9-3-56 0,2-5 8 16,8-9 0-1,19-12-16-15,6-8-385 0,12-12-527 16,23-22-912-1,-12-4-1977-15,-9-2-2280 0</inkml:trace>
  <inkml:trace contextRef="#ctx0" brushRef="#br0" timeOffset="8927">7672 7923 2816 0,'0'0'1472'15,"0"0"-1031"1,0 0 231-16,0 0 344 0,0 0-160 0,0 0 80 15,0 0 184-15,24 106-7 16,-21-56-33-16,1 2-232 16,-4 3-192-1,0-6-288-15,0-2-224 0,0-3-144 16,0-6-40-16,0 6-1008 15,0-10-1152-15,0-8-2633 0</inkml:trace>
  <inkml:trace contextRef="#ctx0" brushRef="#br0" timeOffset="9527">8050 8252 1400 0,'0'0'4241'0,"0"0"-3129"15,0 0-384-15,0 0 648 16,0 0 257-16,0 0-313 0,-16 40-400 15,8-18-152-15,-4 4-215 32,-4 6-345-32,0 4-208 0,-15 8-849 15,6-7-1967-15,0-18-7210 0</inkml:trace>
  <inkml:trace contextRef="#ctx0" brushRef="#br0" timeOffset="10565">8265 7981 3592 0,'0'0'2681'16,"0"0"-1665"-16,0 0-456 15,0 0 480-15,0 0-199 0,0 0-273 16,32-21-216-16,-9 19-144 31,2 2-24-31,1 0-88 0,3 0 8 16,0 2-24-16,-3 11 32 15,-2 3 8-15,-1 2-8 16,-7 2 0-16,-1 4 32 0,-4 2-72 16,-6 2 112-16,-5 2-40 31,0 0 40-31,0 4 40 0,-13-2-40 15,-8 4-32-15,-3-4-56 16,-2 1-8-16,-2-6-40 16,-2-2 8-16,2-7-8 0,6-2-48 0,-1-4 80 15,4-4-32 1,7-2 8-1,9-4-48 1,0-2-8-16,3 0-96 0,0 0-40 0,0 0-8 16,3 0-64-16,12 0 208 15,4-4 0-15,7-6 296 0,5 0-8 16,3-4-56-1,1 0-80-15,-4 2-55 16,-1 2-89-16,-2 2-8 31,-1 3 0-31,-6 0 8 0,0 3-8 0,-1-2-305 0,-4 0-359 16,3-6-936-16,-3-2-1545 0,-4 0-3736 15</inkml:trace>
  <inkml:trace contextRef="#ctx0" brushRef="#br0" timeOffset="11212">8709 7781 3632 0,'0'0'1401'16,"0"0"-1081"-16,0 0 176 15,0 0 0-15,0 0 16 0,0 0-120 16,116 34-8-16,-80-4 64 31,-1 4-8-31,1 8 312 16,-7 2-175-16,-7 4-89 0,-4 0 152 0,-8 0-144 15,-7 1-240-15,-3 1-88 16,0 3-168-16,-15 2-256 0,-30 19-896 15,3-16-1721 1,-3-10-4712 0</inkml:trace>
  <inkml:trace contextRef="#ctx0" brushRef="#br0" timeOffset="13762">5797 8173 5433 0,'0'0'3096'16,"0"0"-1767"-16,0 0-329 15,0 0 64-15,0 0-384 16,0 0-552-16,0 0-120 15,-6 73 120-15,6-43 32 0,0-4 40 16,0-4-88-16,0-6-48 16,0-6-56-1,0-2 40-15,0-4 32 16,0-2-80-16,0-2-376 15,0 0-696-15,0 0-936 0,-7 0-3241 16</inkml:trace>
  <inkml:trace contextRef="#ctx0" brushRef="#br0" timeOffset="13970">5795 7979 1776 0,'0'0'4617'0,"0"0"-3321"16,0 0-328-16,0 0 217 16,0 0-201-16,0 0-824 0,2 0-160 15,3 26-1496-15,1 0-377 0,-1 1-2152 16</inkml:trace>
  <inkml:trace contextRef="#ctx0" brushRef="#br0" timeOffset="14511">5926 8182 6081 0,'0'0'1616'16,"0"0"-1248"-1,0 0 72-15,0 0 417 16,0 0-9-16,0 102-328 15,0-72-288-15,0-6-104 16,0-6-24 0,0-6-104-16,0-6 88 15,0-4-32-15,0-2 104 0,0 0 120 0,0 0 112 16,0-4 32-16,0-12-376 15,3-11-48-15,4-5-344 16,1-6-16 0,7 1-168-16,-1 3 48 0,2 7 144 0,0 11 184 15,-3 8 0 1,0 8 64-16,3 0-8 15,-4 2 8-15,-1 17 88 16,-1 1 80-16,-1 1 104 0,-1 2-160 16,0-1-24-16,5-7-1153 15,-1-4-1639-15,-3-7-2857 0</inkml:trace>
  <inkml:trace contextRef="#ctx0" brushRef="#br0" timeOffset="14729">6254 8099 5825 0,'0'0'1784'16,"0"0"-1312"-16,0 0 48 16,0 102 457-16,0-47-265 0,0 5-80 15,5 0-376-15,1 2-112 0,2-2 48 16,1-5-104-16,-1-8-88 15,1-6-48-15,-1-9-576 16,0-7-872 0,-6-10-737-16,0-9-1792 15</inkml:trace>
  <inkml:trace contextRef="#ctx0" brushRef="#br0" timeOffset="15013">6183 8079 2616 0,'0'0'1664'0,"0"0"-1199"16,0 0 263-16,0 0-224 15,0 0 16 1,94-14-48-16,-70 14-168 0,-1 0-8 0,-4 0-24 15,-3 8-24-15,-5 7-24 0,-4 2 240 16,-4 7 185-16,-3 6-209 16,0 6-56-16,-8 0-384 31,-7 0-224-31,-2-6-1281 0,4-7-1327 15,5-14-2137 1</inkml:trace>
  <inkml:trace contextRef="#ctx0" brushRef="#br0" timeOffset="15373">6453 8135 368 0,'0'0'2712'0,"0"0"-1680"0,0 0-608 0,0 0 609 15,0 0 47-15,0 0-360 0,0 0-328 31,34 113-240-31,-26-91-72 16,3-4-80-16,0-4-152 0,2-6-208 16,3-6-80-1,2-2 16-15,0 0-88 0,-2-15-152 16,3-8 48-16,-7-7 111 0,1-4 273 31,-2-5-112-31,-1 1 216 0,-2 6 128 16,-8 10 584-16,1 8 609 15,-1 10 351-15,0 4-256 0,0 0-896 16,0 6-336-16,4 13 40 15,0 2 120-15,3 1-64 32,1 3-152-32,2-4 0 0,-2-1-624 15,3-1-520-15,-3-7-904 16,-6-5-929-16</inkml:trace>
  <inkml:trace contextRef="#ctx0" brushRef="#br0" timeOffset="15557">6718 8097 2920 0,'0'0'1504'16,"0"0"-31"-16,0 0-497 16,0 0-144-1,0 0-408-15,135-41-216 16,-106 30-208-16,8-1-552 0,-14 3-1064 15,-4 0-1449-15</inkml:trace>
  <inkml:trace contextRef="#ctx0" brushRef="#br0" timeOffset="15827">6766 7911 3584 0,'0'0'688'0,"0"0"-255"31,0 0 631-31,0 0-72 0,16 132-32 16,-5-87-144-16,1-2-232 16,-4-1 537-16,3-1-273 0,0-7-416 15,-4-4-120-15,3-6-184 16,-2-6 8-16,3-2 16 31,0-8-80-15,7-4-72-16,3-4 0 0,31-34-568 0,-2-13-1080 0,-8-6-4674 15</inkml:trace>
  <inkml:trace contextRef="#ctx0" brushRef="#br0" timeOffset="17071">7716 7335 264 0,'0'0'2240'16,"0"0"-552"-16,0 0-119 0,0 0 23 16,0 0-48-16,0-26-119 15,-2 26-513-15,-8 0-352 16,-1 12-296-16,-2 13-192 15,-6 13 0 1,1 5-64-16,3 6 72 0,9-3-80 16,4-6 0-16,2-8-72 15,0-8-8-15,0-8-32 16,12-4 64-16,-1-8-48 0,0-4-64 15,4 0-112-15,4-18-48 32,-3-10 120-32,5-8-288 0,-3-7-192 15,-5-4-33-15,-2-4 193 16,-4-1 104-16,-2 0 24 15,-5 0 128-15,0 6 200 0,0 8 64 16,0 7 280-16,0 14 248 16,0 9 248-1,0 8-23-15,0 0-249 0,0 2-504 16,0 18-72-16,0 12 72 15,0 8 72 17,0 4 56-17,0 3-24-15,8-4-104 0,8-5 0 16,2-4-72-16,1-8-168 0,4-7-376 15,1-7 127-15,-2-9-503 0,1-3 56 16,0 0 136-16,-4-15 88 16,-1-9 136-16,-5-3 87 15,-5 1 193-15,-7 0 272 0,-1 5 24 16,0 4 601-16,-4 5 335 15,-8 9 8-15,-1 3 120 16,2 0-240-16,0 11-480 0,-1 13-216 16,4 7-80-16,5 3 16 0,3-2 137 31,0-2-65-31,0-2-16 15,0-9-112-15,11-2-8 0,1-8 0 16,-1-2 0-16,0-7-8 16,1 0-80-16,1-3-241 15,1-14-7-15,1-7-88 0,-3-5-272 16,0 1-8-16,-6 0 368 31,-1 9 288-31,-5 2 48 0,0 9 616 16,0 7 632-16,0 1-207 0,0 0-465 15,0 0-376-15,0 15-104 16,0 5-32-16,0 5-64 0,7-1-8 15,9-1 0-15,3 0-320 16,4-5-513-16,-2-4-887 16,-4-9-1008-1</inkml:trace>
  <inkml:trace contextRef="#ctx0" brushRef="#br0" timeOffset="17271">8163 7371 2512 0,'0'0'1552'0,"0"0"-55"0,0 0-393 31,0 0-400-31,145-32-312 0,-108 22-216 16,-3-1-176-16,0-4-656 15,-10 3-1000-15,-7 2-2313 0</inkml:trace>
  <inkml:trace contextRef="#ctx0" brushRef="#br0" timeOffset="17506">8255 7205 3976 0,'0'0'1177'0,"0"0"-401"15,0 0 552-15,0 0-136 0,0 136-312 16,0-95-47-16,0-3-289 16,6-3-264-16,6-6-144 15,-1-3-136-15,2-7-32 0,16-4-872 0,-10-5-1433 31,1-9-2208-31</inkml:trace>
  <inkml:trace contextRef="#ctx0" brushRef="#br0" timeOffset="18062">8689 7254 3488 0,'0'0'1457'0,"0"0"-97"0,0 0 96 16,0 0-416-16,0 0-183 16,-135 53-297-1,114-19-376-15,1 5-112 16,9 1 32-16,6-1-96 0,5-5-8 15,0-2-64-15,0-7 56 16,13-7-48-16,0-4 8 0,2-8-24 16,2-5 72-16,3-1 0 15,-4 0-120 1,6-13 8-16,1-11 48 15,0-6-176 1,-4-4-329-16,-3-4-183 16,-1 2 160-16,-7 2 72 15,-2 6 208-15,-4 3 312 0,-2 11 104 16,0 8 568-16,0 4 368 15,0 2-135-15,0 0-393 0,0 11-256 16,0 8-16 0,0 5 72-16,0 3-56 0,0-3-56 0,6-3-88 15,4-2-104-15,1-4 0 31,7 0-8-31,16-11-64 16,-3-2-1064-16,-1-2-1625 0</inkml:trace>
  <inkml:trace contextRef="#ctx0" brushRef="#br0" timeOffset="30063">10337 7420 3080 0,'1'0'2689'16,"1"5"-1569"-16,3 5-88 0,3 3 368 15,0-2-311-15,0 2-521 16,3-5-264-16,4-2-8 0,-4-3-72 15,2-1 144 1,-2-2 40-16,-3 0-80 0,4 0 48 16,-6-11 40-16,1-8-15 0,-3-2-73 15,-4-5-144-15,0-2-40 0,0-1-144 16,-8-1-72-16,-11 6-200 15,0 4-113-15,-4 8 81 32,4 8 128-17,-2 4-32-15,1 10-272 0,4 20 40 0,-2 9 216 16,7 3 144-16,9 1 80 0,2-4-16 15,0-5-32-15,12-9-32 16,4-4-24-16,-2-7 48 16,6-6-24-16,-6-4 16 0,2-4 64 31,-1 0 0-31,4-4 8 0,1-14 88 15,-1-7-96-15,-1-7-400 0,0-2-752 16,-7-2-465-16,-1 0-71 16,-9 2-40-16,-1 4 231 15,0 6 793-15,0 9 704 16,0 4 600-1,0 7 649-15,0 4-105 0,2 0-416 16,9 0-520-16,5 2 312 0,4 11 208 16,2 0 24-16,3 4-279 31,-3 0-193-31,1-2-152 15,-4 0-48-15,-1-2-24 0,-2-3-56 16,-5-3-528 0,1-7-825-16,-4 0-1223 0,-8 0-497 0</inkml:trace>
  <inkml:trace contextRef="#ctx0" brushRef="#br0" timeOffset="30256">10685 7175 2704 0,'0'0'2617'15,"0"0"-777"-15,0 0-560 16,0 0-448-16,0 0-271 31,-24 102-97-31,18-63-184 0,1 0-112 16,-2-3-168-16,3-4-168 15,4-7-1065-15,0-10-1239 0,0-8-1801 0</inkml:trace>
  <inkml:trace contextRef="#ctx0" brushRef="#br0" timeOffset="30473">10727 7257 1408 0,'0'0'2296'0,"0"0"-1263"16,0 0 199 0,0 116 40-16,0-66-264 15,0 1-464-15,0-3-200 0,0-4 17 16,5-8-185-16,-1-4-8 15,-1-8-152-15,-3-8 80 0,3-3-96 16,-3-10-440-16,0-3-809 31,0-5-695-31,0-12-3161 0</inkml:trace>
  <inkml:trace contextRef="#ctx0" brushRef="#br0" timeOffset="30730">10727 7227 960 0,'0'0'1664'16,"0"0"-88"-16,0 0-335 16,0 0-425-16,0 0-200 0,0 0-16 15,93 10-136-15,-82 0-88 16,-5 2 112-16,1 0 56 0,-4 5 25 15,-3 4 55 1,0 5 64-16,0 2-224 16,-13 4-232-16,-1 0-144 15,-3-4-88-15,0 1-888 0,5-11-1593 16,3-8-3856-16</inkml:trace>
  <inkml:trace contextRef="#ctx0" brushRef="#br0" timeOffset="31153">10984 7301 672 0,'0'0'1720'0,"0"0"-184"15,0 0-255-15,0 0-233 32,0 0-168-32,0 0-336 0,0 0-248 15,0 0-104-15,92 4 56 16,-88-12-48-16,-1-3-48 15,-3-2 32-15,0-3-24 0,0 0-56 16,-5-5-24-16,-8 4-80 31,-3 1-32-31,0 8-64 0,-2 8-16 16,2 4 112-16,-4 26-80 0,3 11 80 31,2 6 128-31,5 4 16 0,4-8-88 0,6-5-16 0,0-10-40 16,2-5-104-1,12-10-128 1,4-6-392-16,0-7-592 0,12-2-520 15,-2-16-537-15,-4-5-783 0</inkml:trace>
  <inkml:trace contextRef="#ctx0" brushRef="#br0" timeOffset="31305">11191 7237 1088 0,'0'0'2736'0,"0"0"-439"0,0 0-753 16,0 0-976-16,0 0-112 16,-39 104-40-16,34-72-103 0,5-6-129 15,0-3-184-15,0-10 0 31,8-4-24-31,9-5-241 0,-1-4-583 16,5-2-768-16,0-15-336 16,-4 2-2129-16</inkml:trace>
  <inkml:trace contextRef="#ctx0" brushRef="#br0" timeOffset="31476">11260 7249 808 0,'0'0'1752'16,"0"0"-8"-16,0 0-335 0,0 0-481 0,0 0-328 15,115-16-312 1,-86 2-288 0,2-2-280-16,-1-8-448 0,-5 3-1449 15,-8 6-631-15</inkml:trace>
  <inkml:trace contextRef="#ctx0" brushRef="#br0" timeOffset="31653">11412 7092 1136 0,'0'0'2200'15,"0"0"-591"-15,0 0-137 0,0 0-264 16,0 0-144-16,-13 105-287 15,13-69-337-15,0-2-176 16,7-2-208-16,2-4-56 0,-1-5-728 31,4-10-721-15,7-9-703-16,4-4-601 0,-7 0 329 0</inkml:trace>
  <inkml:trace contextRef="#ctx0" brushRef="#br0" timeOffset="32246">11614 7293 592 0,'0'0'1592'16,"0"0"-552"-16,0 0 344 31,0 0-367-31,0 0-257 0,0 0-64 15,0 0-96 1,0 0-184-16,69-48 136 0,-69 44 177 16,0 0-321-16,-1 2-216 0,-12 2-192 15,0 0-80-15,-1 0 72 16,2 12-40-1,7 2 40-15,2 0 8 0,3 2-8 32,0-2 8-32,0-3-72 0,11-4-40 0,4-3-136 15,3-4-321-15,6 0-63 0,3 0 320 16,4-16 296-1,3-4-88-15,0-4-168 16,-5 0-8 0,-10 0 152-1,-1 4 88-15,-16 4 40 0,1 8 176 16,-3 8 544-16,0 0-216 15,-3 2-176-15,-7 18-216 0,2 6-8 16,2 0-24-16,6-2-80 31,0-4-8-31,0-6-88 16,0-3 16-16,6-8-104 0,2-3-152 15,0 0-296-15,3-12 256 0,1-9 0 16,-7-8-376-16,1-5-344 16,-4-4 455-16,-2-2 329 15,0 0 312-15,0 2 8 0,0 1 128 16,-7 12 305-16,2 4 415 15,4 14 104 1,-4 2-360-16,5 5-600 0,0 0-160 0,0 20 160 31,0 8 56-31,0 8 360 16,0 7 0-16,5 1 32 0,3-4-112 0,6-2-160 15,6-7-136-15,22-12-40 16,-7-9-744-16,2-7-2096 0</inkml:trace>
  <inkml:trace contextRef="#ctx0" brushRef="#br0" timeOffset="33182">12359 7225 4424 0,'0'0'2673'16,"0"0"-1761"0,0 0-264-16,0 0 313 15,-15 132-201 1,15-103-376-16,3-7-368 0,13-7 16 0,-3-7-32 15,5-8 0-15,-3 0 0 16,2-6 128-16,1-16 136 0,-3-8-16 31,-4-2-112-31,-3-2-56 16,-8 0 16-16,0 2 0 15,0 8 8-15,-10 4-104 0,-3 11-72 16,-1 9-112-16,6 0-192 0,3 9-592 16,5 9-209-16,0-2 57 31,0-4-96-31,18-4-136 15,0-5 383-15,4-3 257 0,-4 0 280 32,0 0 224-32,-5 0 208 0,-2-3 16 0,-5 3 256 0,2 0 144 15,-4 0 80-15,2 12 329 16,-6 4-49-1,3 0-16-15,2-2-216 16,-2-2-304-16,5-4-184 0,4-4-56 16,1-4-80-16,1 0-168 15,4-10-48-15,3-10-272 0,-2-4-104 16,-1 0 480-1,-5 4-248-15,-3 5 384 16,-5 6 56-16,-4 7 728 16,-1 2 144-16,0 0-304 0,0 8-208 15,0 8 232 1,0 2-88-16,0 0-248 0,5-1-152 0,-5-4-56 31,8-1-48-31,0-3-840 16,-1-4-1208-16,-4-3-2177 0</inkml:trace>
  <inkml:trace contextRef="#ctx0" brushRef="#br0" timeOffset="33362">12796 7243 1608 0,'0'0'1960'16,"0"0"-495"-16,0 0-321 15,0 0-448-15,0 0-96 0,125-30-200 16,-98 20-400-16,-3-5-424 16,-4 0-800-16,-6-2-833 31,-11 6-895-31</inkml:trace>
  <inkml:trace contextRef="#ctx0" brushRef="#br0" timeOffset="33533">12908 7073 1280 0,'0'0'1816'16,"0"0"-1032"-16,0 0 729 15,0 0-105-15,0 0-272 0,0 136-456 0,6-98-216 16,2-4-63-16,3-4-273 16,6-8-128-16,0-3 0 15,14-14-945 1,-8-5-1335-1,-1 0-945-15</inkml:trace>
  <inkml:trace contextRef="#ctx0" brushRef="#br0" timeOffset="33730">13190 7173 2496 0,'0'0'1296'0,"0"0"-87"0,0 0 423 0,15 104-48 16,-12-60-512-16,2 2-423 15,0-1-113-15,-2-2-144 16,3-5-160-16,-2-4-160 0,0-9-72 31,0-7-56-31,1-12-968 16,-2-6-1449-16,-3 0-2304 0</inkml:trace>
  <inkml:trace contextRef="#ctx0" brushRef="#br0" timeOffset="33978">13163 7135 3888 0,'0'0'857'0,"0"0"47"15,0 0 64-15,0 0-128 16,0 0-16-16,0 0-208 16,0 0-95-16,0 0 71 15,116 64 184-15,-116-43-56 16,0 6 0-1,-5 3-184-15,-14 2-200 0,-4 0-336 0,-1-2-48 16,6-8-896-16,9-12-784 16,7-8-2369-1,2-2-1192-15</inkml:trace>
  <inkml:trace contextRef="#ctx0" brushRef="#br0" timeOffset="34321">13374 7183 672 0,'0'0'4361'0,"0"0"-2561"15,0 0-320-15,0 0-183 31,0 0-713-31,0 0-200 0,0 0 272 16,0 0-168-16,29 78-136 16,-17-58-192-1,-4-2-40-15,0-4-64 0,0-4-56 0,0-4 0 16,-2-4-168-1,-1-2-328-15,-1 0 32 16,0-8 336-16,3-12 128 0,-1-4-80 16,4 2-104-16,-4 2 56 15,1 6 72-15,-2 8 56 16,-4 4 80-16,3 2-80 15,-3 0 0-15,4 16 96 16,0 0 296-16,-2 2-168 16,2-2-88-16,1-2-136 0,1-6-328 15,3-8-976-15,-4 0-1313 16,-1 0-1408-16</inkml:trace>
  <inkml:trace contextRef="#ctx0" brushRef="#br0" timeOffset="34476">13568 7223 2720 0,'0'0'2057'31,"0"0"-1009"-31,0 0 712 16,0 0-296-16,0 0-391 0,0 0-377 16,81-36-376-16,-59 22-136 15,3-5-184-15,-3 2-32 0,-2-1-408 16,-3 2-792-16,-5-1-505 15,-9 6-583-15,-3 2-785 0</inkml:trace>
  <inkml:trace contextRef="#ctx0" brushRef="#br0" timeOffset="34725">13655 6983 2760 0,'0'0'1584'0,"0"0"-295"16,0 0 239-16,0 0-376 15,0 118-128 1,0-80-247-1,0 2-81-15,4-4-72 0,2-6-160 0,0-4-136 0,1-6-168 16,-1-4-88-16,6-3-72 16,-1-4 48-16,2-3-48 15,10-6-768 1,-2 0-1176-16,-7-14-2681 15</inkml:trace>
  <inkml:trace contextRef="#ctx0" brushRef="#br0" timeOffset="35980">11608 7824 2632 0,'0'0'2353'0,"0"0"-577"16,0 0 88-16,0 0-327 15,0 0-433 1,0 0-544-16,0 0-272 15,-86 104 112-15,65-55 48 16,8 5 64-16,3 5 8 16,9-1-31-16,1-3-193 0,0-2-168 15,6-10-128-15,15-2 8 0,5-9-8 31,2-8 0-31,25-12-1065 16,-8-8-951-16,-3-4-2193 0</inkml:trace>
  <inkml:trace contextRef="#ctx0" brushRef="#br0" timeOffset="37757">11966 7792 1032 0,'0'0'1912'0,"0"0"-736"15,0 0 281-15,0 0-313 0,0 0-240 32,66 27-248-17,-51-10-104-15,1 7 145 0,-5 5-49 0,-3 1 112 16,-3 2-240-16,-5 0-128 15,0 0-80-15,0-2-40 0,-6-2-48 16,-12-4-96-16,0-3 40 31,4-6 24-31,-6-5 48 16,6-5 208-16,-2-5 33 0,3 0-265 15,0 0-88-15,-2-3-128 0,6-3 0 16,5 0-72-16,4 2-208 16,0 2-161-16,0-1-159 31,8-1 216-31,9 2 304 0,2 2 8 15,2 0 64 1,2 0-72-16,-6 0 64 0,1 6 16 0,-5 3-8 16,-5-1-8-16,2 3 16 15,-9-4 8-15,-1 3 240 16,0 1 272-1,0 2 112-15,-6 4-79 0,-9-1-169 16,-4-2-104 0,0 0-80-16,-4-5-120 0,5 0 32 15,2-5-112-15,2-4-488 16,4 0-584-1,10-4-577-15,0-12-1215 0,0-5-3346 16</inkml:trace>
  <inkml:trace contextRef="#ctx0" brushRef="#br0" timeOffset="38110">12317 7790 2600 0,'0'0'1168'0,"0"0"-231"0,0 0 447 31,0 0 24-31,0 0-8 0,58 113-311 16,-50-71-137-16,-7 4-8 0,-1 2-320 15,0 1-184 1,-9-2-248-16,-14 2-160 0,-19 11-32 0,5-12-1160 31,-2-11-2753-31</inkml:trace>
  <inkml:trace contextRef="#ctx0" brushRef="#br0" timeOffset="40835">5689 7217 1096 0,'0'0'4905'16,"0"0"-3633"-16,0 0-232 15,0 0 185-15,-39-2-177 0,31 2-352 32,-2 0-208-32,-1 0-120 15,0 2-8-15,-1 6 144 16,3 0-120-16,-6 4-184 0,4 0-88 0,-2 2-32 15,0 4-64-15,2 2 40 16,-2 0 0-16,-2 3-48 16,2 3 8-16,-4 1 32 15,0 3 17 1,0 2-1-16,-1 3-56 15,3 1 0-15,1 2-8 0,1 2 0 0,0-1 0 16,2 0 16 0,1 1-16-16,4 0 0 0,2 5 0 0,-4 0 8 31,5 2 0-31,-2-1 104 15,2-4-32-15,3-2-72 16,0-4-8-16,0-4-8 16,0-2-8-16,3-4 8 0,2-1 0 15,5-1-64-15,-2-3 24 0,3 5 24 16,2 3-32-16,2 1 8 31,4 0 48-31,0 2-8 0,4 0 8 16,3 0-57-16,-4-2 57 15,3 0 49-15,0-2-49 16,0 1 0-16,4 1-8 0,-2 2-9 31,7 2 17-31,-2 3 17 31,-1 2-9-31,-2-3 40 0,-5-4 72 0,-1-7-72 31,-5-8-48-31,-7-4-8 0,-3-7 0 0,-3-3 8 16,-5-3 8-16,2 0-8 0,4 0-32 16,17-30-1497-16,1-6-1535 15,3-8-4114-15</inkml:trace>
  <inkml:trace contextRef="#ctx0" brushRef="#br0" timeOffset="42345">14203 7075 1880 0,'0'0'1264'0,"0"0"-400"31,0 0 313-31,0 0 15 16,0 0-120-16,0 0-312 0,0 0-136 16,0 0-160-16,103 124-23 15,-80-96 39-15,-1 2 40 16,3 4-56-16,0 2 72 15,-2 0 112 1,-2 2-192-16,-3-2-48 16,-4 3-104-16,1 1-120 0,-2-1-56 15,-5 4 0-15,2 1-31 0,-1 1 31 16,-2-2-80-16,1 1-48 15,-8-3 0-15,0-3 64 16,0-2 16 0,0-2-8-16,0-4 120 15,-18 0 8-15,0-4 24 16,0 2-80-16,-4-4-64 0,-1 3-72 15,2-4 56-15,-3 1-64 0,-5 0 8 16,0 1 40 0,-3-1 8-1,-1 1-40-15,-1-2-8 0,-4072-1 8 16,8149-3 24-16,-4073-2-32 15,1-2 48-15,1 2-56 0,2-1 0 16,-3 0 8-16,0 0-8 16,2 0 0-1,-4 2 0-15,0-2 8 16,2 4 0-16,-1 0-8 15,1 2 0-15,3-1 0 0,2-1-8 16,3-3 0-16,4-5 8 16,6-3 8-16,5-5 8 0,1-2 80 15,0 0 16-15,3-2 40 31,2 0 96-31,0 0 0 16,0 0-48-16,0 0-16 0,0 0-40 16,0 0-80-16,0 0-64 15,0 0-128-15,0-4-880 0,0-11-1009 16,-1 2-3832-1</inkml:trace>
  <inkml:trace contextRef="#ctx0" brushRef="#br0" timeOffset="43895">5308 8382 1776 0,'0'0'2712'15,"0"0"-1303"-15,0 0-65 16,0 0 216-1,0 0-191-15,0 0-281 16,0 0-400-16,-10 0-280 0,-1 0 160 16,-9 0-32-16,-2 0-152 15,-9 2-111-15,-3 10-89 0,-8 4-112 16,-3 6-16-16,1 4-48 31,-1 3 88-31,-3 1-40 16,-2 2-48-16,6-2-8 0,-1-2 8 15,4-3 48-15,9 0-48 0,3-1-8 16,8 0 0-16,2 2-72 15,4 4-40-15,2 3-8 32,2 2 48-32,4 1 72 0,4-2-8 15,0-4 8-15,3-7-48 16,0-8-32-16,0-2 72 0,0-7 0 15,0-4-8-15,0 0 8 16,0-2-8-16,0 0 8 31,0 0 0-31,0 0-49 0,0 0-903 0,3 0-1440 16,0-8-3618-16</inkml:trace>
  <inkml:trace contextRef="#ctx0" brushRef="#br0" timeOffset="44445">4442 8675 3392 0,'0'0'2489'0,"0"0"-1121"15,0 0-184-15,0 0-135 31,0 0-201-31,0 0-416 0,0 0-432 16,0 12-136-16,0 6 136 16,3 7 184-16,5 2 104 15,4 1-136-15,-1-2 0 0,0-2-24 16,2-1-8-16,2-2-104 31,-1 3 112-31,4-1 8 0,0 1-16 16,-2-5-40-16,2 2-24 15,-2-4-40-15,-2-4 32 16,-2-3-48-16,-7-5 8 15,1-3 8-15,-4 1 64 0,-2-3 56 16,0 0 200 0,0 0 176-16,0 0 88 0,0 0-15 15,0 0-105-15,6 0-168 16,-3-9-144-16,9-4-64 0,4-8 144 15,6-3-152-15,4-4-24 0,5 1-16 32,1 1-56-32,1-1-168 15,2 5-1016-15,22-4-953 0,-9 6-1776 16,-8 8-3280-16</inkml:trace>
  <inkml:trace contextRef="#ctx0" brushRef="#br0" timeOffset="47316">7544 7721 1984 0,'0'0'1760'0,"0"0"-711"0,0 0 287 15,0 0 224-15,0 0-424 16,0 0-415-1,0 2-113-15,0-2 8 16,0 0-48-16,0 0-8 0,0 0 0 16,0 0 32-16,0 0 72 15,0 0 17-15,0 0 31 0,0 0 24 16,0 0-104-1,0 0-208-15,0 0-88 16,0 0 24-16,0 0 56 16,0 0 48-16,0-2-63 0,0-5-153 15,-4 1-128-15,-5-2-112 16,1-2 40-16,-1-2 48 0,-1 0-40 31,2 1-48-31,-3-2 56 16,-1 1-64-16,3 0 8 0,-3-2-8 15,-1-1 8 1,2 0-16-16,-7-2 8 0,1 2 0 0,-3-2 72 15,-2 2 32-15,-1-2-40 32,0 2 32-32,-2-2-88 0,0 4 96 15,3-2 16-15,-1 2 24 16,4-2-72-16,-4 1 64 15,1 1-72-15,-3-4-56 0,-1 2 56 16,-1-2-56-16,-5 1 40 31,1-2-48-31,-1 2 0 0,-2-2 0 0,0 2 64 16,3 0-64-16,-1 2 112 15,3 0-32 1,-2 0-32 0,4 2-32-16,-6-2 0 0,1 0 32 0,-3 0-48 15,-3 0 8 1,-8-4-8-16,-6 2 16 15,-6-3 32-15,-2 2-48 0,-1-2 0 0,-1 2 0 16,3-2 8-16,5 4 48 16,6 0-56-1,4 4 0-15,9 0-8 16,4 3 0-16,4 2 8 15,2 0 0-15,3 1 0 16,2-2-8-16,1 3-8 0,-2-2-56 16,2 2 72-16,-4-2 8 0,0 2-8 15,1-2-8 1,1 0 0-1,3 0-56-15,2 2 8 16,3 2 8-16,3 0-8 0,5 0-32 16,2 2 8-16,0 0 32 15,1 0-16-15,2 0 64 0,0 0 0 16,0 0 0-16,0 0 0 15,0 0-8-15,0 0 8 32,0 0 0-32,0 0-128 0,0 0 16 15,0 0-56-15,0 0 8 16,0 0 0-16,0 0 32 0,0 0 24 15,0 0 96-15,0 0-64 32,0 0 72-17,0 0-48-15,0 0 0 16,0 0 32-16,0 0-112 0,0 4-64 15,0 8 24-15,2 4 152 0,8 4 16 16,-2 2 16-16,1-1 48 0,-2-4-64 16,-1-1 0-1,-4-2 0-15,1 1 8 0,0-6-8 16,-1 1 8-16,0-1 0 0,-1-3 0 15,2-2 0-15,-3-3 0 16,0-1-8-16,2 0 48 0,-2 0-48 31,0 0 0-31,2 0 64 16,-2 0-64-1,0 0 8-15,0 0 48 0,0 0-56 0,0 0-48 16,3-7 48-16,-3-6-8 0,0-6-48 16,0-10-88-16,0-3 8 31,0-2-89-31,0 0 81 15,0 2 0-15,0 6 40 16,-5 2 40-16,-1 4 64 0,2 2 0 16,-4 3 0-16,5 4-8 0,-3 1 8 15,4 3-8-15,2 5 8 16,-2 0-16-1,2 2-56-15,-1 0-8 16,1 0 8-16,0 0 0 0,0 0 64 16,0 0-120-16,0 0 120 15,0 0-104-15,0 0 48 0,0 0 0 16,0 0 16-1,0 0-112-15,0 0-16 16,0 0-136-16,13 0 152 16,6-1 112-16,10-3 48 0,-1 0 0 31,2 0 8-31,4 0 0 0,0-1-8 0,-2 1 0 0,-3 0 0 31,-3 2 0-31,-3 2 0 16,1 0 0-16,-6 0 0 0,0 0 0 15,-1 0 0-15,0-2 0 16,-3 1 0-1,-6-1 48-15,-3 2-40 0,-3 0 48 0,-1 0-56 32,-1 0-56-32,0 0-752 15,0 0-1137-15,0 0-3336 0</inkml:trace>
  <inkml:trace contextRef="#ctx0" brushRef="#br0" timeOffset="58826">7286 9613 1424 0,'0'0'2168'0,"0"0"-1376"15,0 0-560-15,0 0-23 16,0 0 407-16,0 0 144 0,0 0-208 16,0 0-248-16,0 0-88 0,0 0 192 15,0 2-24 1,0-2-8-16,0 0-64 15,0 0-88-15,0 0-96 16,0 0-120 0,0 0 0-16,0 0-8 15,0 0 8-15,0 0 0 16,0 0 48-16,0 0-8 0,0 0 8 15,0 0-48-15,0 0 73 16,0 0-9-16,2 0-48 16,4 0 128-16,5 0 32 15,4 0 56-15,3 0 56 16,1 0-8-16,4 0-48 0,1 0-8 0,0-4-56 31,-1-2-24-31,-4 2-72 16,-3 1-24-16,-1 1-8 15,-2 0-40-15,0 2 0 0,0-3 0 16,3 1 64-1,1-2-24-15,1 0-40 0,0 0 16 0,1 0 72 32,4-2 16-32,0 3-32 0,-1-2 0 15,4-1 48-15,2 2 88 16,1 0 40-16,0 0-24 0,1 2-80 15,-1-2-16-15,-4 2-80 16,2 0 8-16,-3 2-56 16,4-2 0-16,-2 2 8 15,1 0 72 1,0-2-40-16,3 0 24 0,-1 0-64 15,0 0 0-15,5 0-8 0,0 2 0 16,1-2 72-16,1 0-72 31,-2 2 24-31,-4-2-16 16,-1 2 40-16,-1 0-40 0,-6 0 8 15,6 0-16-15,-4 0 8 0,5 0 56 16,-1 0-56-16,2 0 0 16,1 0 0-16,4 0 56 31,6 4-56-31,1 0 65 0,1 2-25 15,1 0 56-15,6-2-32 16,0 2 16-16,0 0-24 0,0 0 0 16,7 3 8-16,-4-4-64 15,0 1 0-15,4 0 208 16,3-2 8-16,3 0-96 15,1-4-64 1,4 0-16-16,3 0-32 0,3 0 0 16,2 0 24-16,3-4-40 0,-3-4 0 15,5 0 0-15,-5 0 0 16,0-2 8-1,-5 2-8 1,-3 0 0 0,-4 2 8-16,1 0 0 0,-4 0 0 0,4 2 0 0,1-2-8 15,-5 2 0-15,1-1 0 0,-1 2 0 16,-1 1 0-16,-5-2 0 31,1 2 0-31,-4-2 8 16,-8 2-8-16,-2 0 0 15,-4-2 0-15,-2 0 8 0,-2 1 0 16,-3 0-8-1,-2-1 0-15,-2 2 0 16,1 0 0-16,-1-2 0 16,2 2 8-16,-3 0-8 0,3 0 0 15,0 2 8-15,3-2-8 16,-1 2 0-1,3-2 0-15,3 0-8 0,2-1 8 0,3 1 0 16,5 0 8-16,1 0-8 16,-1-1 0-16,1 1 8 0,-1-2 16 31,0 2-24-31,5 0 8 15,-5 2-8-15,4-2 0 16,3 2-8-16,0 0 8 0,0 0 0 0,1 0 0 16,0 0 0-1,3 0 0 1,-2 0-16-16,1 0 16 0,-1 0 16 15,1 0-8-15,-4 0-8 16,0 0 0-16,-3 2 0 0,4 2-8 16,-3 0 8-16,3 1 0 15,-1-1 0-15,0 1 0 16,4-1 0-16,-4 0 8 15,4 0-8-15,-2 0 0 16,1 2 0-16,-1-4 0 16,1 1 0-16,-1-3 8 0,2 0 0 15,-7 0-8 1,2 0 8-1,-6 0 0-15,0 0-8 16,1 0 0 0,-2 0 0-16,0 0 0 15,2-2 0-15,0 2 0 0,1 0 0 16,2 0-8-16,0 0 8 15,7 0-8-15,-4 0 8 16,5 0 0-16,0 0 0 0,2-3-8 16,1 1 8-16,1 0-8 31,-2 0-72-31,-1 0 72 0,4 2 0 15,2-2 8-15,-2 2-8 16,-2-2 0 0,1 0 8-16,-6-2-8 0,-1 2 0 0,-7-3 8 0,-6 3-8 15,-6-2 8-15,-2 3-8 16,-8-1 8-16,-7 2 0 0,-4 0 0 15,-6 0-552-15,-9 5-961 16,-9 12-1759 0,-17 0-3842-1</inkml:trace>
  <inkml:trace contextRef="#ctx0" brushRef="#br0" timeOffset="61153">2767 10720 3344 0,'0'0'1481'16,"0"0"-1193"-16,0 0-208 16,0 0-80-16,0 0 96 0,0 12 272 0,0-9 48 31,5-1-128-31,-2 0 72 15,6 1 216-15,0 1-40 16,7 0-88-16,-3 2-8 0,10-2-72 16,6 3-15-16,10-3-65 15,4-3-32-15,11 1-16 0,9-2-32 31,6 0 96-31,4 0 8 16,3-5-80 0,4-6-48-16,4-1 24 15,5 1-56-15,2-2-88 16,2-1 24-16,-2 0-16 0,1 0-16 15,-3 0-48-15,-5 2 40 16,-2 0-40-16,-1 2-8 16,-7 2 8-16,-3-2 88 15,-10 3-32-15,-4 2-16 0,-10 1-48 16,-5 0 80-16,-12 2 72 0,-7 0 80 15,-4 0-32-15,-7 0-16 32,-4 0-40-32,-2 2-32 0,-4 0 16 15,-2-2 16-15,0 2 64 0,0 0 49 16,0 0-33-16,0 0-72 15,0 0-96-15,0 0-56 0,0-5-817 16,-11 3-1151 0,-4 0-4345-16</inkml:trace>
  <inkml:trace contextRef="#ctx0" brushRef="#br0" timeOffset="62455">9775 10857 3000 0,'0'0'992'0,"0"0"-840"16,0 0-144-16,164 19 48 0,-76-11 272 0,8-3 41 15,6-1 199 1,6-4-120-16,-4 0 96 0,1 0-336 0,-8 0 128 15,-5 0 344-15,-8-9-88 16,-13-1-96-16,-8 1-120 16,-13 1-119-1,-11 1-113-15,-12 1-56 16,-8 2-48-16,-7 3-40 15,-12-1-825-15,0 2-1295 0,0-2-1977 0</inkml:trace>
  <inkml:trace contextRef="#ctx0" brushRef="#br0" timeOffset="66192">5907 12017 1568 0,'0'0'1472'16,"0"0"-288"-16,0 0 33 0,0 0-17 15,0 0-24-15,0 0-224 0,-21 0-303 16,21 0-401 0,0 0-248-16,21 0-160 0,21 0 160 31,22-2 8-31,40-5 136 0,38-3 24 15,36-1 0-15,11 2-80 16,-2 5 16-16,-14 4-40 0,-15 0 40 16,-5 0 104-16,-28 2 88 15,-32 3-120-15,-26-3 8 31,-16-2-32-31,7 0-24 0,-4 0 152 16,-1 0 80-16,-6 0-104 16,-17-4-72-16,-2 1-88 0,-9-1-96 15,-4 2-584 1,-12 2-1112-16,-3 6-2345 15,0 5-2311-15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2:34:36.9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8326 7883 4136 0,'-23'0'1745'0,"-6"2"-1025"0,-6 0 40 16,-9 1-56-16,-4-1 128 16,-7-2 201-16,0 0-313 0,-3 0-144 15,-2 0-112-15,-1-7-112 31,-2-3-16-31,-5-5-32 16,-2 0-128-16,-2-2-64 0,-9 2 16 16,-3-2 24-16,-6 2-56 15,1-2 136-15,0 2-32 0,5-4-200 31,2-1 0-31,1 0 0 16,7 2 16-16,3-4 32 16,6 0-48-16,0-2-8 0,4-2-8 0,-2-2 16 15,3-2 0-15,4-2 0 16,6 1 0-16,3 3 0 15,8 0 0 1,4 0 0-16,5 1-56 16,8-1-16-1,7-4 16-15,7-5-48 0,8-9 88 0,0-12-40 0,29-12-16 16,21-9 16-16,12-5-16 15,12 4 24 1,2 7-16-16,-3 14-88 31,-6 9 48-15,-2 10 88-16,-4 10-40 0,2 1 0 15,8 5 48-15,5 4-8 0,13 0 8 16,8 2 8-16,5 2 0 0,4 4 0 16,1 0-8-16,-2 1 0 15,-2 6 8-15,-1 1 0 16,-5 2 0-16,-3 2 0 0,1 0 0 15,-1 0 0 1,-4 0-8-16,2 0 8 0,-5 2-8 0,-4 4 8 31,-4-1 0-31,-5 2-8 16,-3-1 8-16,-3-2 0 15,-7 2 0-15,-3 1 0 0,-9 2 0 16,-2-1 0-16,-2 4-8 16,2 0 8-16,0 2-8 0,1 4-48 15,-1 2 56-15,5 2 0 16,-1 2 0-1,-1 1 8-15,-1-4-8 16,-4 3 0-16,2 1-40 0,-8-3 40 16,1-3 0-16,-1 4-8 15,1-5 8-15,4 1-8 16,-2-2 0-16,4 0 8 15,3-2 0-15,-1 1 8 16,4 0 0-16,-5 0 0 16,0 0 0-16,-5 5 0 0,-2-2-8 15,-1 5 8-15,-4-1-8 31,-2 1 0-31,-1-1 0 0,-1-2 0 16,-2-1-8-16,-7-1 0 16,-2 0 0-16,-1-4 0 0,-8 2 0 15,-1-2 0-15,-3 0-8 16,-3-1 16-16,-4 2 0 0,0 0 72 31,0 2 48-31,0 0 32 16,-11 4 0-16,-5 2-48 15,0 0 8-15,-4 1 40 0,-2 0 0 16,-4 1-32-16,-3 2-40 15,-8 2-32-15,-8 4 40 0,-6 2-40 32,-10 3-32-32,-8-3 73 15,-2 0-73 1,-5-2 40-16,-2 0-8 15,2-2-48-15,2-2 72 0,6-4-72 16,7-1 72-16,11-5 32 16,3-1-56-16,3 0 8 0,9-6 16 15,4 0-16 1,4-3-48-16,7-4 0 0,6-3 40 0,2-1-40 15,3-2 0-15,2 2 40 0,2-2-40 16,4 0 8-16,1 0-16 16,0 0-56-16,0 0 48 0,0 0 0 31,0 0-48-16,0 0-16-15,0 0-104 0,0 0-393 16,0 0-679-16,8 0-1840 0,6 0-3274 0</inkml:trace>
  <inkml:trace contextRef="#ctx0" brushRef="#br0" timeOffset="2068">8273 16134 2896 0,'0'0'1024'0,"0"0"-344"16,-160 21 89-16,74-15-129 15,-4-1-224-15,-9-1-56 16,-17-4 176-16,-24 0 128 0,-11 0-384 16,-10-9-96-1,9-4 0-15,16 3-32 16,28 5-24-16,21-1 24 0,21-5 169 15,4-3-73-15,-9-8-56 16,-6-4-48 0,-4-10-104-1,5-4-40-15,15-3 0 0,4-2 0 0,10-4 0 16,9-2 0-1,4 0-48-15,8-3 40 0,7 0-48 16,7 0 48-16,12-2-64 0,0 1 56 31,10 1-112-31,22 3 128 0,20-2-48 16,14 1 0-16,31-2 48 15,-2 6 0-15,7 4-8 0,6 1 0 16,-17 7 0 0,14-3-8-16,16-10-32 0,21-2 40 31,24-8-40-31,9-1 48 0,-6 8 8 15,-6 3-8-15,-8 11-8 16,5 4 8-16,-3 4-8 0,-10 4 0 16,-13 2-8-16,-28 4-65 15,-18 6 81-15,-22 4 0 31,2 4-56-31,8 4 40 0,9 2 16 16,14 0 0-16,-6 2 72 16,1 16 9-16,-10 6-33 0,2 2 40 0,-4 4-16 15,-4-2-72-15,1 2 0 16,-5-1 8-1,2-3-8 1,3 2 0-16,-2-3-8 0,-1 3 8 16,0 1 40-16,-3 3-40 15,-4-2 8-15,-2 2 72 0,-3-2 16 0,-2-2-88 16,-4-2 0-1,-5-1 72 1,-5-3-72 0,-6-3 0-16,-8 0-8 0,-8-6 0 0,-2 0 8 15,-7-3 40-15,-3-1 8 0,-3 0 24 16,1 1 80-16,-4 0-8 15,3 4 48-15,0 0 16 32,-3 6 16-32,-1-1-40 15,-1 8-8-15,-2-1-24 0,-3 2 72 16,-1-2-8-16,0 2-8 0,0 1 32 15,-11-3-88-15,-7 4-40 16,-1-1 8-16,-12 8 8 31,-3 1-8-31,-5 2-80 0,-7 6 8 16,-3 0 112-16,-6 1-64 15,-1 0 16-15,-9-2 8 0,-1-4-24 16,-2-3-96-16,-5-4 89 16,-4-4-17-16,-7-3 0 15,-2-3-80 1,1-4 0-1,1 0 64-15,1-4-16 0,4-2 32 0,3 2-80 16,-3 0 0-16,-1 0 8 16,-1 0 40-16,-3-3-32 0,3-4 0 15,7-3 32 1,1-4-48-16,12 0 0 15,3-2 8-15,6 0-16 0,8 0 8 16,4 0-8-16,3 0-48 16,3 2 48-16,0 3-104 15,0 1-40-15,2-1-65 0,3 1 41 31,1 0 112-31,9 1 48 0,1-3-40 16,8-2 8-16,2 0 32 16,5 0 0-1,3-2 8-15,0 0-40 0,0 0 40 0,0 0-8 16,0 0 16-16,0 0-8 31,0 0 0-31,0 0-48 0,0 0-80 31,0 0-800-31,5 0-1640 16,6 0-3426-16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21T02:35:25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16541 5072 1008 0,'0'0'4833'0,"0"0"-3769"0,0 0-336 16,-129 5 664-16,76-5-95 15,-12-12-113-15,-12-17-248 0,-27-26-232 16,-23-31-248-16,-20-42-64 16,6-23 65-16,30-5-97 31,38 7-88-31,38 19-96 0,28 8-168 15,10 3-8-15,47 3-40 0,34-1-80 16,28 6 0-16,28 4-32 16,22 11-64-16,11 18 24 0,9 24 80 31,5 22-80-31,7 30-201 0,-2 8 153 0,-3 37-72 15,-13 19 88 1,-16 17-32-16,-13 6-24 16,-13 0 136-16,-27-10 0 0,-22-17 8 15,-26-14-16-15,-11-4 80 0,2 4 72 31,-6 11-48-31,-4 7 0 16,-29 6 24-16,-11 5 24 0,-27 6 288 16,-33 8 72-16,-32 11-16 15,-8-8 24-15,-2-2-144 16,-4-6-112-16,20-22-112 0,-37 4-384 15,28-19-1384-15,14-21-4561 16</inkml:trace>
  <inkml:trace contextRef="#ctx0" brushRef="#br0" timeOffset="719">17790 4803 4296 0,'0'0'3153'15,"0"0"-2185"-15,0 0-872 16,0 0 136-1,0 0 633-15,9 122 295 0,1-64-256 16,0 8-352 0,-2 0 64-16,1 0 32 0,-5-4 81 0,-1-5-89 15,-3-9-144-15,0-8-160 16,0-8-120-16,0-6-104 15,0-8-112-15,0-2-440 16,-7 0-896 0,-2-3-809-16,-3-4-2800 15</inkml:trace>
  <inkml:trace contextRef="#ctx0" brushRef="#br0" timeOffset="1196">17599 5342 4032 0,'0'0'1617'0,"0"0"-81"15,0 0 721 1,0 0-425-16,0 0-816 16,0 0-672-16,0 0-344 0,0 0 464 15,36 72 240-15,-9-30 129 0,0 1-201 31,1-1-248-31,-1-3-128 16,-2-7 40 0,-1-5-104-16,-6-11-8 0,-2-6 24 0,0-10 72 15,-2 0 168-15,9-15 216 16,8-23 153-16,20-35-281 0,17-40-536 31,8-32-536-31,-15 21-1905 31,-22 26-4096-31</inkml:trace>
  <inkml:trace contextRef="#ctx0" brushRef="#br0" timeOffset="10312">5521 4492 5417 0,'0'0'2464'16,"0"0"-1224"-16,0 0 161 16,0 0-81-16,0 0-408 15,0 0-472-15,0 0-440 16,14-6-80-1,11 4 72-15,4-5 8 0,6 3 0 16,2 1 8-16,-3 1 8 0,-5-2-8 16,-6 2-8-16,-5 0-32 15,-10 2-112 1,-3-2 40-16,-4 2 104 15,-1 0 152-15,0 0 112 16,0 0 424-16,-3 0 25 0,-11 0-585 16,-1 0-128-16,-4 12-48 31,2 12-96-31,1 10 16 0,2 14 24 15,2 8 32-15,0 8 0 16,5 1-217-16,-1-5-95 16,2-6 104-16,-4-10 128 15,0-8 48-15,4-10 56 0,-1-8 48 16,2-6 40-16,4-6 40 0,1-4 40 15,-5-2 40-15,5 0 88 16,0 0-184 0,0 0-64-16,0 0-232 15,10 0-88-15,7 0 192 16,8-10 128-16,4-4 80 0,1-4-80 15,4-8-184-15,-3-2-328 16,-2-6-360 0,-6 0-232-16,-4-3-161 0,-8 3 193 15,-4 2 320-15,-4 4 704 16,-3 5 48-16,0 6 640 0,0 7 32 15,0 7 289 1,0 3-97-16,0 0-736 0,0 9-128 0,0 19-48 31,-3 6 48-31,0 8 352 16,-2 3-88-16,-2-7-88 0,2-4-40 15,5-8-128-15,-4-8 8 16,4-6 40-16,0-6 24 31,0-4 40-31,0-2 88 0,0 0 96 16,0 0 128-16,0-18-112 15,4-8-160-15,9-10-160 0,5-3-112 16,5 0-120-16,-1 7 32 16,1 9 104-16,-5 10-16 31,-1 11-104-31,-4 2 8 0,0 4 72 15,-1 18 56-15,-3 3 80 0,-2 5 104 16,-1 2-104-16,-1 9-712 0,0-9-1433 16,-2-10-2103-16</inkml:trace>
  <inkml:trace contextRef="#ctx0" brushRef="#br0" timeOffset="10556">6070 4718 3384 0,'0'0'1801'31,"0"0"-1153"-31,0 0 608 32,0 0 272-32,3 103-471 0,-3-51-217 0,5 4-280 0,-5 4-248 15,2 2 72-15,4-3-72 0,-3-5-136 16,5-5-96-16,0-6-72 31,-1-7-8-31,1-10-504 0,-3-8-872 16,0-8-849-1,-5-8-2568-15</inkml:trace>
  <inkml:trace contextRef="#ctx0" brushRef="#br0" timeOffset="10854">6089 4714 1016 0,'0'0'1488'0,"0"0"-216"16,0 0-39-1,0 0-377-15,0 0-160 0,0 0-256 16,125-32-272-16,-108 32-64 15,0 10 48 1,-6 8 216-16,-3 3 216 0,-5 2 352 0,-3 3 49 16,0 2-129-1,-5 5-312-15,-14-1-264 16,-7 0-280-16,-5 4-264 0,6-10-1584 15,5-10-2801-15</inkml:trace>
  <inkml:trace contextRef="#ctx0" brushRef="#br0" timeOffset="11250">6306 4737 3696 0,'0'0'2129'0,"0"0"-1529"16,0 0 184-16,0 0 248 0,0 0-304 31,0 109-488-31,0-80-136 16,0-5-104-16,6-2-8 0,-1-6 8 15,2-4 0-15,1-6 0 16,0-4-256-16,5-2-632 15,4 0-280 1,6-20 632-16,3-7-144 0,3-3-56 16,0-2 384-16,-2 2 151 15,-6 7 201-15,-4 4 233 0,-8 8 311 16,-4 5 40-16,-3 6 240 15,-2 0 88 1,0 0-368 0,0 0-320-16,1 10-216 0,4 3 56 0,2 8 88 15,2-1 8-15,1 1-32 16,1 0-80-16,5-6-40 0,-3 0-8 15,5-7-112-15,6-8-1144 32,-3 0-864-32,-1 0-2097 15</inkml:trace>
  <inkml:trace contextRef="#ctx0" brushRef="#br0" timeOffset="11463">6548 4634 4456 0,'0'0'1241'16,"0"0"-969"-16,0 0 464 16,0 0 120-16,0 0-336 31,116 0-288-31,-82 0-72 0,2 0-160 15,11-6-512-15,-10-4-1000 0,-8 2-1265 16</inkml:trace>
  <inkml:trace contextRef="#ctx0" brushRef="#br0" timeOffset="11707">6763 4488 992 0,'0'0'2128'0,"0"0"-1520"0,0 0 489 31,0 0 143-31,0 140-160 16,0-90-264-16,0-2-136 0,0-5-312 16,0-9 281-1,6-10-297-15,1-9-248 0,2-2-104 0,-1-7 0 16,1-2 0-16,2-2 96 15,16-2-96-15,-4-10-488 0,0-10-1841 16</inkml:trace>
  <inkml:trace contextRef="#ctx0" brushRef="#br0" timeOffset="14234">7593 4634 3024 0,'0'0'2193'0,"0"0"-617"0,0 0 152 0,0 0-31 31,0 0-481-31,0 0-376 16,-24-29-32-16,24 29-128 0,-2 0-175 15,2 0-121-15,-2 0-56 16,2 0-96-16,0 0 40 16,-3 0 24-16,3 0 64 0,0 0 0 15,0 0-32-15,-1 0-32 31,1 0 16-31,-5 0-16 0,-2-3-144 0,-2 1-96 16,0 0-40 0,-2 2-16-16,0 0 0 0,3 0-80 0,-5 0-88 15,0 18-80 1,0 8-48-1,-3 8 216-15,3 4 72 16,0 0-64-16,5-4-24 0,5-6-16 16,0-9 24-16,3-6-88 0,0-4-152 15,0-3-24-15,4-4-160 0,9-2-96 31,5 0-48-31,5-8 199 16,1-16 177-16,2-8-96 16,-5-6-448-16,0-7-72 0,-7 2 272 15,-4-2-48-15,-5 3 55 0,-4 0 273 16,-1 0 168-16,0 4 72 31,0 4 104-31,0 4 0 16,0 7 56-16,0 8 168 0,0 6 112 15,-1 5 185-15,1 4-1 16,0 0-136-16,0 0-384 0,0 11-240 15,0 8 240-15,0 11 472 32,0 8 32-32,0 5-56 15,0 1-128-15,8 0-80 0,2-4-96 16,2-2-136-16,0-6-8 15,1-6-128-15,8-3-832 0,3-12-264 16,2-7-585-16,19-4-607 16,-6-17-497-1</inkml:trace>
  <inkml:trace contextRef="#ctx0" brushRef="#br0" timeOffset="14575">7867 4580 1736 0,'0'0'2896'0,"0"0"-1151"0,0 0 239 16,0 0-431-1,0 0-369-15,0 0-544 16,0 0-456-16,-117 40-104 15,100-10-64 1,9 4 72-16,2-2-88 0,3-2-48 0,3-3-48 16,0-5 32-16,0-5 64 0,3-4-8 31,5-7-56-31,3-4-280 15,4-2-432-15,-1 0-88 0,6-21 552 16,1-9 79 0,-2-4-183-16,-1-2 56 0,-7 2 64 15,0 8 296-15,-9 11 240 0,-2 8 825 31,0 5 271-31,0 2-464 16,0 0-632-16,0 4-240 0,0 8-80 16,0 4 80-16,0 0 40 15,6-2-40-15,-1 1-776 16,10-8-928-16,-1-3-769 0,-4-4-1472 0</inkml:trace>
  <inkml:trace contextRef="#ctx0" brushRef="#br0" timeOffset="14737">7867 4580 3384 0,'101'84'1561'0,"-90"-86"351"0,5-4-560 16,3 0-432-16,4-2-319 0,3 0-369 15,3-2-120 1,0 0-112-16,16-6-472 15,-8 2-1361 1,-8 2-679-16</inkml:trace>
  <inkml:trace contextRef="#ctx0" brushRef="#br0" timeOffset="14938">8060 4434 5857 0,'0'0'1768'0,"0"0"-1240"16,0 0 448-16,0 0 145 0,-12 122-329 15,12-78-272-15,0 4-240 16,0 0-128-16,0 0-48 16,0-1-104-16,12 3-808 0,-3-11-1209 31,7-11-2047-31</inkml:trace>
  <inkml:trace contextRef="#ctx0" brushRef="#br0" timeOffset="15388">8337 4608 4320 0,'0'0'2577'16,"0"0"-689"-16,0 0 217 0,0 0-513 15,0 0-504-15,0 0-656 16,0 0-432-1,0 0-72-15,-116 78 16 16,108-44 8 0,2 0 0-16,2-4 40 0,4-4-56 0,0-5 0 15,0-8-16-15,0-4-304 16,5-7-232-16,6-2-224 0,1 0 16 31,7-16 456-31,-1-11-48 16,3-5-385-1,-3 0-135-15,1 4 88 0,-11 7 352 0,-3 6 496 16,-2 9 576-16,-3 6 440 15,0 0-119-15,0 0-201 0,0 0-48 32,0 6-200-32,0 6-144 15,0 6-72-15,0 3 64 0,0 3-56 16,0-1-64-16,7 0-48 15,4-1-72-15,2-3 24 0,3-4-80 16,15-15-520-16,-7 0-1040 16,0-2-1529-1</inkml:trace>
  <inkml:trace contextRef="#ctx0" brushRef="#br0" timeOffset="16364">6755 3650 4488 0,'0'0'2489'0,"0"0"-1337"15,0 0-408-15,0 0-368 16,0 0-360-1,0 0 921-15,0 0 103 16,127-9-352-16,-86 5-280 16,-3 1-176-16,-2-1-128 15,-4 0-104-15,1 0-176 0,-8 4-768 16,-5 0-760-16,-6 0-1057 0,-6 0-2016 15</inkml:trace>
  <inkml:trace contextRef="#ctx0" brushRef="#br0" timeOffset="16535">6952 3756 2576 0,'0'0'1640'0,"0"0"-39"32,0 0-25-32,-29 106-384 15,22-60-375-15,1 7-305 16,-1-2-200-16,-1 0 48 0,5-1-256 15,0 6-104-15,3-10-1120 16,0-12-2137 0</inkml:trace>
  <inkml:trace contextRef="#ctx0" brushRef="#br0" timeOffset="17134">7057 4121 3848 0,'0'0'1825'16,"0"0"103"-16,0 0-472 0,0 0-239 15,0 0-441-15,0 0-336 16,93-84-240-16,-86 68-88 0,-2 1-16 16,-4 4 8-16,-1-2 0 15,0 1 0 1,-3 3 0-16,-13 0-104 15,-5 7-48-15,-2 2-80 16,2 6-72-16,-1 18 72 0,4 8 128 16,2 2-56-16,8 0 56 15,4-1-72-15,4-6-56 0,0-2 48 31,5-9 32-31,7-2 48 16,2-6-184-16,6-6-608 16,-1-2-377-16,4 0-231 0,2-12-48 15,0-12-561-15,-3-7-127 16,1-3 592-16,-7 1 801 0,-5 0 743 15,-8 5 175 1,-3 7 1457 0,0 8 592-16,0 9 505 0,-1 4-785 15,-9 0-567-15,2 2-809 0,-3 13-512 16,4 0-56-16,6 2-32 15,1-3-136-15,0-1 24 0,1-2-24 16,11-3 56 0,-1-1-40-1,2 2 152-15,0-3-24 0,-2 0 16 16,-4 2 8-16,2-1-8 0,-2 2-56 15,-6 1 56-15,-1-1-48 16,0 4 56-16,0 1 80 0,-1 2 304 31,-17 2-24-31,-1-2-304 16,-9 2-56-1,-1-6-1136-15,10-6-3353 0</inkml:trace>
  <inkml:trace contextRef="#ctx0" brushRef="#br0" timeOffset="17310">7275 3978 1720 0,'0'0'2480'0,"0"0"-631"16,0 0-657-16,0 0-512 31,0 0-344-31,131-41-336 0,-106 35-8 15,0-1-1000-15,-8 1-216 0,-4 2-1801 16</inkml:trace>
  <inkml:trace contextRef="#ctx0" brushRef="#br0" timeOffset="17559">7415 3838 3264 0,'0'0'1561'0,"0"0"-873"0,0 0 640 0,-21 106-16 15,16-55-368 1,1 0 65-16,-1 0-185 15,5-10-208-15,0-4-280 16,0-11-88-16,0-4-168 16,9-7-24-16,1-6-32 15,1-5-24-15,2-2-672 0,5-2-608 16,-2-14-929-16,-3-4-2832 31</inkml:trace>
  <inkml:trace contextRef="#ctx0" brushRef="#br0" timeOffset="18736">6655 4035 2760 0,'0'0'2089'31,"0"0"-1081"-31,0 0-32 0,0 0 88 15,0 0-368-15,0 0-440 16,0 0-152-16,27 22 216 0,-3-1 185 16,5 9-113-16,5 5 120 0,2 3-112 15,-1 2-80-15,-1 0-56 16,-5 1-56-16,-1-4-32 15,-9 3-120 1,-1-2 0-16,-5-1 96 16,-2-3 0-16,-4-6-72 0,-3-6 48 0,0-4-56 15,-1-6 32-15,-2-4-56 31,3-2 32-31,-4-6 16 16,0 0 104-16,1 0 104 0,-1 0 16 16,0 0 25-16,7 0 7 15,-1-12-96-15,12-10-200 0,11-15 88 16,13-6-112-16,11-10-32 31,17-2-480-15,30-10-913-16,-10 15-1255 0,-15 14-3242 0</inkml:trace>
  <inkml:trace contextRef="#ctx0" brushRef="#br0" timeOffset="20183">5298 4676 80 0,'0'0'4400'15,"0"0"-2679"-15,0 0 7 0,0 0 17 16,0 0-273-16,-31 0-400 31,15-7-200-31,2-2-232 0,-7-1-23 16,-2-1-49-16,-3 0-192 15,-6-1-120-15,-4 1-56 16,-6-2 8-16,-6 5-136 0,-5 2 8 15,-9 6-80-15,-2 0-48 16,-3 10-64-16,1 14 24 0,-2 8 8 31,2 10 8-31,2 5-56 16,1 4 120-1,1 6-80-15,1-1-40 0,4 0 40 0,6-3 32 16,4-8 56-16,10-7 0 16,6-6 0-1,8-8 0-15,9-7 0 0,4-7-8 16,7-5 8-16,3-3-112 15,0-2-32-15,0 0 72 16,0 0 0-16,0 0 56 0,0 0 8 16,0 0 8-1,0 0-64-15,0 0-633 16,0 8-1135-16,0 1-1281 15,0-3-2680-15</inkml:trace>
  <inkml:trace contextRef="#ctx0" brushRef="#br0" timeOffset="20624">3966 4910 4368 0,'0'0'1865'16,"0"0"-1425"-16,0 0-176 31,0 0 312-31,0 0 272 16,0 0-144-16,3 115-287 0,-3-77-73 0,2-1 56 15,-2-1-160-15,0-6-8 16,0-4-104-16,0-5 48 0,0-4-48 15,0-7 32 1,0-5 72 0,0-1-8-16,0-4 40 0,1 0 120 15,-1 0 0-15,3 0-8 0,1 0-136 16,4 0-240-16,1 0-120 15,14-2 112-15,13-5 8 0,9-3 0 32,37-9-200-17,-12 2-1616-15,-11 4-3201 0</inkml:trace>
  <inkml:trace contextRef="#ctx0" brushRef="#br0" timeOffset="25889">5984 5870 1560 0,'0'0'2480'0,"0"0"-687"16,0 0 31-16,0-5-184 0,0 5-399 15,-1 0-633-15,1 0-56 16,0 0-24-16,0 0-16 31,-3 0-16-31,3 0-96 0,0 0 9 16,0 0 23-16,0 0-184 15,0 0-72-15,0 0-48 0,0 0 0 16,0 0-72-1,0 0-56-15,0 3-80 16,0 7-144-16,8 5 224 16,9 7 104-16,3 5 88 0,-1 1 40 15,-1 0 16 1,0 0-16-16,-1-3-32 0,-2 0 0 0,-4-5-24 15,-3-4-16-15,0-4-16 0,-4-4-24 32,-3-4-16-32,-1-2 16 15,3-2-16-15,-3 0 24 0,0 0-32 16,0 0 32-16,4 0-32 15,-1 0 8-15,7-12-88 0,7-12-16 16,9-14 120-16,10-11-48 31,3-2-72-31,-1-1-104 0,-4 8 8 16,-5 9 48-16,-8 12 24 15,-6 6-24-15,-9 9-8 0,-1 4 48 16,-3 3 8-16,-2 1 0 16,0 0 8-16,0 0 40 31,0 0-32-31,0 0 48 0,0 0-48 15,0 0-16-15,0 0-128 16,0 0-840-16,0 0-1576 0,0 0-2930 0</inkml:trace>
  <inkml:trace contextRef="#ctx0" brushRef="#br0" timeOffset="29183">7137 5480 2736 0,'0'0'2065'0,"0"0"-721"0,0 0 112 15,0 0-160-15,0 0-479 0,0-2-177 16,0 2-96 0,0 0-128-1,0 0-160-15,0 0-80 16,2 0-176-16,9 0 0 0,7 0 0 15,5 0 8-15,3 0 96 0,3 0-88 16,1 0 48-16,4 0-48 31,-3 0-8-31,-2 0 72 31,-2 0-72-31,-7 0-8 0,-4 0 0 16,-5 2 0-16,-3 2 0 16,-3-2 0-16,2 0 0 0,-4 2 0 15,0 0-8-15,0 1 8 16,-1-1 8-1,1 0 56-15,-3-1 16 0,0 1 56 0,0 2 72 16,0 3-8-16,0 3 32 16,0 8-40-16,0 5-40 0,0 10-64 15,0 5-72-15,0 6 72 16,0 2-40-1,0 1-40-15,3-4 48 16,4-5-48-16,-2-6 88 0,3-8 8 16,-5-5 0-16,2-6-40 15,0-4-64-15,-4-1 0 0,1-3 16 16,1 2 49-1,0-1-57-15,-3 0 0 16,4-1 0-16,-4 0 8 31,1-5 40-31,-1 0 16 0,0-2 8 0,0 0 96 0,0 0 176 16,0 0 184-16,0 0 40 0,0 0-96 31,0 0-128-31,0 0-48 16,0 0-112-16,0 0-48 0,0 0 16 15,0 0-40-15,-8 0-112 16,0 2 48-16,0-2-48 0,-3 0 0 15,-4 0 88-15,1 0 48 32,1 0-24-32,-5 0-16 15,0 0-88-15,0 0-16 0,1 0-48 16,-1 0 40-16,3 0 8 15,-2 0-8 1,4 0 8-16,1 2 0 0,1-2 0 0,0 0 8 31,3 0-8-31,3 0 0 16,0 0 0-16,3 0-8 0,2 0 0 0,0 0 8 15,0 0 8-15,0 0 8 16,-4 0 32 0,2 0-32-16,-3 0-8 0,0 0-8 0,-1-2 8 15,3 0 0 1,-2-2 0-1,0 1 0-15,0 1-8 0,3 0 8 0,-1 2 0 16,0-1 0-16,0-1 0 16,1 2-8-1,-4-2 8-15,1 0-8 16,0 0-8-16,2 2-56 15,-2-2 64-15,2 2 0 0,3-2 0 16,0 2 16-16,-2-2-8 16,2-2 0-16,0 0 0 15,-2-3 0-15,-1 0-8 0,-2-3-56 31,4-5-24-31,-6-2 8 32,4-4 24-32,-5-1 40 0,5-1-112 15,-2-1 40-15,2-3-56 16,3 3 56-16,0-2-48 15,0 3 24-15,0-4-8 16,0 1 112-16,0 2-16 0,5-2 16 16,1-1-48-16,-1 2 48 0,1-1-72 15,1 2-32-15,-1-1-48 16,1 3-24-16,1 5 80 0,-2 0-24 15,-1 3 112-15,-2 7-64 16,2 3 64 0,-5 1 8-16,0 3 48 15,0 0 0-15,0 0 0 0,0 0-32 16,0 0-8-16,0 0-8 15,0 0-64-15,0 0-208 0,0 0-512 16,0 0-713 0,0 0-1591-16,0 0-5602 15</inkml:trace>
  <inkml:trace contextRef="#ctx0" brushRef="#br0" timeOffset="30234">7509 5665 512 0,'0'0'2488'0,"0"0"-816"0,0 0-279 16,0 0 143-16,0 0-264 15,0 0-463-15,0 0-113 16,0-4-104-16,0 4-96 0,0 0-72 31,0 0-112-31,0 0-168 16,0 0-144-16,5 0-176 0,4 0 48 0,-4 0 112 15,5 2 16-15,1 2 24 16,-3 0 24 0,2 2-40-1,1 0 48 1,-1 0-48-16,0 2 40 0,-1-2-40 0,-1 2 0 15,-1-2 8-15,-2-2 40 0,0 0-48 0,-5-2 40 16,0 0 16-16,0 0 8 16,0 2 8-16,0 2 72 15,0 4 168 1,0 4-32-1,-4 1-80-15,-4 0-64 0,3 0-80 16,-6 0 8-16,3-2-24 0,0-2-40 16,2-3 64-16,-3 3-64 15,3-5 73-15,0 1-33 0,-1-3 16 31,-3 2 16-31,4-2 0 16,-5-2-64 0,1 3 40-16,2-3-48 0,0 0 56 0,0 0 16 15,1 0-72-15,2-2 48 16,-1 0-40-16,1 2 64 0,2-2 104 31,3 0 16-31,-3 0-8 16,3 0-64-16,0 0-40 15,0 0-16-15,0 0-72 0,0 0-8 16,0 0-56-16,0 0-120 0,0-8-680 15,0-7-937-15,6 0-2648 0</inkml:trace>
  <inkml:trace contextRef="#ctx0" brushRef="#br0" timeOffset="34579">5996 7115 3408 0,'0'0'3169'0,"0"0"-1505"0,0 0-592 15,0 0 145-15,0 0-401 32,0 0-480-32,0 7-336 0,0 16 0 15,0 11 64-15,0 7 24 16,0 10 40-16,-2 1 80 15,-3-2 40-15,-1-1 104 0,3-10-160 16,-1-5-40-16,1-7-8 31,3-7-32-31,0-8-48 16,-2-2-56-16,2-6 56 0,0 2-64 0,0-2 0 15,0 0 0-15,0 0 0 16,0-1-8-16,0 0-104 0,0 1-240 16,-3-2-264-1,2-2-512 1,-1 0-1049-16,2-2-3360 15</inkml:trace>
  <inkml:trace contextRef="#ctx0" brushRef="#br0" timeOffset="35950">6018 7043 568 0,'0'0'1560'0,"0"0"-384"0,0 0 72 31,0 0-95-31,0 0-289 16,0 0-144-16,-3 0-72 0,3 0-40 15,0 0-64-15,0 0-103 16,0 0-113 0,0 0-72-16,0 0-72 15,0 0-8-15,0 0-8 16,0 0 0-16,0 0-88 15,0 0 8-15,0 0 32 0,0 0-48 16,0 0-72-16,0 0 0 16,0 0-88-16,0 0 32 0,0 2 56 15,10 0 8-15,1 2 88 16,0-2-8-16,4-1 16 15,1 1 16 1,3 0-8-16,2 2-16 0,4 0 32 16,-1-1 32-16,3 1-72 15,-1 0 16-15,2 0-24 0,-3 0-72 31,-2-3 40-31,-2 3-40 0,-6-2 8 16,-4 0-8-16,-1 0-8 16,-6 0 0-16,-2 1 8 0,0-3 0 15,-2 0 40-15,0 0-40 16,0 0 72-16,0 0 16 0,0 0-24 31,0 0 8-31,0 2-8 16,0-2 8-16,0 0-24 0,0 0-40 15,0 2 40-15,0-2-48 16,0 2 48-16,0-2-48 0,0 2 48 15,0 2 64-15,-7 0-112 32,1-1 8-32,1-1 32 15,2 2-48-15,-2-2 0 0,2 1 8 16,1-1-8-16,0 2-8 15,2-2-40-15,-1 2 40 0,-2-2 0 16,-1 2-48-16,4 1 8 16,0 2 0-16,0 3-32 15,0-2 72 1,0 1-40-16,0 0 40 0,0 1 8 15,0-2-16-15,0 0 16 16,0 2 0-16,0-2 0 0,0 0 0 16,0 0 0-16,0 4 16 15,0 2-8 1,0 2 0-1,4 5-8-15,0-2 0 0,-2 1 0 0,0 1 8 16,1-2 0-16,-3 0-8 16,0-4 8-16,0 2 8 0,0-2-8 31,0 4 8-31,0 1-8 15,0 3 0-15,0 4-8 16,-5-3 16-16,2 0 0 0,0-3-16 16,-1-8 8-16,3-3 0 15,1-4-8-15,-2-3 8 0,2-2 104 31,0-1 56-31,0 0-16 16,0 0-152-16,-5-20-504 0,4-2-1720 16,-4 2-3329-1</inkml:trace>
  <inkml:trace contextRef="#ctx0" brushRef="#br0" timeOffset="36602">5967 7676 312 0,'0'0'1280'0,"0"0"-584"0,0 0-64 15,0 0-136-15,0 0-160 16,0 0 160-16,0 0-55 16,-7 13 55-16,7-13 152 15,0 0 64 1,3 0 120-16,2 0 104 15,0 0-168-15,5 0-111 0,-2 0-89 32,3 0-88-32,5 0-112 15,-1 0 24-15,4 0-64 0,-1 0 8 31,1-2-64-31,1 0-64 0,1-1-32 0,0 1-24 0,-2 0 40 16,0 0-40-16,1 2 0 0,2 0-80 16,-5 0-16-16,0 0-8 15,0 0 0-15,-3 0 24 16,-6 0-64-16,0 0 40 15,-3 0-40 1,-2 0 0-16,4 0 64 0,-6 0-64 16,1 0 40-16,-2 0-32 0,0 0-16 15,2 0-352-15,-2 0-624 16,0-10-1104-16,0 2-3849 15</inkml:trace>
  <inkml:trace contextRef="#ctx0" brushRef="#br0" timeOffset="37940">6354 7267 1792 0,'0'0'1176'0,"0"0"-216"16,0 0-95-16,0 0-361 16,0 0-304-16,0 0-144 0,0 0 0 31,0 0 8-16,0 0 80-15,0 0 128 0,0 0 152 16,0 0 96-16,0 0-32 0,0 0-88 16,0 0-64-16,0 0-80 15,0 0-144-15,0 0-56 0,0 0-56 16,0 0-80-1,0 0 80-15,3 0 24 16,6 0 48-16,0 0 40 16,-1 4 48-16,4 2 64 0,-1-2-15 15,-3 3 31-15,2-2 32 16,-2 1-56-16,1 0-8 15,-4 0-88-15,2 1 48 16,1-2-72-16,-3 3-88 16,1-2 88-16,-1 3 32 15,1-3-80-15,-6-1 0 0,4 3-40 16,-4-2 88-16,0 5 16 15,0-2 48-15,0 5 8 0,0 1-64 32,-8 0 0-32,-5 2 8 15,0-2-40 1,-3 0-16-16,1-4-8 0,-1 0 48 0,-2-3-48 15,2-4 32-15,5 0-72 0,-1-4 64 32,6 0-72-32,3 0-8 15,1 0-256-15,2-6-528 16,0-8-1241-16,0 0-3696 15</inkml:trace>
  <inkml:trace contextRef="#ctx0" brushRef="#br0" timeOffset="38757">6835 7143 1272 0,'0'0'2400'0,"0"0"-647"16,0 0 15-16,0 0-184 15,0 0-447-15,0 0-409 0,0 2-432 16,0 14-280-16,0 10 232 0,0 6 440 31,0 8-208-31,0 2-136 16,0 3-88-1,0-2-24-15,0-1-32 0,-4-1-56 0,0-5-32 16,1-6 16-16,3-6-8 16,0-6-88-16,0-9-32 0,0 0 0 31,0-7-40-31,0-2 40 15,0 0 48-15,0 0-48 16,0 0-224-16,0-20-768 0,0-5-736 31,0-1-2217-31</inkml:trace>
  <inkml:trace contextRef="#ctx0" brushRef="#br0" timeOffset="39432">6835 7047 968 0,'0'0'4153'15,"0"0"-2473"-15,0 0-80 0,0 0-207 16,0 0-465-16,0 0-600 15,4-4-328-15,4 4 8 16,5 0-8-16,8 0 232 0,3 0 24 31,2 0-80-31,1 0-24 16,-3 0-64-16,4 0 8 0,-4 0-88 15,-5 0 0-15,4 0 64 16,-2 0-56-16,0 0 32 31,-5 0-32-31,0 0 48 0,-4 0-48 0,-4 0-8 16,-3 0-8-16,-4 0-16 15,-1 0-48-15,0 0 56 0,0 2 8 16,0 4 0-16,0 1 128 16,0 8-48-1,-1 2-72 1,-4 8 8-16,0 3-8 0,2 6-8 15,1 2 8-15,-1 2-8 0,0 2-8 16,3-2 8-16,0 2 8 0,0-6-8 16,0-2-8-16,0-8 8 31,0-3-8-16,0-10 8-15,3-2 0 0,-3-5 8 0,0 0-8 16,0 0 8-16,0 0 0 16,0 0-8-16,0-1 0 0,0 3-832 15,0 1-1200-15,0-5-2881 0</inkml:trace>
  <inkml:trace contextRef="#ctx0" brushRef="#br0" timeOffset="39934">6782 7632 4016 0,'0'0'2497'0,"0"0"-1169"15,0 0-336-15,0 0-616 0,0 0-368 32,0 0 241-32,0 0 295 15,57 16 0-15,-33-12-64 0,2-1-160 16,-4-3-88-1,6 0-56-15,-2 0-56 0,1 0-40 0,-1 0 8 16,1 0-40-16,-2 0 24 31,0 0 8-31,-2 0 16 0,-7 0 8 16,-1 0 48-16,-2 0-16 15,-4 0-16-15,6 0-40 0,-4 0 16 32,2 0-32-32,-2 0-16 0,1 0-40 0,-4 0-8 46,-3 0-128-46,-4 0-472 0,-1 0-592 16,-1 0-664-16,-11 0-3842 0</inkml:trace>
  <inkml:trace contextRef="#ctx0" brushRef="#br0" timeOffset="40380">7146 7527 1032 0,'0'0'1880'0,"0"0"-136"16,0 0 81-16,0 0-225 31,0 0-512-31,0 0-399 0,0 0-225 0,0 79-168 16,0-62-192-16,0-4-56 15,0-1-48-15,0-4-336 16,0-8-801-16,0 0-1567 0,0 0-2969 16</inkml:trace>
  <inkml:trace contextRef="#ctx0" brushRef="#br0" timeOffset="41027">7204 7259 1712 0,'0'0'2904'16,"0"0"-1215"0,0 0-417-16,0 0-328 0,0 0-456 15,0 0 129-15,0 0 31 16,29 0-24-16,-10 0-8 15,-3 0-72-15,7 0-216 0,-1 2-120 0,1 2-88 32,-4 2-32-32,-4 0-24 15,1 0-16-15,-5 2 8 0,-4 0-48 16,-2 0 80-16,-4 1 64 15,-1-2 72-15,0 5 200 16,0 3 113 0,-11 2-161-16,-7 2-192 15,-1-2-104-15,-4 2-80 0,1-4-72 16,4-2-64-16,2-6-64 15,8-3-304-15,1-4-337 16,4 0-127-16,3 0-304 0,0 0-1017 31,0-7-2344-31</inkml:trace>
  <inkml:trace contextRef="#ctx0" brushRef="#br0" timeOffset="42425">8219 7320 3952 0,'0'0'2081'0,"0"0"-601"0,0 0-120 16,0 0-527-16,0 0-577 31,0 0-248-16,0 0 408-15,42 111-96 0,-19-68-104 0,-4-3 64 16,-1-8-128-16,-2-6-40 16,-4-9 16-16,-4-6-80 0,0-5 72 15,-7-4 64-15,-1-2 208 16,2 0 320-1,-2 0 136 1,3-6 9-16,2-14-201 0,3-10-408 0,3-6-200 16,6-6-48-16,0-3-8 15,3 4-248-15,-2 3-40 0,-1 6-32 16,-5 9 72-1,-3 5 104-15,-4 4 24 16,-2 2-137-16,-3 2-487 16,0 0-408-16,0 2-584 0,0 2-1257 15</inkml:trace>
  <inkml:trace contextRef="#ctx0" brushRef="#br0" timeOffset="60557">8001 8799 4785 0,'0'0'1464'15,"0"44"-784"-15,0-10 432 0,0 13 72 16,0-2-295-16,9 4-225 15,-5-5-280-15,3-7-96 32,-4-4 0-32,-1-7-40 0,-2-8-64 15,0-4 16-15,0-6 8 16,0-2-72-16,0-4-64 0,0-2-72 15,0 0-160-15,0 0-728 16,1-14-1160-16,4-4-4154 16</inkml:trace>
  <inkml:trace contextRef="#ctx0" brushRef="#br0" timeOffset="61346">8003 8745 184 0,'0'0'2136'15,"0"0"-864"-15,0 0-416 0,0 0 193 32,0 0-1-32,0 0-248 15,0 0-272-15,0 0-192 0,-2 6-64 16,2-6-136-16,4 2 0 15,15 2 176-15,2 0 1 16,8 0-65 0,-1 0-72-16,2-2-40 0,4-2-64 15,-3 0-64 1,3 0 48-16,-4 0-8 0,-5 0-40 0,-3 0 0 15,-4 0 8-15,-5-2-16 16,-3 2-16-16,-2 0 0 16,-8 0 8-16,0 0 8 15,0 0 48-15,0 0 8 16,0 0 24-16,0 0 48 15,0 0 200-15,0 0 136 0,0 0-32 16,0 0-240-16,0 16-192 31,0 8 88-31,0 4 8 16,0 6 8-16,-4 4 24 0,0 1-48 15,0-3-8-15,-2-2 0 16,3-4 16-16,1-4-80 0,2-6 0 16,-3-2 40-16,3-6-40 15,0-4 56-15,-2-2-56 0,2-2 0 31,0 0 8-31,-3-2 48 16,3-2-64-16,0 2-512 0,-8-2-768 16,-2 2-969-1,2-2-3184-15</inkml:trace>
  <inkml:trace contextRef="#ctx0" brushRef="#br0" timeOffset="61738">7972 9200 3224 0,'0'0'1881'16,"0"0"-1137"-16,0 0-160 0,0 0-248 15,0 0-192-15,0 0 336 16,60 0 120-16,-24 0-112 0,2 0-96 15,3 0-56-15,-4 0-111 32,0 0-65-32,-5 0 16 0,-6 0-40 15,-2 0-56-15,-12 0 24 16,-1 0 0-16,-6 0-8 31,-2 0-88-31,-1 0-8 0,-1 0-552 16,-1-5-2177-16,2-2-3888 0</inkml:trace>
  <inkml:trace contextRef="#ctx0" brushRef="#br0" timeOffset="62238">8373 8937 2864 0,'0'0'2033'0,"0"0"-1257"15,0 0-120-15,0 0-328 0,0 0 304 16,0 0 16-16,0 0-208 15,0 0-216-15,87 4-104 0,-68 3 56 32,-7-1-80-32,-1 2 16 15,-3-3 32 1,-5 6 73-16,-3-3 215 0,0 3 224 0,0 6 120 15,-11 2-352-15,-8 2-184 16,-4 1-120-16,0-4-112 0,-1-2 72 16,5-6 16-1,4-6-96-15,4-4-96 16,9 0-496-1,2-10-624-15,10-12-985 0,5-3-2560 0</inkml:trace>
  <inkml:trace contextRef="#ctx0" brushRef="#br0" timeOffset="62594">8638 8851 3264 0,'0'0'1769'0,"0"0"-1065"16,0 0 336-16,0 0 208 16,0 0-152-16,0 118-55 0,0-73-97 15,0-3-200-15,0-1-200 16,0-4-56-16,0-11-128 0,0-6-208 15,0-8-152 1,0-6-312-16,0-6-784 16,0 0-936-16,0 0-1985 15</inkml:trace>
  <inkml:trace contextRef="#ctx0" brushRef="#br0" timeOffset="63045">8601 8797 1608 0,'0'0'5009'0,"0"0"-4201"15,0 0-728-15,0 0 392 16,0 0 64-16,0 0-128 0,0 0-136 15,119 0-87-15,-91 2-65 16,-3 2-72-16,-4-2 32 0,-3 2-72 31,-7-2 0-31,1 0-8 16,-6 0 16-16,-4 0 40 15,3-2-48-15,-5 2 0 0,0-2 64 16,0 0-48-16,1 0-24 47,-1 0 0-47,5 2-56 0,-5 3 48 15,5 0-40-15,1 5 48 0,-4 7 128 16,1 4 344-16,4 7 88 16,-7 4 16-16,1 2-64 0,3-2-128 15,-1-2-152-15,-3-3-112 16,3-3-72-16,-1-6-8 0,-2-4-40 15,0-2-488 1,0 4-648-16,0-4-608 0,0-2-1425 16</inkml:trace>
  <inkml:trace contextRef="#ctx0" brushRef="#br0" timeOffset="63256">8647 9212 3976 0,'0'0'2209'0,"0"0"-1817"16,0 0 192-16,0 0 680 0,0 0-143 16,0 0-401-16,88-2-336 15,-61-4-248 1,-1 0-136-16,0 3-128 0,6-2-1168 0,-6 1-1433 15,-5 2-3432-15</inkml:trace>
  <inkml:trace contextRef="#ctx0" brushRef="#br0" timeOffset="63637">8961 8933 1840 0,'0'0'2608'15,"0"0"-1823"-15,0 0-369 16,0 0 240-16,0 0-104 0,0 0-112 15,0 0-208-15,0 0-24 16,69 23-48-16,-56-16-16 0,-2 1 16 31,-1 3 0-31,-5-1 96 16,-5 1 160-16,0 4 369 0,0 0 143 15,-5 2-336-15,-11 0-216 16,-3 0-224-16,-2-2-152 0,1-2 0 16,2-5-504-16,9-8-504 31,1 0-593-31,8 0-1375 0</inkml:trace>
  <inkml:trace contextRef="#ctx0" brushRef="#br0" timeOffset="64068">9331 8883 5209 0,'0'0'1640'15,"0"0"-992"-15,0 0 688 16,0 0-183-16,0 0-401 31,-2 109-256-31,2-81-248 0,0 0-136 31,0-4-96-31,0-2 40 0,0-4-56 0,0-4-400 0,0-2-472 16,0-4-657-16,-2-6-1279 0</inkml:trace>
  <inkml:trace contextRef="#ctx0" brushRef="#br0" timeOffset="64488">9277 8785 1560 0,'0'0'1480'0,"0"0"-328"0,0 0-295 0,0 0-153 31,117-2 32-31,-90 2-352 15,-1 0-216-15,-4 0 8 16,-2 0-72-16,-6 0-48 0,-2 0-40 16,-3 0 72-16,-1 0-16 31,-6 0-72-31,3 0-16 0,-5 0 16 15,3 4 0-15,-3 3 0 16,3 0 192-16,-1 5 280 0,1 4 88 16,0 4 32-16,-3 4-119 15,0 2-25-15,0 3-64 0,0 1-72 16,0-2-32-1,0 0-72 1,4-2-80-16,-4-3-80 16,0-2-32-16,0-6-16 0,0 0-56 15,0-5-560-15,0 2-832 16,-4-2-1145-16,-7-4-3352 0</inkml:trace>
  <inkml:trace contextRef="#ctx0" brushRef="#br0" timeOffset="64713">9356 9156 3744 0,'0'0'2193'15,"0"0"-1593"-15,0 0-128 0,0 0 776 16,0 0-232-16,0 0-399 0,71 0-209 15,-48 0-176-15,1 0-72 16,2 0-160-16,5 0-136 16,-9 0-1185-1,-1 0-1583 1</inkml:trace>
  <inkml:trace contextRef="#ctx0" brushRef="#br0" timeOffset="65115">9607 8903 3440 0,'0'0'2801'15,"0"0"-1817"-15,0 0-728 16,0 0 40-16,0 0 112 0,0 0-168 15,0 0-16 1,0 0-40 0,84 25-8-16,-71-14-64 15,-2 0 88-15,-3 1-7 0,-2-1 87 0,-6 0 208 16,0 1 184-16,0-1-8 15,0 2-272 1,-17-2-184-16,4 4-208 16,-5-3-264-16,5-5-712 15,2-7-697-15,1 0-671 0,8 0-2801 16</inkml:trace>
  <inkml:trace contextRef="#ctx0" brushRef="#br0" timeOffset="66439">9978 9005 5457 0,'0'0'2384'16,"0"0"-1008"-16,0 0 281 0,0 0-313 15,0 0-456-15,2 2-560 16,3 5-224-16,-1 1 8 0,3 0-112 31,-1 2-288-31,1 2-1328 16,-2-4-2561-16,-2-3-3391 0</inkml:trace>
  <inkml:trace contextRef="#ctx0" brushRef="#br0" timeOffset="66608">9978 9005 696 0,'126'30'2320'0,"-126"-30"-1864"16,3 0-352-16,5 0-104 0,0 0-312 15,-3 0-1960-15</inkml:trace>
  <inkml:trace contextRef="#ctx0" brushRef="#br0" timeOffset="66754">10261 9018 2984 0,'0'0'2649'16,"0"0"-1729"0,0 0 248-16,0 0 72 0,0 0-928 0,0 0-312 15,0 0-440-15,14 12-1792 16,-6-12-3785-16</inkml:trace>
  <inkml:trace contextRef="#ctx0" brushRef="#br0" timeOffset="66849">10438 9022 336 0,'0'0'0'0</inkml:trace>
  <inkml:trace contextRef="#ctx0" brushRef="#br0" timeOffset="67007">10647 9016 4136 0,'0'0'2425'15,"0"0"-745"-15,0 0-215 16,0 0-1129-16,0 0-336 15,0-13-2161 1</inkml:trace>
  <inkml:trace contextRef="#ctx0" brushRef="#br0" timeOffset="67878">9037 7802 1880 0,'0'0'4209'15,"0"0"-1953"-15,0 0-151 0,0 0-281 0,0 0-392 16,0 0-399-16,0 0-297 16,-8-2-160-1,3 17-232 1,-5 9-256-16,0 14-88 0,-6 9 0 15,0 8 8-15,1 3-8 16,4-5 8-16,0-10-8 0,6-5 0 16,3-12-88-16,2-9-72 0,0-7-152 31,0-7-88-31,7-3-128 15,7 0 128-15,-2-5 240 0,-1-12 112 16,4-2 48 0,-7-4 0-16,-4 3 8 0,-2 4 88 0,-2 5-48 15,0 4 80-15,0 5-96 31,0 2-32-31,-6 0-664 0,-1 0-961 16,6 6-1031-16,-3 1-2113 0</inkml:trace>
  <inkml:trace contextRef="#ctx0" brushRef="#br0" timeOffset="68253">9159 7943 5169 0,'0'0'2104'0,"0"0"-1264"15,0 0 80-15,0 0 25 16,-34 108-337 0,34-84-272-16,0-4-336 0,0-2 16 15,5-4-16-15,8-4 0 16,3-2 0-16,-3 1-8 0,3-5 8 15,-3-1-64-15,-1-1 0 16,-1 0 0 0,-5-2-24-16,1 2-16 15,-2-2 24-15,-5 0 80 0,0 0 48 16,0 2 80-16,0 0 144 15,0 0 512 1,0 0 136 0,-7 3-264-16,-7 1-424 0,-6 3-192 15,-1 1-40-15,-3 5-120 16,-10-4-680-16,7-2-888 0,4-7-3105 0</inkml:trace>
  <inkml:trace contextRef="#ctx0" brushRef="#br0" timeOffset="68398">9182 7960 1512 0,'0'0'2424'0,"0"0"-567"16,0 0-641-16,0 0-648 15,0 0-408-15,0 0-160 16,113-11-1560-16,-90 7-2689 15</inkml:trace>
  <inkml:trace contextRef="#ctx0" brushRef="#br0" timeOffset="68794">9453 7913 1464 0,'0'0'4393'0,"0"0"-2265"0,0 0-311 0,0 0-761 16,0 0-696-16,0 0-72 0,0 0 96 15,-29 90 0-15,26-66-152 0,0-2-152 16,1-2-72-16,2-1-8 31,0-4 0-31,0 0 0 16,0-4 0-16,0-3 8 15,0-2-8-15,5-1 0 0,-2-1-112 0,2-4-240 16,2 2-32-16,4-2 24 15,-5 0 104-15,1 0 96 32,2 0-16-32,-4 0 64 0,-3 0 96 15,-2 0 16-15,0 0 0 16,0 0 104-16,0 0 152 0,0 0 392 15,0 2 40-15,0-2 8 16,-2 2-280-16,-9-1-320 31,-5 5-96-31,0 0-136 0,-4 1-504 16,-10-5-568-16,4-2-1625 15,0 0-4744 1</inkml:trace>
  <inkml:trace contextRef="#ctx0" brushRef="#br0" timeOffset="68954">9452 7923 2528 0,'0'0'1928'0,"0"0"-279"0,0 0-481 0,0 0-488 31,0 0-472-31,0 0-208 15,0 0-1632-15,134 0-3297 0</inkml:trace>
  <inkml:trace contextRef="#ctx0" brushRef="#br0" timeOffset="69499">9746 7883 4048 0,'0'0'1049'0,"0"0"-745"0,0 0 576 16,0 0 64-16,0 0-264 15,0 0-136-15,0 0-56 16,48 36-80-16,-43-29-71 0,-2 4 63 15,-3 1 296-15,0 2 72 16,0 0 8 0,-10 4-272-16,-7 0-168 0,-3 0-128 15,-2 0-88-15,-1-4-72 16,7-6-48-16,5-2-40 15,4-6-112-15,7 0-256 0,0 0 24 16,0 0 32-16,0 0-248 16,0 0-200-16,5 0 312 15,8 0 344-15,3 0 88 16,0-2 56-16,-1-2 8 15,1 4 56-15,-2 0-16 16,-2 0 8-16,-3 0-48 0,-2 0 0 31,-2 0 120-15,-5 4 48-16,0 4 168 0,0 2 192 0,0 0 32 15,-13 3-192-15,-3 0-224 16,-2-3-152-16,2 1-200 0,-2-5-624 16,5-6-520-16,2 0-1417 31,-1 0-2736-31</inkml:trace>
  <inkml:trace contextRef="#ctx0" brushRef="#br0" timeOffset="69937">10070 7664 4200 0,'0'0'2241'0,"0"0"-945"0,0 0 152 16,0 0-175-16,0 0-449 15,0 0-464-15,-3 38 16 0,-2-14-8 16,-5 7-96-16,4 2-112 0,3 7 24 15,-5 3-80-15,1 1 24 16,2-1-80 0,2-2-40-16,3-5-8 15,0-8 0-15,0-7-8 31,0-8-136-31,7-5-72 0,4-4-208 0,-3-4-32 0,3 0-8 16,-1 0 200-16,1-12 208 0,-3-4 56 31,2-2 0-31,-7 0 0 16,2 0 0-16,-5 4 56 15,0 2-40-15,0 4 56 16,0 2-72-16,0 2-88 0,-11 2-488 31,-25 2-536-31,6 0-1097 0,-1 0-4168 0</inkml:trace>
  <inkml:trace contextRef="#ctx0" brushRef="#br0" timeOffset="71235">8244 8651 1272 0,'0'0'1568'0,"0"0"-424"15,0 0 161-15,0 0-289 0,0 0-448 16,0 0-72-16,0 0-136 0,0-55 8 15,0 42-88-15,0-4-136 32,0-2-40-32,0-3-8 15,6-3 8-15,-1-1 56 0,8-4-8 16,3-2 161-16,3-2-25 15,-1 0-40-15,6 0-16 0,-3 0 64 16,2 2-152-16,0 2-8 31,-2 2-120-31,1 1-8 16,6 5 0-16,-1 5-8 0,4 2-8 15,3 5-120-15,0 5 120 0,1 3-40 16,-1 2-16-16,-10 0 56 0,-3 0-40 16,-5 0-56-1,-4 4 96 1,-4 1 0-16,-3 1 0 15,-4 0 8-15,-1 1 40 0,0 1-40 16,0 3-808-16,-3 2-1377 16,-8-5-2832-16</inkml:trace>
  <inkml:trace contextRef="#ctx0" brushRef="#br0" timeOffset="71799">8625 7983 776 0,'0'0'2768'0,"0"0"-1407"0,0 0-641 16,0 0-168-16,0 0 40 15,0 0 168-15,22 8 128 0,-7-2-224 16,1 0-199 0,3 2-1-16,1 0-72 15,-1 2-112-15,4 0 16 16,-4 2 8-16,2-4-72 0,-3 0-80 15,-3 0-56 1,-1-2-8-16,-3-1-40 0,-7-1 8 16,0-2 8-1,-4-1 128-15,0 1 448 16,0 0 248-16,0 4-47 0,0 9-161 15,-19 4-176-15,-2 9-504 16,-19 25-600-16,7-10-1209 16,1-2-2608-1</inkml:trace>
  <inkml:trace contextRef="#ctx0" brushRef="#br0" timeOffset="72956">10403 7903 3304 0,'0'0'2265'16,"0"0"-689"-16,0 0 80 15,0 0-415-15,0 0-513 0,0 0-224 16,-18 6-232-16,8 2-24 15,2 1-16-15,-1 2-48 16,-1-1-88-16,0 0 40 16,1-2 32-16,2 2 64 15,-1-2-32-15,-2 4-64 16,2 0-40-16,-1 0-96 0,2 0 0 15,1 2 0-15,1-3-104 16,5-2 8-16,0 1 0 16,0-2-8-1,0 2 56-15,11-4 48 16,0 0-16-16,1 0 16 15,1-4 0-15,4 1 0 0,0-1-200 16,8-2-696-16,-5 0-1048 16,-6 0-2353-16</inkml:trace>
  <inkml:trace contextRef="#ctx0" brushRef="#br0" timeOffset="74511">10398 8056 704 0,'0'0'1960'0,"0"0"-944"0,0 0-64 32,0 0-79-32,0 0-417 15,0 0 48-15,0 0-16 16,0 0-24-16,0 0 136 15,39 0-24-15,-26-5 48 0,0 3-159 16,3-2-49-16,-5 0 40 0,4 2-88 31,1-2-80-31,0 0-16 16,-2 2-112-16,6-2-56 15,-2 3-24-15,-1-2 16 0,4 1-96 0,2 2 0 32,0 0 48-32,1 0 56 0,-2 0-32 0,1-2 32 0,-4 2-88 15,2 0 64 1,-1-2-72-1,-2 2 56-15,-2-2-64 16,-3 2 8-16,-2-2 8 0,-3 2-8 16,2 0 0-16,-4-2 40 15,1 2-40-15,-3 0-8 16,1 0 8-16,2 0-8 15,-2 0 0-15,-2 0 0 16,3 0-8-16,2 0 0 16,0 0 0-16,0 0-8 0,-3 2 16 15,3 2-8-15,-4 0 8 31,2 1 0-31,-3-4 0 0,2 3 0 16,-2 0 0-16,1 0 0 16,0 2 0-16,0-2-8 0,1 3 8 15,-1-3 8-15,1 1-8 16,0 1 0-16,-2 2 8 0,5 1 0 31,-4-2 0-31,-3 1-8 16,4-2 0-16,-3 3 0 15,1-3 8-15,-1 1 0 0,1 1-8 16,-2-2 0-16,1 3 0 15,1-2 8-15,-1-1-8 0,1 2 16 16,-3-1-16 0,2-1 0-16,-2 0 0 15,1-1-16-15,-1 1 16 16,5 1-8-16,-5-3 8 0,2 2-8 15,1-2 8-15,-3 1 0 16,2-1 0-16,2 3 0 0,-4-1 0 16,0 0 0-1,2 0 0-15,-2-1 8 16,3 4-8-16,-1-3 0 15,0 2 0-15,-2-1 0 0,3 2 8 16,-3-1-8-16,1 0 0 16,-1 0 0-1,0 2 0-15,4-2 0 16,-4 4 0-1,0-2-8 1,0 4 8-16,0-1 0 0,0-2 8 0,0 1-8 0,0 0-8 16,0-2-72-16,0 0 0 0,0-1 72 31,0-2 0-31,0-1 0 15,0 0 0-15,0 2 0 16,0 1 0-16,0-2 8 0,0 1 0 16,0-2-8-16,0 3 0 15,0-4 8-15,0 3-56 0,0-2 56 16,0 1 8-16,0-1-8 15,0 0 0 1,0-1 0-16,0 1 8 16,0 3-8-1,0 1 8-15,0-1 0 0,0 4-8 0,0-1 8 16,0 1-8-16,0 0 16 0,0-3-16 15,0 2 8 1,0-2-8 0,0 0 0-16,0-2-8 0,0 0 8 15,0-2 8-15,0 0-8 16,0-4 0-16,0 2 0 0,0-3 0 15,0-1 0-15,0 0 8 0,0 2 0 32,0-2-8-32,0 0 0 15,0 0-8-15,0 3 8 0,0-3 8 16,0 0 0-16,0 0 0 15,0 0 56-15,0 0-64 16,-5-8-1024-16,-5-4-3625 0</inkml:trace>
  <inkml:trace contextRef="#ctx0" brushRef="#br0" timeOffset="76805">11018 8839 4809 0,'0'0'1040'16,"0"0"-664"0,0 0 344-16,0 132-72 0,0-93-104 15,3-3-256-15,1-4-56 16,-3-6 56-16,4-6-112 0,-3-2 145 15,1-8-113-15,-3-4-80 16,0-1-128 0,0-4-529-16,0-1-663 15,0 0-456-15,0 0-1561 0</inkml:trace>
  <inkml:trace contextRef="#ctx0" brushRef="#br0" timeOffset="77594">11018 8769 464 0,'0'0'2304'0,"0"0"-800"16,0 0-63-16,0 0 447 15,0 0-272-15,0-20-503 0,0 20-313 16,0 0-296-16,0 0-216 16,0 0-216-16,0 0-72 15,3 0 0 1,7 0 80-16,6 0 112 0,4 0-48 0,2 0-48 15,2 0-16-15,4 0-72 0,-2 0 0 32,-4 0 64-32,1-4-72 15,-4 0 16-15,-3 2 40 16,-4 2-56-16,-4 0 0 15,-2 0-72-15,-1 0-56 0,0 0-56 16,-3 0 56 0,2 0 80-16,-2 0 40 15,1 2 0-15,-1 4-64 0,3 4 72 16,-5 4-72-16,1 4 72 15,-1 6 200-15,4 2 32 0,-4 2 8 16,0 2-16 0,0 1 8-16,0-3-104 15,0-2 0-15,0-5 0 16,0-2 0-16,0-8-112 0,0-2 40 15,1-5-40-15,-1-4 0 16,0 2-16-16,0-2-248 0,0 2-616 31,0 6-472-31,0-1-809 16,0 0-2424-16</inkml:trace>
  <inkml:trace contextRef="#ctx0" brushRef="#br0" timeOffset="77971">11073 9166 1840 0,'0'0'3057'0,"0"0"-1577"15,0 0-232 1,0 0 112-16,0 0-479 0,0 0-425 16,0 0-248-16,0 0-120 15,0 0 208-15,29 0 104 0,-6 0 24 16,-4-2-88-1,4 1-136 1,-1-4-16-16,3 3 32 16,-4-2-64-16,-4 2-32 0,1 0-48 0,-5 0-16 15,-2 2-56-15,-3-2 0 16,2 2 48-16,-8 0-48 0,1-2-320 31,-3-4-936-31,0 0-1057 16,0 0-3952-16</inkml:trace>
  <inkml:trace contextRef="#ctx0" brushRef="#br0" timeOffset="78532">11348 8849 3016 0,'0'0'2825'0,"0"0"-1145"16,0 0-224-16,0 0-551 0,0 0-673 16,0 0-224-16,29 4 160 15,-13 3-24-15,2-2 40 16,-1 1 72-1,1 0-96-15,0-2 16 16,-4 1-48-16,-2 1-24 0,-6-2-56 16,-1-1-40-16,-2 1 104 15,-3 4 72-15,0 5 344 0,-5 4-32 16,-12 5-272-1,-4 3-96 1,1 1-72-16,1-5-56 16,3-4-96-16,6-6 40 0,2-5-192 15,2-3-144-15,1-3-240 16,1 0-552-16,1-3-737 0,0-6-3416 0</inkml:trace>
  <inkml:trace contextRef="#ctx0" brushRef="#br0" timeOffset="79857">11931 8879 1256 0,'0'0'2864'16,"0"0"-959"-16,0 0-321 0,0 0-272 16,0 0-415-16,0 0-209 15,0 0-176-15,0 0-152 0,4 0-144 31,0 4-48-31,-1 7 176 16,3 0-16-16,2 6-40 0,-1-4-96 16,1 4-56-16,2 0-40 15,-2 0-88-15,-3-4 72 16,-1 4-72-16,1-5 40 0,0-3-40 31,-3-2 0-15,-1-1 48-16,-1-4-48 0,4-2 0 0,-4 0 40 15,0 0-48-15,0 0-48 16,1 0-24-16,2-2 64 15,1-15 0-15,5-6-8 0,4-12 16 16,3-7-152 0,4-1-200-1,-1-2-56-15,-1 5 176 0,-2 6 160 0,-3 8 72 16,-7 8 0-16,-1 6 56 15,-1 8 176-15,-4 2 64 16,0 2-64-16,0 0-144 16,0 0-88-16,0 0-472 15,-12 8-1200-15,-2 0-5466 16</inkml:trace>
  <inkml:trace contextRef="#ctx0" brushRef="#br0" timeOffset="89116">3472 8101 3816 0,'-5'2'3017'0,"-2"2"-1897"16,-2 5-424-16,-1-1 65 0,-1 1-169 15,2 6-48-15,1-4-368 16,-3 5-80-16,3 2 72 0,0 3 8 15,1 0 24-15,1 7-48 16,4 2-152-16,2 4 8 16,0 1 80-1,0-3-80 1,2-1-8-16,9-10-8 0,2-3-48 0,3-6 0 15,-3-6 56-15,5-4 0 16,-3-2 8-16,2 0 0 31,-2-18 48-31,1-4 40 0,-5-4 0 16,-4 1 32-1,-4 0 88-15,-3 1 368 0,0 6 0 0,-10 2-200 16,-3 5-176-16,2 4-112 16,5 7-96-16,-2 0-360 15,4 1-704-15,3 16-704 0,1 7-457 16,0-2-1680-1</inkml:trace>
  <inkml:trace contextRef="#ctx0" brushRef="#br0" timeOffset="90273">3690 8095 5217 0,'0'0'1848'0,"0"0"-832"16,0 0-192-16,0 0-263 0,0 0-401 31,0 0 32-31,0 30 320 16,3-14 32-16,-2 2-160 0,1-2-24 15,1 2-160 1,-1 1-96-16,3-2-96 0,-2 4-8 0,5-1 48 15,-2 0-40-15,3-2-8 16,0-2-8-16,-1-2-80 16,0-4-104-1,0-2-128-15,-1-5 72 16,-2 2 8-16,0-5 120 15,-4 2 16-15,4-2 24 0,-3 0 72 16,4 0-8-16,-6 0 16 31,3 0 0-31,-1 0 0 0,-2 2-8 16,0-2 8-16,0 0 56 15,0 2 144-15,0-2 320 0,0 2 48 16,0 0-56-16,0 2-104 16,-2 0-216-16,-9 0-192 15,-18 3-1040-15,2-2-696 0,1-5-2801 0</inkml:trace>
  <inkml:trace contextRef="#ctx0" brushRef="#br0" timeOffset="90494">3712 8159 4448 0,'0'0'1393'0,"0"0"-537"0,0 0 232 31,0 0-80-31,0 0-351 0,0 0-249 16,0 0-200-16,108-18-208 16,-74 12-568-16,-5 2-1945 15,-6 2-3712-15</inkml:trace>
  <inkml:trace contextRef="#ctx0" brushRef="#br0" timeOffset="91528">4000 8129 2024 0,'0'0'1408'16,"0"0"-496"-16,0 0 217 15,0 0-217-15,0 0-264 0,0 0-224 32,0 89-48-32,1-74-128 0,4 2-24 15,2-2-144-15,-1 0-8 16,0-2-64-16,6 0 8 31,-1-3 32-15,-4-2-48-16,5 0-72 0,-3-2 72 0,2-2 0 15,0 2 16-15,-3-4-16 0,2 2-64 16,-2-2-88-16,0 0 48 15,-5-2 56-15,-1 0 40 16,1 1 0-16,-3-1 8 0,2 0 8 16,-2 0-8-16,0 3-8 15,0-3 0 1,3 2-8-16,-3 0 8 0,0-2 0 15,0 2 8-15,0-2 8 16,0 0 336-16,0 2 392 16,0-2 177-16,0 2-57 0,-11 2-552 15,-17-2-304-15,4 0-1048 16,1-2-2041-16</inkml:trace>
  <inkml:trace contextRef="#ctx0" brushRef="#br0" timeOffset="92050">4055 8099 312 0,'0'0'4136'0,"0"0"-2839"16,0 0-617-16,0 0-360 0,0 0 576 31,0 0 0-31,0 0-352 16,0 0-207-16,100 17-113 15,-84-13-32-15,-3 0-72 0,1-1-72 16,-2-1 16-16,-3-2-64 0,7 0-240 16,-9 0-1865-16,-2 0-4584 0</inkml:trace>
  <inkml:trace contextRef="#ctx0" brushRef="#br0" timeOffset="93158">4308 8120 1720 0,'0'0'2160'0,"0"0"-1408"16,0 0-247 0,0 0 63-16,0 0-40 0,45 5-64 0,-32 3-96 15,2 0-32-15,-4 1-72 0,-3 0-56 16,-1-1 144-16,-3 0 16 31,-4 1 64-31,0 0 73 16,0 3-17-16,0 3-128 0,-11-2-176 15,0 2-184 1,-2-5-136-16,0-5 24 0,2-1 8 0,-1-4-64 15,3 0-104-15,2 0 104 32,4 0 112-32,3 0 48 0,0 0-305 15,0 0-311-15,0 0-168 0,6 0 520 16,7 0 208-1,0 0 64-15,3 0 0 0,-4 5 0 16,-1-1 0 0,-3 0 192-16,-3 0 80 15,-3 2 16-15,-2-3 8 16,0 3 120-16,0 3 25 0,0 1-41 0,0 1-128 15,0 2-144 1,-4-3-88-16,1-3-40 16,-2-2-328-16,5-5-537 0,0 0-847 0,0-2-1353 15</inkml:trace>
  <inkml:trace contextRef="#ctx0" brushRef="#br0" timeOffset="94076">4550 8097 328 0,'0'0'3264'15,"0"0"-1383"1,0 0-505-16,0 0-160 0,0 0-320 0,0 0-335 16,0 0-265-16,-11 104-128 15,11-81-104-15,0-3-8 16,3-1-56-16,7-2 0 15,1-2 0-15,1-2 0 16,0-1 0-16,1-3 0 16,-1 0-224-16,-1-3-40 0,0-2-73 15,-4 0 57-15,-4-4 120 16,-1 2 8-1,-1-2 112-15,-1 0 40 16,0 0 72-16,0 2 32 0,0-2 32 16,0 2 200-16,0-2 105 15,0 1-57-15,0 2 48 16,0-1-144-16,-6 2-216 0,-6 0-8 31,1-2-64-31,-3 0-8 16,-3-2-256-16,-2 0-640 0,1-4-1609 15,2-10-3072-15</inkml:trace>
  <inkml:trace contextRef="#ctx0" brushRef="#br0" timeOffset="94335">4550 8118 880 0,'0'0'1624'0,"0"0"-448"0,0 0-39 0,0 0 7 15,0 0-256-15,0 0-216 16,37 0-48-16,-24 0-280 16,5 0-136-1,8 0-184-15,-5 0-24 16,-3 2-1992-16</inkml:trace>
  <inkml:trace contextRef="#ctx0" brushRef="#br0" timeOffset="96427">4516 7836 336 0,'0'0'3080'0,"0"0"-1367"15,0 0-641 1,0 0 304-16,0 0-152 15,0 0-415-15,0 0-353 0,10 0-328 16,3 0-40-16,6 3 184 16,4 3-16-16,1 0-96 0,0 1-80 15,-1-1-72-15,-2 1 8 16,-3-3 0-16,-5 0 40 15,-4 0-48 1,-4-4 8-16,-2 2 48 16,-3-2 8-16,0 0-24 0,0 0 8 15,0 2 48-15,0-2 24 16,0 3-72-16,0 5 8 31,-6 9 304-15,-7 7-192-16,-6 6-64 0,-1 6-112 0,4-2-96 15,2 2-424-15,4-10-944 0,5-9-2633 16</inkml:trace>
  <inkml:trace contextRef="#ctx0" brushRef="#br0" timeOffset="97728">4902 8148 1480 0,'0'0'2424'15,"0"0"-1880"-15,0 0-279 0,0 0 415 16,0 0-56-16,25 4-232 15,-14 2-152-15,0-1-96 0,-3 1-40 32,-1-2-40-32,-2 3 40 15,-4 1 0-15,-1-1 16 16,0 3 360-16,0 3 24 0,0 0-232 15,-6 0-144-15,-2-1-32 32,-2-1-96-32,7-2 56 0,-2-1 0 0,0-4 152 15,5 0-32-15,0-1-136 16,0 1-40-1,0 3-8-15,0-1-56 0,0 4 64 0,0 0-168 16,0 6-440-16,0 0-768 16,0-4-1113-16</inkml:trace>
  <inkml:trace contextRef="#ctx0" brushRef="#br0" timeOffset="98248">4938 8470 2024 0,'0'0'1072'0,"0"0"-176"15,0 0 249-15,0 0-241 16,0 0-376-16,0 0-240 16,0 0-144-16,2 4-136 0,-2-4 64 15,0 2-72-15,0-2 0 16,0 0 0-16,0 0-64 0,0 0 0 31,0 0 8-31,0 0 48 16,0 0-72-16,0 0 80 0,0 0 0 15,0 0 16-15,0 0 104 0,0 0 304 16,0 0 296-1,0 2 136 1,0-2 33-16,0 0-25 0,0 0-240 16,0 0-320-1,0 0-168-15,-2 0-128 16,-1 0-8-16,1-6-200 15,2 2-40-15,0 0-72 0,0 0-88 16,0 3 192 0,0 1 80-16,0 0 64 0,2 0-40 0,-2 0 32 15,0 0 0-15,0 0 72 16,0 0 0-16,0 0-64 15,0 0-1385-15,0 1-5504 0</inkml:trace>
  <inkml:trace contextRef="#ctx0" brushRef="#br0" timeOffset="103139">3197 7802 4096 0,'0'0'1321'0,"0"0"-297"0,0 0 248 15,0 0-48-15,0 0-407 0,0 0-169 32,-31 19-96-32,18-8-64 15,-1 8-128-15,-2 5-160 16,-5 6-24-16,0 8 0 0,1 4-96 15,1 6-72-15,4 0 96 16,4 0-48-16,5-2-56 0,4-1-8 31,2-2 0-31,0-2-64 16,5-1 0-16,14-2 64 15,4-4-72 1,3-2 72-16,4-2 0 0,1-2 0 0,0-4-112 16,22-1-760-16,-11-8-1361 15,-3-4-3688 1</inkml:trace>
  <inkml:trace contextRef="#ctx0" brushRef="#br0" timeOffset="104247">5088 7774 4064 0,'0'0'713'16,"0"0"-697"-1,0 0 272-15,0 0 392 0,0 0-32 0,0 0-80 0,0 0-40 16,84 67-136-16,-65-50-104 15,1 4-8 1,-2-4-72-16,-1 4 72 16,3 1-72-16,-7-1-32 15,0 4 33 1,1-1-81-16,-6 0 136 0,-1 1-104 0,-3 0 24 15,1-1 64-15,-5 2-96 32,0 0 40-32,0 3 32 0,-1 1-88 15,-14 0-40-15,-1 2-24 16,-2-2-64-16,-4 0-8 0,1-2-64 15,-5 0-64 1,2-4-32-16,4-2 32 0,2-5 120 31,2-6-8-31,3-3-40 0,4-2-48 16,-6-3-256-16,1-3-673 15,1 0-2191-15</inkml:trace>
  <inkml:trace contextRef="#ctx0" brushRef="#br0" timeOffset="105908">5474 8111 3992 0,'0'0'1745'0,"0"0"-417"0,0 0 64 15,0 0-135-15,0 0-385 16,0 0-464-16,-6 0-200 16,6 0-72-16,0-2-136 0,0 2-56 15,0-4-24 1,9 2 56-16,1-2-32 15,5 2 8-15,-1 0-32 0,-3 2 0 16,1 0 64-16,1 0 16 16,-4 0-80-16,1 0 32 15,-7 0 40-15,2 4-72 16,-3 0 72-1,-2 0 8 1,0 5 48-16,0-1 104 0,0 5 24 0,0 4-48 16,-8-2-24-16,-2 2-80 15,2-2-16-15,-4-2 64 0,6-1-64 16,-4-5 72-16,7 0-72 15,0-3-8-15,1 0-16 0,2-2-48 32,0-2 0-32,0 2 8 15,0-2 48-15,0 0 0 16,0 0 0-16,0 0 8 0,0 0-8 15,0 0 8-15,0 2-48 32,0 2-56-32,0-1 96 0,0 1 8 15,0 1 0 1,0-1 0-16,0-2 0 0,0-2 8 0,0 2 40 15,0-2-48-15,0 0-360 0,0 2-1785 16,0-2-3224-16</inkml:trace>
  <inkml:trace contextRef="#ctx0" brushRef="#br0" timeOffset="107016">5548 8432 3016 0,'0'0'2193'0,"0"0"-1193"0,0 0 8 15,0 0 0 1,0 0-336 0,0 0-296-16,0 0-231 15,0 0-145-15,2 0 0 0,3 0-81 16,0 0 9-16,-2 0 72 15,5 0 0-15,-2 0 56 0,-2-2-56 32,-1 2 8-32,-3 0 49 15,0 0-9-15,0 0 48 0,0 0 88 16,0 0 208-16,0 0 152 15,0-2-160-15,0 2-256 0,0-1-72 16,-5-4-56-16,3 3 8 16,2 2-8-16,0-2 0 31,0 2 0-31,0 0-64 0,0 0-24 15,0 0 0-15,0 0-8 16,0-2 8-16,0 2 80 0,0 0 8 16,0 0 56-16,0 0 96 15,0 0 56 1,-3 0 136-1,3 0 40-15,-1 0-104 0,1 0-104 0,-2 0-24 16,2 0 8-16,-3 0-96 16,3 0-56-16,0 0 96 0,0 0 0 15,0 0 16 1,-2 0 16-16,2 0 8 15,-3 0 8-15,3 0-104 16,-2 0-40-16,1 0 0 0,-1 0-8 16,-1 0-104-16,0 0-88 15,-1 0-88-15,-1 0-96 0,-1-2 64 16,1 2 168-16,0 0 56 31,2 0 72-31,0-2 8 0,3 2 8 31,0 0 40-31,0 0 16 0,0 0-56 0,0-2-8 0,0 2-72 16,0 0 8-16,0 0 24 15,0 0-40-15,0 0-16 32,0 0 16-32,0 0-16 0,0 0-32 15,0 0 16-15,0 0 56 16,0 0 48-16,0 0 8 0,0 0 8 15,0 0 0-15,0 0-480 16,0 0-1665-16,0 0-4040 0</inkml:trace>
  <inkml:trace contextRef="#ctx0" brushRef="#br0" timeOffset="141172">1023 9517 5817 0,'0'0'2008'15,"0"0"-864"-15,0 0 225 16,0 0 23 0,0 0-480-16,0 0-376 0,0 0-224 15,0 0-24-15,0 0-15 0,0 0-113 16,0 0-160-16,0 0-80 15,0 0-73 1,7-4-71-16,7 0 160 0,4-2 64 0,3 0 48 31,2 2-32-31,-4 0-8 0,-1 2-8 16,-5 2-8-16,1 0 8 15,-2 0-56-15,-4 0 8 16,1 0 40-16,-1 0-48 16,0 2 48-16,-4 6 0 0,1 2 0 31,-5 2 0-31,0 4 8 0,0 4 96 15,-4 4 56-15,-9 2-96 16,-4 1 24-16,0-3-16 16,3-1 9-16,-2-2-65 0,3-3-8 15,2-4 8 1,1-5 88-1,5 0-96-15,2-5 72 0,-2-2 32 0,5-2 64 16,0 0 80 0,0 0-32-1,0 0-216-15,0 0 0 16,0 0-240-16,10-2-64 0,7-9 144 15,8-4 160 1,4-4 136 0,1-2-32-16,1 0-16 0,-3 3 0 0,-1 2 8 15,-6 2-24-15,0 2-64 16,-3 5 0-16,-5-2 40 15,-2 5-48-15,-5 0 8 16,1 2 16 0,-2 0 24-16,-5 2-48 0,1-2 0 0,-1-2 0 0,4-10-560 15,-4 2-945-15,0-2-2664 0</inkml:trace>
  <inkml:trace contextRef="#ctx0" brushRef="#br0" timeOffset="142503">1259 9154 2736 0,'0'0'1953'0,"0"0"-705"15,0 0 32-15,0 0 16 16,0 0-359-16,-5 0-297 0,5 0-144 31,0 0-88-31,0 0-152 16,0 0-152-1,0 0-104-15,0 10-8 0,0 6 8 0,0 4 328 16,0 2-72-16,0 2-96 15,3 0-56-15,1-3-40 0,1-2-56 32,-1-2 0-32,-2 0 8 15,3-2-8-15,0 0 8 0,-4-2 32 31,1-5-48-31,-2-3 16 0,0-1 40 0,3-4-48 0,-3 0 120 16,0 0-24-16,0 0-32 31,3 0-72-31,2-21-984 16,0-1-1609-16,2-3-5080 0</inkml:trace>
  <inkml:trace contextRef="#ctx0" brushRef="#br0" timeOffset="143432">1411 8962 1928 0,'0'0'1920'0,"0"0"-159"16,0 0-185-16,0 0-224 16,0 0-423-1,0 0-297-15,-8 0-216 0,8 0-88 16,-3 0-48-16,3 0-48 0,-5 1-104 31,0 7 0-31,2 5-120 16,-5 2 0-16,1 6 88 15,-1-1-8-15,3 2-16 0,0 0-16 31,1 0-48-31,2 2 0 0,2-2 0 0,0 2-8 0,0 0 0 16,0-2 0-16,0-2 0 31,10 1 0-31,-2-4 0 0,-2-2 0 31,5-2-8-15,-6 0 0-16,2-5 8 0,1-3-8 0,-3-1-72 16,1-4 0-16,-1 0-8 15,5 0-80-15,-2 0-80 16,1 0 144-16,3-11 104 0,-3-6 0 15,3 0-56 1,-3-2-8-16,-2 2-24 16,-1-2 80-16,-1 3 8 0,-5 0 40 15,0 0-24-15,0 0 72 16,0 2 16-16,0 0-16 15,0 4 24-15,0 4-8 0,-1 2 104 16,-4 4 16-16,-2 0-144 16,-2 0-80-16,0 0-136 0,-13 24-920 0,1-2-1089 31,3 1-3288-31</inkml:trace>
  <inkml:trace contextRef="#ctx0" brushRef="#br0" timeOffset="148601">1766 9236 264 0,'0'0'5409'16,"0"0"-4049"-16,0 0-432 15,0 0 232-15,0 0-63 0,0 0-281 16,0 0-376-16,0 16-176 31,-6 2 16-15,-1 1 184-16,1 0 16 0,1 2-40 0,2-4-160 15,-2 3-56-15,0 3-120 0,3 3-88 16,-2 2 49-16,-1 0 31 16,-2 1-48-16,-2 4-40 15,0-2 40-15,-2-4 16 0,0 1-16 31,-2-2 24-31,2-2-64 16,-2 1 8-16,-2-4 32 0,4-1-48 16,-4 1 0-16,4-4 56 15,-7 2 24-15,1-4-72 16,-1 2-8-16,-2 1 48 0,-1-4 0 15,0 2 8-15,-1-2-48 16,-1-2 8 0,-3 0 32-16,2-2-48 0,-2-2 16 15,-1 2-16-15,1-4 0 16,-1 2 8-16,-1-4-8 15,1 0 8-15,1 1 8 16,-5-3-16 0,0-2 0-16,1 0-72 15,-4 0 72-15,3 0 0 0,0-5-40 0,4-3 40 16,0-2 120-16,2 1-48 15,3-2-32-15,1 1-32 16,0-2-8-16,0 0 96 0,0-4 192 31,0 0-112-31,-2 0-120 16,4-4-48-1,-4-1-16-15,4-3 8 0,-1-1 0 0,-1-3 0 16,4-2-8-16,-4-2 0 0,3-2 0 16,3 0-48-16,1 1 56 31,-1-1 0-31,2 2 16 0,2 0-16 15,1 0-24 1,2-4-24-16,3 0 0 0,2 0 40 16,2-3-48-16,1 1 8 0,0 2 48 15,0 2 0-15,0 4-8 31,0 2 8-31,9 4-72 0,4-3-32 0,7 2 8 16,4-5-8 0,10-4 96-1,-4-3 8-15,12-3 0 16,-3 1 0-16,0 1 0 0,-2 1 0 15,-3 5 0-15,-2 4 0 16,1 4-48-16,-4 6-8 0,0 4 0 16,1 2-40-16,1 4 88 15,5-2-80-15,4-1 88 0,7 2-8 16,-2-1 8-16,2-1 0 0,0 5 0 31,-4 3-8-31,-2 1-48 16,-3 2-40-16,-5 0-8 0,-3 0 8 15,-4 11 96-15,-2 2 0 16,1 2 0 0,-3 2 0-16,1 0 8 15,-2 4 0-15,3-1-8 16,-1 0 8-16,-4 0 0 0,0 2-8 15,-2-2-8-15,-3 2-56 16,1 0 8-16,-2 2 48 16,-5 0 0-16,1 2 8 15,-1-1 0-15,-1 1 0 0,3-5 8 31,-1 1-8-31,-1-1-72 0,-3-6 64 16,2 4-64-16,1-6 47 16,-5 4 17-16,5-2-8 0,-8 0-32 15,3 1 48-15,-1 0 0 0,1 0 0 16,0 0 8-1,-3 0 0 1,0-2-8-16,0-2 0 16,0-1-16-16,0-4-32 0,0 1 32 15,0-2 16-15,0 3-16 16,0 0 16-16,0 1 0 0,0 3 8 15,0-2-8 1,-6 1 24-16,1-1-24 16,2-4 64-16,-2-1-16 15,2-2 41-15,0 0 39 0,-2-1 64 16,3-3-88-16,-3 0-104 15,2-11-665 1,1-6-1711 0,-4-6-6714-16</inkml:trace>
  <inkml:trace contextRef="#ctx0" brushRef="#br0" timeOffset="153974">2289 9443 2840 0,'0'0'1256'0,"0"0"-663"0,0 0 319 0,0 0 56 0,0 0-240 16,0 0-320-16,0 0-168 31,0 0-16-31,0 0-16 16,0 0 8-16,0 0 96 0,0 0-8 15,0 0-47 1,0 0-41-16,0 0-80 0,0 0-16 0,0 0-112 16,0 0-8-16,0 0 0 31,0 0-56-31,2 0 0 0,0 0-16 15,2 0 16-15,1 2 32 16,-1-2 24-16,5 2 0 0,-1 0 0 31,2 0 24-31,1-2 48 0,1 2 16 0,1-2 56 31,-1 0-56-31,0 0 56 0,-1 0-56 16,0 0 16-16,2 0 0 16,0 0-8-16,3 0-40 0,1 0 24 0,-3 2 16 31,2-2-40-31,0 0 16 0,-1 0-24 15,-1 0 32 1,-1 0 8-16,0 0 32 0,3 0-16 16,-4 0-32-16,1 0 16 15,0 0-16-15,3 0-64 0,3 0 88 16,0 0-16-1,4 0 280-15,-2 0-24 16,2 2-168-16,-4-2 8 16,-1 2 8-16,0 0-48 0,-2 0-40 15,-3-2 8-15,1 2-32 16,1-1-64-16,-4-1 48 0,2 2-8 15,1 1 8-15,-1-1-40 32,0-2 32-32,3 2-40 0,-4 0 48 15,1 0 8-15,-2-2-8 16,2 2 0-16,-2-2 16 0,2 0-15 15,-5 0-9-15,2 0 8 32,0 0-8-32,1 2-32 15,3-2 32-15,-2 0 8 0,2 0-48 16,-1 0 64-16,2 0-64 15,-1 2 72-15,-1-2-72 0,0 0 112 16,3 0-48-16,0 0 16 16,-1 0 48-16,1 0-32 15,0 0 0 1,-1 0-24-16,1 0-8 0,2 0-16 15,1 0-8-15,-3 0 0 16,7 2-24-16,-5-2 48 0,6 2-16 16,-2-2 0-16,6 0-40 15,-2 2 56 1,1-2-16-16,-1 0 16 15,1 0-24 1,-2 0-40-16,-1 0 72 0,3 0-64 0,1 0 40 16,-6 0 40-16,6 0-80 0,-1 0 80 31,-1 0-40-31,2 0 8 15,-3 0-56-15,0 0 32 0,1 0-40 16,-4 0-8 0,2 0 8-16,-3 0 8 0,7 0-8 0,-6 0 0 15,3-2 8-15,0 2-8 16,-2-2-8-16,-2 2 0 31,0 0 8-31,-2 0 0 0,-4-2 0 16,-2 2 0-16,1 0 0 15,-1-2 0 1,-1-2 8-16,1 2 0 0,-2-4 40 0,2 1 24 15,1 0-16-15,-4 1-48 32,1 0 0-32,-1 0 0 0,-2 2 0 0,0 2-8 15,-5-2 0 1,5 0 0-1,-4 2 0-15,-1-2 8 0,2 2-8 16,-4 0 0-16,1 0 0 16,-2 0 0-16,2 0 0 15,-2 0 8-15,0 0 0 0,0 0 40 16,0 0 0-16,0 0 32 0,0 0 8 15,0-7-88-15,-4 4-1184 16,-12-3-3161-16</inkml:trace>
  <inkml:trace contextRef="#ctx0" brushRef="#br0" timeOffset="158027">1876 9314 1224 0,'0'0'1872'16,"0"0"-1272"-16,0 0-280 16,-15 20 457-16,7-12 55 15,2-1-368-15,1-1-240 0,2-2-104 16,0 0 112-16,1-2 56 15,-1-1 32-15,3 1-32 16,0 0-40 0,0 0 48-1,-3 0 32-15,-2 3-88 0,3-1-88 0,-3 0-96 16,0 0-56-16,1 2-48 15,0-1-832-15,1 1-1640 0</inkml:trace>
  <inkml:trace contextRef="#ctx0" brushRef="#br0" timeOffset="181787">437 7572 3184 0,'0'0'3049'0,"0"0"-1697"16,0 0-384-16,0 0 113 15,0 0-297-15,0 0-384 0,0 0-240 16,0 0-56-16,0 0 24 15,0 0 24 1,0 0-16 0,0 2-128-16,0 10 96 0,0 0 208 0,0 4 96 15,0 2-104-15,2-2-40 16,-2-4 8-16,0 0-88 0,0-6-24 15,0 1 8-15,0-5-40 32,0-2-24-32,0 0 0 0,0 0 1 15,0 0-9-15,0 0-16 16,0 0-80-16,0 0-80 0,0 0-657 15,0-11-639-15,0-3-1232 16,0-2-4962-16</inkml:trace>
  <inkml:trace contextRef="#ctx0" brushRef="#br0" timeOffset="182064">468 7320 1376 0,'0'0'4729'0,"0"0"-3433"15,0 0-240-15,0 0-31 0,0 0-489 0,0 0-440 16,0 0-96-16,5 7-1057 16,1 5-1151-16,-4 3-3161 0</inkml:trace>
  <inkml:trace contextRef="#ctx0" brushRef="#br0" timeOffset="182534">550 7510 680 0,'0'0'2544'0,"0"0"-1336"15,0 0 361-15,0 0 63 0,0 0-280 16,0 0-535-16,13 114-273 15,-10-96-128-15,-3-2-56 32,2-6-48-32,-2-4-72 0,5-2-72 15,-5-4 8-15,0 0 80 16,0 0 56-16,0 0 0 0,0 0 0 15,0 0-16-15,0 0-40 16,0 0 33 0,0-8-265-16,0-6-24 15,0-4-313-15,0-4-87 0,8-5 80 16,3 2 48-16,0 1 120 15,1 4 80-15,-4 4 64 0,-3 7-64 0,1 5 16 16,-4 4-40 0,-1 0-120-1,4 0-120-15,2 4 160 31,-1 11 160-31,1 2 16 0,-1 2 0 0,-1-3 56 0,1 0-48 16,-1-5-8-16,0 0-160 0,-2-3-920 16,7-6-865-16,-4-2-1143 31,-1 0-1897-31</inkml:trace>
  <inkml:trace contextRef="#ctx0" brushRef="#br0" timeOffset="182758">729 7488 1256 0,'0'0'2072'0,"0"0"-1232"15,0 0 353-15,0 0 135 16,0 0-256-16,0 0-320 15,0 0-360 1,136-31-264-16,-115 22-128 0,0 1-336 16,-3-3-1048-16,-5 4-1449 15</inkml:trace>
  <inkml:trace contextRef="#ctx0" brushRef="#br0" timeOffset="183089">804 7354 680 0,'0'0'4673'15,"0"0"-3241"-15,0 0-432 0,0 0-336 16,0 0-344-16,0 0 401 15,8 47-49-15,1-23-136 32,-1 3-16-32,1-1-104 0,-3-2-8 15,-1-1 0-15,1-2 8 0,-2-5-8 16,0-4-128-16,0-6-104 15,-3 0 0-15,2-4-104 16,-3-2-24-16,4 0-31 0,-3 0-9 16,3 0-8-1,2 0 0 1,4 0 0-16,14-8-417 0,-1-8-847 0,-6-2-1592 15</inkml:trace>
  <inkml:trace contextRef="#ctx0" brushRef="#br0" timeOffset="186170">508 7928 1280 0,'0'0'1224'0,"0"0"288"15,0 0 177 1,0 0-105-16,0 0-280 16,0 0-95-16,0 0-17 15,0 0-240-15,0 0-200 0,0 0-192 16,0 0-216-16,0 0-176 15,0 0-168-15,0 7-64 0,0 5-216 16,0 8 192-16,7 4 88 16,2 4 40-16,-2 0-24 0,1 0 40 31,3 0-56-16,-6-2 8-15,3-1 40 0,2-1-48 0,-2-3 8 16,-3 0 56-16,1-4-64 16,-3-2 8-16,1-6 0 15,-4-3 16-15,4-1-16 0,-4-5 0 31,0 0 88-31,0 0 0 16,0 0-96-16,0 0-128 0,-4 0-760 16,-6-14-2016-16,-5-2-5042 0</inkml:trace>
  <inkml:trace contextRef="#ctx0" brushRef="#br0" timeOffset="186379">474 8099 1608 0,'0'0'3129'0,"0"0"-2369"16,0 0-416-16,0 0 816 16,0 0-8-16,0 0-472 15,0 0-224-15,0 0-167 0,115-22-209 16,-94 8-80-16,8-10-1329 15,-8 2-1583-15,-3 2-2129 16</inkml:trace>
  <inkml:trace contextRef="#ctx0" brushRef="#br0" timeOffset="186611">697 7836 2960 0,'0'0'2105'15,"0"0"-1217"-15,0 0-104 16,0 0 568-16,0 0-344 16,3 97-487-16,4-63-305 0,-4-2-48 31,5-4-168-31,5 3-544 15,-2-12-1529-15,1-6-2096 0</inkml:trace>
  <inkml:trace contextRef="#ctx0" brushRef="#br0" timeOffset="186883">804 8043 1792 0,'0'0'1440'0,"0"0"-168"0,0 0-375 31,0 0-313-31,0 0-232 15,0 0-72-15,0 0-96 0,0 0 128 16,105 64 336-16,-96-64 344 16,-1-6 9-16,2-7-145 0,-3-4-264 15,-3 0-128-15,-4-2-112 31,0 1 48-15,0 0 8-16,-9 4-280 0,-4 2-128 0,-3 6-536 16,1 6-472-16,4 6-648 0,3 14-1609 15,4 0-1200-15</inkml:trace>
  <inkml:trace contextRef="#ctx0" brushRef="#br0" timeOffset="187353">1048 7931 4705 0,'0'0'2144'16,"0"0"-416"-1,0 0-303-15,0 0-185 16,0 0-720-16,0 0-456 15,0 0-64-15,-20 68 0 0,20-42 8 0,0-2-8 16,0-6-104 0,2-6 0-16,7-3 56 15,0-4-64-15,-1-3-88 16,1-2-112-16,-1 0-48 15,2-7 296-15,1-12 56 16,-1-5 8-16,-2-4-136 0,-6-2-48 16,-2 3 40-16,0 6-120 0,0 5 128 31,0 8 136-31,0 4 120 15,0 4 128-15,0 0-8 16,0 0-240-16,0 0-48 0,0 6-192 16,0 8 240-16,5 2 0 15,1 0 64-15,4 2-16 0,1-4-40 31,-3-4-8-31,3-2-320 16,9-8-937-16,-9 0-1143 16,0 0-2041-16</inkml:trace>
  <inkml:trace contextRef="#ctx0" brushRef="#br0" timeOffset="187555">1165 7896 1560 0,'0'0'2160'0,"0"0"-1608"0,0 0 569 16,0 0-97-16,0 0-200 0,73-6-248 16,-52 3-264-16,0-3-144 15,-5-2-168-15,2-3-784 16,-2 2-800-16,-11 1-1201 0</inkml:trace>
  <inkml:trace contextRef="#ctx0" brushRef="#br0" timeOffset="187856">1211 7774 4184 0,'0'0'1937'0,"0"0"-585"16,0 0-344-16,0 0-728 15,0 0 80-15,0 0 241 0,0 0-129 16,38 133 88-16,-26-101-112 31,-1-4-152-15,0-4-144-16,-1-6-40 0,-2-6-32 0,2-4 0 0,-4-4-72 15,1-2 40-15,1-2-48 16,3 0 80-16,4-8 0 0,10-26-80 16,-2 1-992-1,-4 4-4089 1</inkml:trace>
  <inkml:trace contextRef="#ctx0" brushRef="#br0" timeOffset="189934">878 8304 1584 0,'0'0'4017'16,"0"0"-3185"-16,0 0-200 0,0 0 400 0,0 0-224 15,0 0-335-15,0 0-249 16,0 0-152-16,0 0 8 15,0 0-72 1,2 0 8-16,1 0 40 16,-2 0-56-16,4 0-432 0,0 6-825 15,-2-2-1135 1,1 2-2169-16</inkml:trace>
  <inkml:trace contextRef="#ctx0" brushRef="#br0" timeOffset="190245">878 8304 1456 0,'11'144'1592'0,"-9"-142"-288"0,1 0 73 0,-3 1-305 0,2-1-272 0,-1-2-320 15,-1 2-208 1,4-2-160-1,-3 0-32-15,2 1-32 0,5 3-48 0,-1 0-320 16,3 0-1208-16,-4-2-1593 16</inkml:trace>
  <inkml:trace contextRef="#ctx0" brushRef="#br0" timeOffset="190528">955 8530 2192 0,'0'0'1136'16,"0"0"16"-16,0 0 121 0,0 0-409 15,0 0-376-15,0 0-240 16,0 0-120-16,12 12-128 15,-6-12-64-15,-1 0-1536 0,-3 0-3633 0</inkml:trace>
  <inkml:trace contextRef="#ctx0" brushRef="#br0" timeOffset="192125">603 8484 5065 0,'0'0'2528'0,"0"0"-856"15,0 0 105-15,0 0-625 0,0 0-400 32,0 0-280-32,0 0-208 0,0 0-160 15,-22 9-104-15,22 17-88 16,0 6 80-16,0 2-80 15,0-2 24-15,3-4 56 0,5-11-64 16,3-2 0-16,1-5-8 31,-7-6-16-31,1-4 8 0,2 0-8 16,0 0-64-16,3-16 56 15,2-12 96-15,4-10-152 32,-5-7-272-32,-3 0-48 0,-3-4-120 15,-6 4-64-15,0 2-192 16,0 7 95-16,0 6 257 0,-10 9 416 15,2 8 88-15,3 7 240 0,1 6 8 16,-1 0-56-16,3 0 168 16,-1 0-15-16,1 4-113 15,2 11-168-15,0 12-56 16,0 7 224-1,5 3 16-15,6 2-80 0,2-1-120 16,0-4 32-16,0-6-80 0,0-5 0 16,2-8 0-16,-4-4-8 15,-3-7-304-15,2-4-272 31,-2 0-65-31,-2-2 129 0,1-15 384 16,-1-2-16-16,-3-3-80 16,-1 1 152-16,1 6 64 0,-3 6 8 15,3 9 8-15,1 0-192 0,4 0 32 16,3 13 160-16,4 0 368 31,2 2-32-31,-2-6-128 16,-1-5-80-16,-1-2-64 0,0-2 88 15,-1 0 409-15,-4-4 119 16,1-9 136-16,-2-6-288 0,-4-1-200 15,-3 2-144-15,0 2-56 32,0 2-128-32,-3 4-104 15,-9 2-696-15,-2 4-392 0,4 2 79 16,4 2-471-16,6 0-280 0,0 0-121 15,0 0 689-15,0 0 504 16,0 0 560-16,8 0 232 16,3 0 496-1,0 4 160-15,4 6 56 16,-2 0 200-16,1 2-87 0,-2 1-65 15,-1-2-104-15,-1-1-80 0,-1-4-192 16,-4-3-144-16,2-1-88 16,-2-2-56-1,1 0-8-15,-3 0 272 16,2-11 48-1,-3-5-88-15,3-2-160 0,-4 1-112 0,2 0-48 16,-1 5-8-16,0 4 0 16,1 6-48-16,-1 2 40 0,1 0-192 31,-2 0-184-31,6 2 64 15,-2 8 328-15,3 0 112 16,-2 0 32-16,4-2-96 0,-4-2-48 16,1-4 48-16,-7-2-40 0,3 0-8 15,-3 0 8-15,2 0 0 31,-1-8 184-31,-1-6-64 16,0 2-48-16,5 3-64 0,-5 0-16 16,2 7-8-1,3 2-224-15,1 0-104 0,4 0 200 0,-2 2 136 16,-2 7 0-16,-1-4 96 15,0-1-16 1,1 0-80-16,-6-2-560 16,0-2-488-16,0 0 88 0,0-10-761 15,0-4-919 1</inkml:trace>
  <inkml:trace contextRef="#ctx0" brushRef="#br0" timeOffset="192480">1190 8197 1584 0,'0'0'1392'0,"0"0"345"16,0 0-273-16,0 0-328 15,6 107-352-15,-6-75-208 0,0-2-184 32,0-6-112-32,0-4-143 15,0-8-121-15,0-6-16 0,0-6-48 16,3 0-385-16,5 0-271 15,4-6-352-15,4-8 872 0,2 0 184 16,1 2 0 0,2 2 8-1,-3 4-8-15,1 4 8 16,-8 2 0-16,1 0 144 0,-1 0 80 15,-3 6 312-15,-8 4-16 16,0-2 224-16,0 2 17 0,0 2-113 16,0-2-176-16,-14 2-168 15,2-4-192 1,-2-4-120-16,1-4-280 15,0 0-952-15,3-24-977 16,7-3-1040 0</inkml:trace>
  <inkml:trace contextRef="#ctx0" brushRef="#br0" timeOffset="192923">1190 8197 928 0,'153'-9'1496'16,"-148"20"152"-16,0 12-151 0,1 5-473 15,2 4-368-15,2 0-200 0,0 0-248 31,-1-2-160-15,3-8-48-16,2-6-264 0,-4-5-208 16,4-6 120-16,-1-3 64 0,0-2-8 15,2 0 168-15,-4 0 128 16,2-7 184-16,-2-6 48 15,-3 1 136 1,2-2-56-16,-3 0-72 16,-3-4-32-16,0 2 40 0,0 0 72 15,-4 2 24-15,0 1 112 16,0 6 41-16,0 3 15 15,-11 4 16-15,5 0-48 0,-6 0-256 32,4 9-224-32,3 8-96 15,-3 2 40 1,4 2 8-16,0-1-16 0,4-4 0 0,0-4 64 0,0-2 64 15,5-2-56 1,6-4 48 0,1-4 40-16,1 0 144 0,4 0-200 15,6-16-40-15,11-16-616 16,-3 4-1057-1,-4 2-2471-15</inkml:trace>
  <inkml:trace contextRef="#ctx0" brushRef="#br0" timeOffset="215862">206 7092 2728 0,'0'0'1592'15,"0"0"-591"-15,0 0-9 16,0 0 64 0,0 0-240-16,0-2-312 15,0 2-208-15,0 0-48 16,0 0-39-16,0 0-81 15,0 0-128-15,2 0 0 16,7 0-72-16,6 0 72 16,8-4 0-16,2 1 144 15,8-1 16-15,-1-4-64 16,4 1 48-16,-1-3-16 0,1 3-32 0,1-4-88 15,-2 1 0-15,-2 3-8 16,2-3 72-16,-1 1-64 31,-3 1 8-31,-1 1 40 0,-4 1-56 16,0 1 0-16,-3 1-8 0,-1 0 0 15,1 2 8-15,-4 2-8 16,2-2 8-16,-1 2 0 16,-1-2 0-16,2 0 0 0,3 0 8 31,0 0 0-31,1 1-8 15,4-1 8-15,-7-2 0 0,3 1-8 16,0-1 0-16,-2 2-8 16,-4 0 8-16,1-2-8 15,-7 2 8 1,1 2-8-16,-2 0 0 0,-4 0-48 31,1 0 48-31,3 0 0 0,-4 0-40 0,5 0 40 0,1-2 0 16,-1 2-48-16,3 0 56 15,0 0 0-15,-4 0-8 16,2 0 8-16,-7 0 0 15,-1 0 0-15,-6 0-80 16,0 0 8 0,0 0 64-16,0 0-48 0,0 0 56 0,2 0 0 15,1 0-8-15,-1 0-32 16,2 0 40-16,-4 0 0 15,2 0 0 1,1 0-8-16,-3 0-56 16,2 4 64-16,0 0 8 15,1 0 8-15,-2 3-8 0,4 0 72 16,0 3-8-16,-2 3-24 15,2 2 40-15,0 2 8 0,1 4-8 32,1 3-80-32,3 3 0 15,-2 1-8-15,3 0-8 0,0 2 8 16,4 0 0-1,-2 0 8-15,1 0 112 0,2 1-40 32,-3-1 72-32,3 0-48 0,1 0-24 0,-3-3 24 15,1 1-88-15,-1 0 64 16,-1 0-32-16,-2-1-48 0,4-1 16 15,-7 0 32-15,2 0-40 16,-1 0 0 0,0 0 0-1,-1 0-8-15,1 2 8 0,-1-2-8 16,2 3 8-16,0-3 48 0,-5-3-48 15,4 1 0-15,-2-1-8 16,2-1 8-16,-1 1 56 0,4 2 8 16,-6-1-56-1,4 0 40-15,1 0-48 16,-1 2 40-16,1-2-40 15,1 2 8-15,0 0 0 16,0-1-16-16,-1 0 16 0,0 3-8 16,-1-2 40-16,0 2 16 15,1-1-16 1,-3-1-40-16,0-2 0 15,4 1 0-15,-3 0 0 16,4 1-8-16,-2-2 0 16,1 0 8-16,1-2 48 0,-2-4-48 15,-3-2 0-15,2-4 8 16,-5-4-8-16,-2-2 48 0,-3-4-8 31,0-2 24-31,0 0 56 16,-3-12-128-16,-14-10-576 0,-12-6-3673 15</inkml:trace>
  <inkml:trace contextRef="#ctx0" brushRef="#br0" timeOffset="218423">125 7279 864 0,'0'0'1032'0,"0"0"280"16,-4 0 273-16,4 0-233 15,-4 0-152-15,3 0-264 0,1 0-240 16,0 0-279 0,0 4-289-16,0 8-120 0,0 9 104 0,1 2 72 0,9 7 8 15,0 2 96-15,-1 0 160 16,1 2-120-16,-5 1-144 15,1 1 40-15,-1 0-8 0,2 2-88 16,-4 2-24 0,5 2-56-1,0 2-40-15,2 1 64 0,3-4-72 16,0-1-8-16,3-1-8 0,-3-5-48 15,0-4 64-15,1-2 16 16,-3-2-8-16,-3-2 0 0,4-2 8 16,-6-1 0-16,4 0 0 15,-2 1 24 1,2 1-40-16,-2-2-8 15,3-1 8-15,-4 3 8 16,-1-4 8-16,0 3-16 0,-1 1 16 16,-1-1-8-16,-1 1 0 15,0 6 8-15,-3-3-8 0,2 2 88 31,-2 0-88-31,0-2 8 16,3-1 0-16,0-2 32 16,0-3-40-16,-1 1 48 0,4-4-56 15,-6 2 8-15,4-6-8 16,-3 4 8-16,2-6 56 31,-1 2-56-31,-2-1 0 0,2-3 16 16,-2 4 32-16,3-3-48 0,-1 1-8 15,1 0-8-15,-2 1 0 0,1 0 8 16,0 0 0-1,1 0 0 1,0 2 8-16,-3-2 8 16,0 1 32-16,2-2-32 0,-2-3-8 31,0 1-8-31,0-2 8 0,0-3-8 15,0 0-8-15,0 2 8 0,1-2-8 16,-1 3 8-16,0-1-16 16,2 1 8-16,1-1 0 15,-1 0-56-15,-1-1 8 0,3-1-24 16,-4 0 24-1,1-2 48-15,4 1-8 0,-3 1 16 0,1-2 0 32,-1 2 8-32,1-2 40 15,-3 0-48-15,1-2 0 0,-1 2 8 16,0-2 64-16,0 0-72 15,0 0 8-15,0 0 88 0,0 0-40 16,0 0-40-16,0 0-8 16,0 0 0-16,0 0-8 31,0 0-16-31,0 0-40 0,0 0 8 15,0 0 40-15,0 0-48 16,0 0 48-16,0 0-48 0,2 0-40 16,1 0-32-1,4 0 16-15,4 0 112 16,-3 0 112-16,5 0-16 15,3 0 8-15,-3 0 0 0,5-4 0 16,-2 2 24-16,2-2-56 16,3-2 0-16,-2 3 16 0,-1-1 8 15,1-2-48-15,4 1 40 16,-1 1-24-1,1 0-8-15,0 0-8 16,-2 0-40-16,-4 1 56 0,3 1-48 16,-6 2 56-16,-1-2 0 15,3 2-24-15,-3 0 0 0,3-2-40 16,-3 2 0-1,4 0 112 1,2-3-40-16,4 1 49 0,1 0-1 16,3-2-8-16,-1 2 56 15,5-2-8-15,-4 0-80 0,2 2-8 31,-1 0-72-31,-6 2 0 16,3-2 40-16,-3 1-40 16,1-1 0-16,1-3 0 0,-3 1 48 15,6-2-8-15,-7 0-40 31,2-2 40-31,-1 2-40 0,0 0 0 16,-6 2 0-16,-2 0 0 16,1 0 0-16,-2 0-8 15,-1 0 8-15,4 0 8 0,-3-2-8 0,0 2 40 16,1-2-40-16,-2 0 0 15,0 2 0-15,2-3-8 0,0 2 8 16,2-1 40-16,-2-2-48 16,3 2 8-1,-3-1 0 1,3 2-8-16,-2-1 0 0,2 0 0 15,1 0-8-15,-3-1 8 0,1 2-8 16,-2-1 8-16,0 0 0 0,-1 0 8 16,0-1 48-16,-1 1-48 31,0 3 0-31,-1-3 0 0,0 0 0 15,1 0-8-15,0-1 0 16,1 1 0-16,1-1 0 0,-2 1 0 16,-1-1 8-16,-2 1 8 31,1 0-8-31,1 3-8 15,-2-1 0-15,-3 2-8 0,1-2 0 16,2 2-88-16,4 0 96 16,-6-1-48-16,2 3 40 0,0-2 0 15,-6 2 0-15,3 0 8 31,-5 0 0-31,5 0 0 16,-5 0-8-16,0 0 8 0,0 0 0 16,0 0 0-16,0 0-48 0,0 0 40 15,0 0-8 1,0 0 0-16,1 0 16 0,-1-2-8 0,0 2 8 15,4 0 0 1,-4 0 0 0,0 0 64-16,0 0 0 0,0 0 16 15,0 0-24-15,0 0 96 16,0 0-56-16,0 0 136 0,0 0 104 0,0 0-88 15,0 0-24-15,0 0-112 47,0 0-32-47,0 0 16 16,0 0 56-16,0 0-32 0,0 0-16 15,0 0-104-15,0 0 0 0,-4 0-896 16,-7 0-1432-16,-2 0-3610 0</inkml:trace>
  <inkml:trace contextRef="#ctx0" brushRef="#br0" timeOffset="233395">4594 9498 3752 0,'0'0'1977'15,"0"0"-1137"-15,0 0 192 16,0 0 304-16,0 0-175 0,0 0-385 15,0 0-296 1,0 0-144-16,0 0 56 0,0 0-8 16,0 0-80-16,0 0-56 0,0 0-40 31,0 0-136-31,0 0-72 15,5 0-136-15,0 11-40 0,3 3 168 16,9 4 8 0,-2 5 48-16,1-2 24 0,-1 1-64 0,-2-3 56 15,-2-4-56-15,-1-3 8 31,-4-1-16-31,-3-6 8 0,4-1 0 16,-6-2 0-16,-1-2 8 16,0 0 40-16,2 0 16 15,-2 0 8-15,0 0 24 0,5-4 48 16,6-18-96-16,12-14-56 31,19-42-720-31,-2 8-2232 0,-8 5-6826 0</inkml:trace>
  <inkml:trace contextRef="#ctx0" brushRef="#br0" timeOffset="248192">6015 10204 1256 0,'0'0'2648'31,"-2"0"-975"-31,2 0-425 15,0 0 96-15,0 0-192 0,0 0-351 16,-4 0-233-16,4 0-304 16,0 0 88-16,0 0 32 0,0 0-72 15,-2 0-40-15,2 0-64 31,0 0 0-31,0 0-32 0,0 0-40 16,0 0-32-16,0 0-40 16,0 0-56-16,0 0 64 15,0 0-64-15,0 0 0 0,0 0 40 16,0 0-24-16,0 0 32 31,0 0-8-31,0 0-32 0,0 0 0 16,0 0 0-16,0 0-8 15,0 0 40-15,0 0-40 16,0 0 0-16,0 0 0 0,0 0 8 15,0 0-8 1,0 0 0-16,0 0-8 16,0 0 16-1,0 0-8-15,0 0 0 0,0 0-8 0,0 0 0 16,0 0 0-16,0 0-56 15,0 0 8-15,0 0 32 16,0 0-72 0,0 0-8-16,0 0-8 0,6 0 88 15,6 0 16-15,4 0 0 31,-2 4 8-31,4-1-8 0,3-1 8 0,2 2 0 0,-1-2 8 16,-1 2-16-16,4-2 8 0,-3 0 0 31,2-2-8-31,-1 2 8 0,-7-2 0 16,2 2 0-16,0 0-8 15,-5 0 0 1,0 1 0-16,-2 0 0 0,-1-1-8 0,-4 0 8 16,-1 0 0-16,-3-2 8 31,-2 2 8-31,0-2 40 0,0 0 16 15,0 0-72-15,0 0-472 16,0 0-1720-16,0-4-6410 0</inkml:trace>
  <inkml:trace contextRef="#ctx0" brushRef="#br0" timeOffset="254864">1419 10265 1192 0,'0'0'2840'0,"0"0"-823"16,-11 0-441 0,9 0-88-16,0 0-71 15,2 0-505-15,0 0-280 0,0 0-160 16,0 0-96-16,0 0-152 15,0 0-224-15,0 0-144 16,13 5 144-16,2 2 40 0,9 1 40 31,-1-2 32-31,3 2-96 0,-2-2 40 16,-2-2-48-16,-2 2 48 15,-1-4-40-15,-4 2-16 0,-2-4 8 16,-2 2 40-16,-5-2-40 16,-4 0-8-16,1 0 8 31,-3 0 72-31,0 0 16 0,0 0 40 15,0 0 16-15,0 0-56 16,0 0 1-16,0 0-89 0,0 2-8 16,0 2-72-16,0 3-81 15,0 6-103 1,0 8 144-16,0 9 112 15,3 7 72-15,-3 9-8 0,2 3-48 16,-2-1-16-16,2-4 16 16,-1-6-16-16,3-4 0 0,-1-8 0 15,-3-8 0-15,3-4 0 16,-1-3 0-1,1-5-8-15,-3-5 8 16,0 1 0-16,0 0 0 16,0-2 72-16,0 0 8 0,0 0 88 15,0 0 225-15,0 0 367 16,0 0 136-16,0 0-304 0,-5 0-448 31,-5 0-88-31,5 0-56 16,-4 0-8-16,-1 0-96 0,2 0-48 15,-2 0 80-15,-3 0 24 31,-3 0 40-31,-2 0 0 0,-1 0 0 16,-4 0 8-16,-6 0 16 16,0 0-8-1,2 0 0-15,3 0 0 0,4 0 48 0,4 0-48 16,3 0-8-16,4 0 8 15,2 0-8-15,1 0 8 0,4 0 0 16,-1 0 48-16,1 0-48 31,2 0 0-31,0 0-8 0,0 0-8 16,0 0-8-16,0 0-48 0,0 0-8 15,0 0 8-15,0 0 8 16,0 0-16-16,0 0 16 0,0 0-72 16,0 0-8-1,0 0-8 1,0 0 16-16,0 0 32 0,0 0 88 15,0-4 8-15,0 1 0 0,0-8 8 16,0-5-8-16,0-4 8 16,0-6 0-16,0-8 0 0,0-4 48 31,0-6 16-31,0-6 16 15,0-1-16-15,0 4-24 0,0 4-40 16,0 7-8 0,2 8 16-16,-2 8-8 0,3 4-8 0,-3 2 0 15,2 4 0-15,2 2 0 31,-4 2 0-31,0 2 0 0,0-2 0 16,2 1 0-16,-2 2 0 16,3-1-64-16,-1 0 8 15,3 0 48-15,-4 0-8 0,3 2-40 31,-4 2 48-31,0 0-40 16,0 0 32-16,0 0 16 0,0 0 64 16,0 0-56-16,0 0-8 15,0 0-408-15,0 12-704 0,-4 4-921 31,0 2-3120-31</inkml:trace>
  <inkml:trace contextRef="#ctx0" brushRef="#br0" timeOffset="255672">1682 10419 672 0,'0'0'1488'16,"0"0"-488"-1,0 0-48-15,0 0-143 0,0 0-385 32,0 0-96-32,-22 0-32 0,22 0 64 0,0 0-48 0,0 0-104 15,0 2-72-15,0 0 120 16,0 3 0-1,0-3 40-15,3 0-24 32,3 2 24-17,2-3-88-15,4 3 24 0,4-2 72 0,-2 2-120 16,7 0 9-16,-1 0-97 15,1 1-72-15,-2-1 56 0,-3 0-80 16,-1-1 8-16,-7 1 8 16,-2 0-16-16,-4 0-16 0,-2 5 16 15,0 1 240-15,0 6 616 16,-5 3-112-16,-13 6-328 15,1-1-88-15,-6-1 80 0,4-2-152 16,1-5-96-16,-2-4 40 31,6-4-16-31,1-2-16 16,6-2 16-16,3-4-32 0,2 0-128 0,2 0-24 15,0 0-224-15,0-12-448 16,6-8-1088-16,3 0-1393 0</inkml:trace>
  <inkml:trace contextRef="#ctx0" brushRef="#br0" timeOffset="256398">1800 9986 656 0,'0'0'5585'0,"0"0"-3473"15,0 0-407-15,0 0-393 0,0 0-504 16,-42 22-352-16,23-8-96 0,-2 2-192 15,3 3-32-15,3-4 48 16,-1 0-40-16,5-5-48 0,1-1-40 31,5-3-48-31,2-2-8 16,0 1 0-16,3-1-56 0,0-2-24 15,0 2-64-15,0 1-32 16,0 1 72-16,8 3 16 0,2 1 16 16,4-2 0-16,2 4 72 31,-1-4-8-31,3 2 0 15,-2-3 8 1,-3 0-16-16,-2-3 16 0,-3 0-56 0,3 0-96 16,-6-4-416-16,2 0-632 0,-2 0-825 15,-5 0-2344-15</inkml:trace>
  <inkml:trace contextRef="#ctx0" brushRef="#br0" timeOffset="256805">1758 10131 904 0,'0'0'3112'0,"0"0"-1287"15,0 0-377-15,0 0-72 0,0 0-615 16,0 0-513-16,0 0-120 0,0 0 160 15,0 0 0-15,99 2-48 32,-67 1-72-32,2 3-88 15,-4 1-24-15,4-1 16 0,-11-2-24 16,0 0 16-16,-6-2 64 15,-5-2 0-15,-3 2 104 16,-5-2 24 0,-3 0 40-16,-1 0-64 15,0 0-232-15,0 0-48 0,0 2-1592 16,-1 3-4842-16</inkml:trace>
  <inkml:trace contextRef="#ctx0" brushRef="#br0" timeOffset="258903">6317 10255 720 0,'0'0'1264'16,"0"0"-104"-16,0 0 176 0,0 2-159 15,0 0-369-15,0 0-264 16,0 0-56-16,0 0 168 15,2 0 16-15,-1 1-184 0,3 2-39 16,0 1-41-16,3 2-40 16,1 4 16-1,3 6-56-15,5 4-112 16,2 7 8-16,0 3 16 15,0 2-40-15,-1 1-72 16,3 1-72-16,-6-4-8 0,2-3-40 16,-3-7 48-16,-3-8-56 15,-2-6 0-15,-5-2 0 0,1-6 0 16,-3 0 144-1,2 0 168-15,1-4 216 16,5-18-72-16,6-14-95 16,6-11-233-16,3-9-72 0,4 1-48 15,-3 2 56-15,-2 5-48 16,-4 8-8-16,1 6-8 15,-7 10-8 1,-2 6 8-16,-8 7 0 0,4 6-56 16,-7 3-280-16,0 2-497 15,0 0-1119-15,0 4-2753 0</inkml:trace>
  <inkml:trace contextRef="#ctx0" brushRef="#br0" timeOffset="269423">3228 12691 4088 0,'0'0'1617'16,"0"0"-737"-16,0 0 56 15,0 0 80-15,0 0-111 0,0 0-305 31,0 2-256-31,0-2-48 16,0 0 24-16,0 0-8 16,0 2-80-16,0-2-88 0,0 0-40 15,0 0-56-15,0 0-40 16,0 0 8-16,0 0-16 0,0 0-8 31,6 2 8-31,-1 0-8 16,3 0 8-16,2 0 0 0,1 3 0 31,8-1 16-31,1-1 96 0,2 1 8 0,9 0 16 0,0-2-16 15,3 2-40-15,1 0-32 16,6-1-48-16,1 1 96 31,4-2-40-31,0-2-48 0,4 0 48 0,0 0-56 16,3 0 72-16,5 2-72 31,2 0-8-31,3 1 8 0,2 3 8 0,-1 2-8 0,-4-1 8 16,-2-1 0-16,-5 0 8 15,-6-3-16-15,-5 1 0 0,-5 0 0 16,-4-2 0-1,-8 1 8-15,-2-3 0 32,-7 0 0-32,-1 0-8 0,-10 0 0 0,-1 0-280 0,-4 0-2464 15</inkml:trace>
  <inkml:trace contextRef="#ctx0" brushRef="#br0" timeOffset="276501">9712 10997 2800 0,'0'0'2529'0,"0"-2"-689"16,0 2-272-1,0 0-223 1,-2 0-265-16,-4 0-488 0,1 0-160 15,0 0-168-15,3 0 112 16,1 0-88-16,-3 0-56 16,4 0-56-16,-6 0-72 0,1 0-16 0,0 0-88 31,-1 0-8-31,-1 4 8 15,3 2-8-15,0-3 0 0,-1 2 0 16,5-1-72 0,-4 0 32-16,2 4 0 0,0 0 48 15,-1 6-8-15,3 4 0 0,-5 2 0 31,4 4 8-31,-4 4-8 0,3 1 8 16,-3 1 0-16,4 2 8 16,-4-2 40-1,2 2-40-15,3 0 40 0,-2 0-32 16,2 0 0-16,0-4-8 0,0 2 0 31,0-2 56-31,0 1-64 0,0 1 80 16,0-3-80-16,0 3 8 15,2 2 40-15,1-2-48 31,2 0 0-31,-2-2 0 0,0-1 8 0,2-3-8 0,-3-2 0 32,4-2 8-17,-6-4-8-15,3 0 0 0,1 0 0 16,0 0-8-16,-2 2 0 31,1 1 0-31,1-2-8 0,0 4 8 0,0-4 8 0,-1 1 0 16,2-4 0-16,-4-1 0 0,4-4 0 15,-5-3 8-15,0-2-8 16,0-1 8-16,0-3 0 0,0 2 0 15,0-2 40-15,3 0 16 16,-3 0-64-16,0 0-48 0,0-9-552 31,0-8-976-31,0-8-2793 16</inkml:trace>
  <inkml:trace contextRef="#ctx0" brushRef="#br0" timeOffset="279017">9634 10852 1872 0,'0'0'1568'0,"0"0"-127"16,0 0-89-16,0 0-272 15,0 0-352-15,0 0-208 0,-5 0-120 16,5 0-40-16,0-2-135 16,0 2-97-16,0-4-120 15,5 0 152 1,6 1 120-16,1-1-16 15,1-2-120-15,0 4 32 0,3-3-32 16,-3 3 56 0,4 2 8-16,0-2-56 0,2 2 72 0,4-2 16 15,2 0 8 1,3-2 40-16,6 2 0 15,0-3-88-15,-2 1-16 16,5 0-96-16,-6-3-32 0,-2 3-48 16,0 2 0-1,-3-2-8-15,-4 2 8 0,3 2-8 0,2 0 8 31,-3 0 8-31,4 0 40 16,-4 0-48-16,0-2 40 0,2 2 8 16,0-2 16-16,0 2-24 31,-2-1-40-31,3 1 8 0,-2 0-8 15,-1 0 0-15,3 0 8 16,-1 0-8-16,0 0-8 16,-2 0 8-16,2 0 0 0,1 0 0 15,-2 0 40-15,-3 0-40 31,1-2 48-31,-2 2-56 16,-3 0-8-16,3-2 8 0,-2 2 8 0,0 0 0 16,1-2-8-16,-1-1 0 15,4 3 0-15,-4 0 0 0,4 0 0 16,-7 0 0-16,-2 0 8 15,1 0-8-15,-2 0 0 0,-2 0-8 16,1 0-48 0,-4 0 56-16,1 0 0 15,3 0 8-15,-6 0-8 16,4 5 0-16,-2-3-8 0,-2 1 8 15,-1-1 0-15,2 2-8 16,-3 0 8-16,0 0-8 0,1 0 0 31,-1 1-8-15,-2-1 8-16,1 2 0 0,2-3 0 15,-3 3 8-15,-1 0 0 0,4-2 0 16,-5 3 8-16,0-1-8 0,0-1 8 16,2 1 0-16,1 3 0 31,-1-1 0-31,2 0 0 15,-4-1 8-15,2 4-8 0,1-1 0 16,-3-1 48-16,2 2-56 16,-2 1 8-16,0-1-8 0,0 4 16 15,0-1-8-15,0 2 40 31,0 0-40-31,0 0-8 0,0 0 0 16,0 2-8-16,0 1 16 16,0-2-8-16,0 1 0 0,0 2 8 15,0-2-8-15,0 1 0 0,0-2 56 16,0 2-56-1,0-2-8 1,0 0 0-16,0 0 8 16,0 2 0-16,0-1 48 15,0 0-48 1,0 0 16-16,0-1 41 0,0 2-49 15,0-2 40-15,-2 0-40 0,2 1 0 16,0-2 64-16,-3 0 0 16,1 2-16-16,2-2-40 15,0 0 64-15,-4 2-32 16,2-2 16-1,-1 0-48-15,1 0 32 0,2 2-40 16,-5 1 0-16,4-4 48 16,-1 2-48-16,-1 0 40 15,3 2-40-15,-2-2 0 0,2 6 40 16,-3-1 8-16,1 2-56 15,-2-2 64 1,2 2-64-16,-1-2 48 16,3 1-48-16,0-4 0 15,0-1 0-15,0-4 16 16,0-1-16-16,0-4 0 0,0-1 0 15,0-2 0-15,0 1 0 0,0-3 0 16,0-2 8 0,0-1 8-16,0-1 56 0,0 0 16 15,-2 0 136 1,0 0 328-16,-1 0 136 15,-2 0 32-15,-4 0-336 0,-1 0-296 16,-3 2-80-16,0-2 0 16,-3 2 0-16,1 0 0 0,-1 0-8 15,2 0 16 1,-4 0-8-16,5 0 40 15,-5-2-40-15,2 2 0 16,3-2-8 0,0 2 8-16,0 1-8 15,2-1 0-15,-3 0 0 16,2 2 8-16,-1 1 0 0,2-1-8 15,-3 0 8-15,-3 2 48 16,-2-1-40-16,-2-1 32 0,2 2-48 16,-4-2 16-16,2-1 56 15,2-1-64-15,-1 2 64 16,-1 0-56-16,5-1 40 0,-3 1-56 47,-1-2 8-47,3 0 56 15,0 0-56-15,-5-2 0 0,2 2 48 16,3-2-56-16,-4 2 0 15,3 0 8-15,2-2 0 0,-4 1 64 16,6-1-16-16,-2 0 40 0,-2 0 9 31,-3 0-33-31,3 0 32 0,-1 0-8 0,-4 0-32 0,1 0-56 16,1 0 8-16,-2 0-16 15,2 0 8-15,0 0 40 16,0 0-48-16,2 0 16 16,-2 0-8-16,0 0-8 31,0 0 8-31,3 0 0 0,-1 0-8 15,1 0 0-15,0 0 8 16,-3 0 0-16,2 0 0 16,-2 0-8-16,1-1 8 15,-2 1-16-15,2-2 8 0,-2 2-8 16,2 0 0-1,-1 0 0-15,2 0 0 0,3 0 8 0,-4 0 0 16,-1 0 0-16,2-2 0 16,-2 2 0-16,3 0-8 0,4 0 0 31,2 0-8-31,1 0 8 15,5 0-8-15,2 0 8 0,4 0 8 16,0 0-8-16,0-2-120 16,0 2-144-16,0-4-537 15,8-5-1047-15,28-20-1001 0,-4-1-1464 31,4-3-3816-31</inkml:trace>
  <inkml:trace contextRef="#ctx0" brushRef="#br0" timeOffset="280546">11147 11187 200 0,'0'0'1496'0,"0"0"-224"16,0 0-96 0,0 0 49-16,0 0-137 15,0 0-248 1,-6-4-272-16,6 4-128 0,0 0-200 0,0 0 8 15,0 0-144-15,0 0-104 16,0 0 8-16,0 0 64 16,11 0 72-16,-1 0 225 15,4 0 47-15,4 0 40 16,0 0-64-1,0 0-104-15,1 0-88 0,2 0 64 0,-2 0-64 16,-2 0 16-16,-3 0-128 16,1 0 40-1,-4 4-72-15,-3 0 0 16,3 1-40-16,-1 1 48 15,-3 1-48-15,1 1-8 32,-2 0 88-32,2 1-96 0,-5-2 8 0,5 3 56 0,-6 1 16 0,3 1 48 31,-4-1 88-31,-1 0-24 15,0 1-56-15,0-3 32 16,0 4-8-16,0-3 0 0,0 2 32 16,0 0-7-1,0-1-57-15,-6 2-48 0,0-1-16 0,-1 0-56 31,-1 0 72-31,-3 0-16 0,3-2-8 16,-4 2 40-16,1 0 16 16,3-2-24-16,-2 0 40 0,5-2 48 15,-6 1 104 1,3-2-104-16,-2-1-48 0,2 0 0 15,-1 0-8 1,-3 1-48-16,4-2 48 16,-3 1 0-16,4 0 24 0,-5 0-8 15,-3 1 0 1,4 0-24-16,-1-1-64 31,-2 2-40-31,3 1 0 0,1-3-8 0,3-2 8 0,-1 1 40 16,2-1-40-16,-2 0 48 15,0 1-8-15,-4-3-32 16,1 2-8-1,3 0 56-15,-3-2-56 16,1 2 0 0,2-3 0-16,3 1-8 0,-1 0 8 0,4-2-8 15,2 0 0-15,0 2 0 16,0-2 0-16,0 0-48 0,0 0-72 15,0 0-8-15,0 0-120 16,0-6-800-16,0-7-1169 0,0-4-2544 16</inkml:trace>
  <inkml:trace contextRef="#ctx0" brushRef="#br0" timeOffset="282102">9809 10921 4705 0,'0'0'3160'31,"0"0"-1191"-31,0 0-665 16,0 0-448-1,0 0-376-15,-59 82-264 16,42-36 32-16,-1 4 64 0,2 0 64 15,-4-1-88-15,6-9-192 16,1-6-23-16,6-8-25 16,1-9-40-16,4-4 72 0,-1-9-80 31,3-4-104-31,0 0-249 0,0 0-207 0,0-23-152 0,3-7-32 15,10-9-136-15,0-8-40 16,3-1-89-16,-3-2 297 31,0 6 272-31,0 1 216 0,-2 9 224 16,-4 4 280-1,-2 7 264-15,3 3 88 0,-7 5 9 0,4 7-9 0,-3 6-72 16,4 2-272 0,4 0-288-16,3 10-32 15,3 12 32 1,3 5 304-16,-1 5-8 0,-2 4 112 15,-4-2-8-15,-4 0-136 16,-3-1-8-16,-4-6-80 0,4-5-120 16,-5-3-8-16,0-8 8 0,0-1 8 31,0-1-64-31,-11-3-72 15,-5-1-336-15,1-3-32 0,-4 0 8 16,-4-2 96-16,-3 0 0 16,0 0 104-16,2-6 104 15,2-1 128-15,5 1 88 0,6-1 248 31,6 3 192-31,4 2 24 0,1 2-168 16,0 0-360-16,0 0-24 16,0 0-184-16,13-2 184 0,8 0 120 15,4-2 48-15,1-1-56 16,2-1-24-16,6-3-88 31,0-1-184-31,1 1-704 0,10-4-1040 16,-9 3-1969-16,-7 2-1664 0</inkml:trace>
  <inkml:trace contextRef="#ctx0" brushRef="#br0" timeOffset="282650">10073 11043 3752 0,'0'0'2353'0,"0"0"-441"0,0 0-359 15,0 0-481-15,0 0-312 16,0 0-320 0,0 0-120-16,-92 80-64 15,86-58-104-15,1 1 0 0,5-4-136 16,-3-2 112-16,3-6-80 15,0-3-48-15,0-1 0 0,0-5-16 16,0-2-40-16,3 0-40 31,7 0 40-31,1 0-96 16,4-4 32-16,1-9 8 0,1-2-64 15,0-6-32-15,-4-1-40 0,-2-4-120 16,-3-1-24-16,0-2-48 16,-5 3 64-16,2 0 136 31,-5 2 40-16,3 1 88-15,-3 4-8 0,0 2 120 0,0 6 0 16,0 3 72-16,0 1 208 0,0 5 376 16,0 2 112-16,0 0-168 15,0 0-272-15,0 0-328 31,0 13-72-31,0 8 72 16,0 6 88-16,0 5 40 0,2 2 32 0,4-2 64 16,-4-4-56-16,4-2-72 0,-2-4-16 15,1-6-80-15,-2-2 0 16,5-6 0-1,-5-2-48 1,2-6-576-16,5 0-688 0,-2-10-953 31,-3-5-1848-31</inkml:trace>
  <inkml:trace contextRef="#ctx0" brushRef="#br0" timeOffset="283137">10225 10837 1712 0,'0'0'2632'0,"0"0"-1039"31,0 0-105-31,0 0-288 16,0 0-423-16,0 0-313 0,0 0-192 15,0 2-192-15,0 16 112 0,0 5 320 16,2 7 8 0,3 9-96-1,-4 3-32-15,4 4-16 0,-3-2-112 16,1 0-136-16,-1-1-56 15,-1-7-16-15,-1-6-48 16,3-4-8 0,-3-9 0-16,2-2 8 15,-2-7 0-15,0-2 72 0,0-4 96 16,0-2 352-16,0 0 281 0,-2 0-41 15,-9 0-544-15,-5 0-88 16,1-2-136-16,-4-8-256 0,-2-3-472 16,-3-6-617-16,6 4-831 15,4 2-2201-15</inkml:trace>
  <inkml:trace contextRef="#ctx0" brushRef="#br0" timeOffset="283451">10177 11040 1408 0,'0'0'2088'0,"0"0"-1136"16,0 0 481-16,0 0 79 0,0 0-264 0,0 0-391 15,0 0-161-15,131-9-232 16,-110 5-200-1,0 2-32 1,-5 0-72-16,-7 2-88 0,1-2-16 16,-5 2 8-16,-3 0-64 0,-2 0-360 31,0 0-1320-31,0 0-3386 0</inkml:trace>
  <inkml:trace contextRef="#ctx0" brushRef="#br0" timeOffset="284038">10585 10976 1400 0,'0'0'4161'16,"0"0"-1953"-16,0 0-255 16,0 0-329-16,0 0-672 15,0 0-448 1,0 0-192-16,0 0-136 0,-111 71-32 15,98-43-96-15,8-4-48 0,0-2-8 16,5-3-88 0,0-8 32-16,5 1 0 0,8-5 8 0,3-2-16 15,2-1-16-15,3-4 40 16,-2 2-56-16,1-2-16 0,-4 0-8 15,-2 2 48 1,-6-2 0 0,-3 2 64-16,-5 0-32 0,0 0 48 15,0 0 72-15,0 3 168 16,0-1-16-16,-11 4-224 15,-5-1-1128-15,3 1-2873 0,3-3-3784 0</inkml:trace>
  <inkml:trace contextRef="#ctx0" brushRef="#br0" timeOffset="284557">10795 11075 5129 0,'0'0'2680'16,"0"0"-1111"-16,0 0-361 0,0 0-480 16,0 0-424-16,0 0-224 15,-59 106-80-15,59-89-64 0,0-6 0 31,0-1 0-31,3-6-8 32,8-2-32-32,-3-2 48 0,0 0-40 0,4-4-40 0,2-15 128 15,-3-9-104-15,4-5-368 16,-2-4 64-16,-8-2-72 0,-4 1 143 31,-1 4 201-31,0 4 144 16,0 7 64-1,0 8 321-15,-1 6 159 0,-1 5 120 0,-1 2 16 16,-2 2-40-16,5 0-208 0,0 9-344 15,0 11-80-15,0 8 64 16,0 2 56 0,0 4-32-1,0-4-48 1,10-2-48-16,7-6-800 0,3-8-1440 15,-7-5-3114-15</inkml:trace>
  <inkml:trace contextRef="#ctx0" brushRef="#br0" timeOffset="284903">10942 10976 4560 0,'0'0'2297'0,"0"0"-873"0,0 0-207 0,0 0-289 31,0 0-384-31,0 0-200 16,0 0-96-16,-51 121-120 15,51-105-80-15,0-4-40 0,0-3-8 16,6-5-8 0,0-2-56-16,3-2-336 0,-1 0-240 0,1 0-80 31,-1-15 312-31,2-3 87 15,-3-2 89-15,-4-4 232 0,-3 4 0 16,0 0 216-16,0 5 265 16,0 10 615-16,0 1 136 0,0 4-216 15,0 0-448-15,0 12-440 31,0 12-128-31,0 8 88 0,0 2 40 16,0 3-128-16,0 10-8 16,0-9-1168-16,0-6-2088 0</inkml:trace>
  <inkml:trace contextRef="#ctx0" brushRef="#br0" timeOffset="285845">9676 11578 4993 0,'0'0'3304'0,"0"0"-1247"16,0 0-689-16,0 0-392 0,0 0-560 15,0 0-376 1,-129 63-40-16,121-26-8 15,3 4-56-15,5-5 56 16,0-6 0 0,8-8-64-16,3-6 16 0,1-6-72 0,2-4-224 15,-1-6-96-15,0 0-232 0,0-10 264 31,3-14 184-31,-5-4-152 16,1-5-88-16,-4 1 184 0,-2 0 232 16,-1 6 56-16,-5 9 200 15,0 4 344-15,0 9 360 0,0 4-192 31,0 0-712-31,0 21-104 16,0 9 56-16,5 8 48 16,1 1 88-16,-1 4-8 0,2-5-24 15,-6-6-48-15,4-2-8 31,-5-8 56-31,0-4-8 16,0-4 48-16,0-2 96 0,-5-3 112 0,-4 1-48 16,-6-5-136-16,-3 1-120 15,1-2-128-15,4-2 120 0,0-2-40 16,1 0-64-16,4 0 16 15,-1-4 96 1,4-2 24 0,0-3 56-16,2-2 40 0,3-1 40 0,0-6 16 15,0-2-72-15,3-6 0 16,13-4-16-16,4-2-24 0,7-2-16 15,-1 2-48-15,8 2-232 16,-4 4-680-16,1 7-1672 16,-12 8-6058-16</inkml:trace>
  <inkml:trace contextRef="#ctx0" brushRef="#br0" timeOffset="286544">9996 11578 1432 0,'0'0'4617'16,"0"0"-2825"-16,0 0-392 16,0 0-79-1,0 0-721-15,0 0-320 16,-105 102-176-16,102-68-96 15,3-2 80-15,0-7-88 16,0-7-72-16,11-6 8 0,0-4 0 16,1-8 56-16,-1 0-88 15,0 0 96-15,4-20 168 0,-1-8-40 16,2-6-128-1,-1-4-112-15,-4-5-88 0,-4 4 0 32,-1 1 120-32,-3 6 40 0,-3 4 40 15,0 9 104-15,0 11 144 16,0 4 216-16,0 4-80 0,0 0-296 15,2 0-88-15,3 14-312 16,3 10 312-16,3 6 440 16,1 4 96-16,-3 2 24 0,-1-2-104 15,-1-4-263 1,-1-1-113-16,2-7-80 15,0-5-297-15,5-10-991 0,2-5-1320 16,-1-2-3074-16</inkml:trace>
  <inkml:trace contextRef="#ctx0" brushRef="#br0" timeOffset="286845">10219 11552 4544 0,'0'0'3049'0,"0"0"-1297"15,0 0-703 1,0 0-521-16,0 0-208 15,0 0-168-15,0 0-88 16,-52 117-64-16,52-104-64 0,5 0-24 16,8-7-16-16,0 0-184 15,3-4 104-15,0-2 24 16,0 1 48-16,-1-1 104 15,-2 0 16 1,-4 2-16-16,-1 0 0 31,-8 0 8-31,0 1 296 0,0 3 344 16,0 2 104-16,-8 3-216 15,-8 4-528-15,-8 1-280 16,3-2-1328 0,8-4-2825-16</inkml:trace>
  <inkml:trace contextRef="#ctx0" brushRef="#br0" timeOffset="287507">10427 11550 5521 0,'0'0'2784'16,"0"0"-1031"-16,0 0-433 16,0 0-600-16,-37 28-528 15,26-1-192-15,1 3 0 0,5 4 0 31,2-4 0-31,3-4 0 0,0-5-16 0,0-6-32 0,0-3 0 16,8-8-56-16,3-3-48 16,4-1-192-16,-1-1-16 0,4-19 80 31,0-4-112-31,4-6-320 15,-9-4-353 1,2 0 129-16,-7 4 536 0,-6 1 400 0,-2 7 56 16,0 9 680-16,0 7 657 15,-2 3 63-15,-3 3-416 0,2 0-368 31,-2 0-232-31,2 14-400 0,3 7-40 16,0 4-56 0,0 5 56-16,0 2 64 0,0 0 168 0,0 5-8 15,0-3-16-15,3 0-31 16,2-2-49-16,-2 0-40 15,0-2 16 1,-1-2-16-16,0-3-88 16,2-8 8-16,-4-2 0 0,4-7-8 15,-3-5 8 1,-1-1 56-16,0-2 88 0,0 0 88 0,0 0 184 15,-5 0 352 1,-9-2-544-16,-2-7-8 16,0 0-48-16,4 3-8 15,6 0 184-15,4 2 72 0,2-1-144 16,0-1-264-1,0-5-16-15,8-4-104 0,13-8 32 0,5 1-104 32,10-8-832-32,-7 8-1264 31,-3 6-2033-31</inkml:trace>
  <inkml:trace contextRef="#ctx0" brushRef="#br0" timeOffset="292644">8597 10837 5457 0,'0'0'2240'0,"0"0"-1304"15,0 0-216-15,0 0-183 0,0 0-89 31,-113 98-216-31,100-50-232 16,4 6 96-16,9-2 112 0,0-3-160 16,0-10 32-16,14-8-24 15,4-9-40-15,1-7-16 0,1-7 0 16,1-8-16-16,3 0 16 31,0-4 104-31,4-20 56 16,-3-10-160-16,1-8 0 0,-1-24-968 15,-11 10-1489-15,-3 7-3048 0</inkml:trace>
  <inkml:trace contextRef="#ctx0" brushRef="#br0" timeOffset="293079">8709 10616 3928 0,'0'0'3073'16,"0"0"-2033"-16,0 0-752 15,0 0 600 1,0 0 137-16,14 130-313 0,-6-79-280 0,0 0-120 15,-4 0-32-15,-1-6-24 16,-3-4-128-16,0-9-72 16,0-9 16-1,0-6-64-15,0-7 64 16,0-6 64-16,0-4 120 15,0 0 40-15,0 0 72 0,0 0-72 16,0-12-111-16,0-8-185 16,0-4-8-16,5-2-97 0,6 0 17 31,0 3 32-31,4 6 0 15,3 6 0-15,1 7-8 0,2 4-40 16,-2 0 24 0,-6 11 16-16,5 9 64 0,-7 2 8 15,-6 2 72-15,2-3-16 0,-4 0-64 31,-1-3-304-31,4-8-1016 16,4-6-1216-16,-1-4-2562 0</inkml:trace>
  <inkml:trace contextRef="#ctx0" brushRef="#br0" timeOffset="293436">9024 10871 1880 0,'0'0'3017'0,"0"0"-753"0,0 0-336 0,0 0-399 15,0 0-561-15,0 0-576 31,-49 34-288-31,43-2 0 0,1 2 48 16,2-2-8-16,3-6-80 16,0-8-24-16,0-4-40 15,0-8-16-15,0-2-88 0,3-4 24 16,3 0-32-16,4 0 32 15,-2-14 80 1,3-4 0-16,1-2-64 16,-4-2-24-16,-2 6 8 15,-1 4 80-15,0 6 0 0,-3 4-8 16,2 2-128-16,-2 0-112 15,8 6 160-15,-2 8 88 16,3 6 160-16,0 0-8 16,4 2-80-1,-5-2-8-15,-1-2-64 16,-1 0-752-16,-4-6-2065 0,-3-4-3336 0</inkml:trace>
  <inkml:trace contextRef="#ctx0" brushRef="#br0" timeOffset="293772">9148 10805 3776 0,'0'0'2409'15,"0"0"-1617"-15,0 0 56 16,0 0-72-16,0 0-304 15,19 128-312-15,-14-94-64 16,2-2-7-16,-4-4 31 0,-1-6 72 16,1-2 56-16,-3-8-56 15,0-2 216-15,0-6 184 16,0-2 120-1,0-2-16-15,0 0-48 16,0 0-304-16,0-4-8 0,0-10-127 16,0-6-193-16,0-8-16 15,13-6-72-15,8-6-121 16,9-14-695-16,-4 10-1216 0,-2 9-3985 15</inkml:trace>
  <inkml:trace contextRef="#ctx0" brushRef="#br0" timeOffset="300408">12031 11496 6905 0,'0'0'2336'0,"0"0"-1527"16,0 0 423-16,0 0 0 0,0 0-312 15,0 0-456-15,1 2-336 0,6 12-103 16,6 6 159-16,4 13 288 15,1 7-120 1,2 7-48-16,1 6 296 16,-4-1-56-16,0-4-152 15,-3-8-296-15,-3-9-40 0,-1-8-56 16,-3-9 16-16,-1-6 32 15,-4-6-40-15,4-2 176 16,-3-6 496 0,9-24-56-16,4-15-55 15,5-16-281-15,3-6-200 0,3-1-88 16,-2 10-360-1,-3 11-457-15,-7 15-743 0,-10 15-1112 16,-5 15-2842-16</inkml:trace>
  <inkml:trace contextRef="#ctx0" brushRef="#br0" timeOffset="325632">3265 14917 5113 0,'0'0'3192'0,"0"0"-1551"15,0 0-545-15,0 0 64 0,0 0 0 0,-5 0-407 16,5 0-393-16,0 0-160 15,0 0-200-15,8 0-208 0,13-8 208 16,15-12 192-16,12-6 24 16,9-9-64-16,2-2 136 15,4-1-72-15,-6 2-120 16,-12 4 64-1,-6 6-80-15,-12 5-72 16,-9 9 48-16,-8 7-48 0,-4 1 8 0,-6 4 32 16,0 0-48-16,0 0-192 15,0 0-1096-15,-8 11-1129 16,-8 8-5609-16</inkml:trace>
  <inkml:trace contextRef="#ctx0" brushRef="#br0" timeOffset="326190">3451 14922 5097 0,'0'0'2200'0,"0"0"-1800"0,0 0-16 16,0 0 520-16,0 107-47 15,0-60-433-15,0 1-248 0,0-5-48 0,4-4 48 16,-4-11-104-16,4-8 8 15,-3-8-24 1,-1-6-56 0,3-6-72-16,1 0-32 0,4 0-88 15,5 0 104-15,1-10 88 16,4-8 352-16,5-8-120 0,1-4-136 15,3-4-32-15,2 0 40 16,0-2-56-16,4 2-32 0,-3 2-16 16,1 8 24-1,-5 5-24-15,-2 7-8 16,-1 7-80-16,-10 5-16 15,1 0 32-15,-2 0 24 0,-6 0 48 16,2 3 8-16,-8 1 0 16,0-4 0-1,3 0 208-15,-3 0 64 16,0 0 32-16,0 0-64 15,0 0-96-15,0 0-104 0,0 0-48 16,0 0 0-16,0 0 0 16,0 0 0-16,0 0-16 15,0 0-216-15,0-11 0 0,0-10 128 31,0-15-272-31,0 2-1432 16,-3 4-3882-16</inkml:trace>
  <inkml:trace contextRef="#ctx0" brushRef="#br0" timeOffset="326771">3861 14734 1632 0,'0'0'4121'0,"0"0"-3137"15,0 0-704-15,0 0 1264 0,0 0-127 32,0 0-337-32,42 125-400 0,-39-95-112 0,-1-6-120 15,1-6-168-15,-3-8-144 16,1-6-80-1,-1-4-48-15,0 0-8 0,0 0-408 16,0 0-928-16,0-10-1425 31,-6 1-3376-31</inkml:trace>
  <inkml:trace contextRef="#ctx0" brushRef="#br0" timeOffset="327262">3505 14390 5577 0,'0'0'3152'0,"0"0"-2119"0,0 0-369 32,0 0-176-32,0 0-272 15,0 0-120-15,0 0 392 16,57 144-16-1,-34-86 40-15,1 9-64 0,2 2-192 32,-2 4-176-32,2 3 24 0,-7-4-8 0,-3-8-88 0,5-8-8 15,-3-9 8-15,0-11-8 16,1-10-40-16,-3-7-40 15,4-4-16-15,2-9 40 0,1-4-16 0,3-2 56 16,1-4 16-16,2-18 232 16,-1-7 32-1,-4-7-15-15,-1 1-89 31,-6-1-112-31,-1 4-32 16,-7 3-16-16,-5 5-16 16,-2 2-497-1,-2-2-687-15,0 6-1576 16,-6 4-5370-1</inkml:trace>
  <inkml:trace contextRef="#ctx0" brushRef="#br0" timeOffset="327562">4043 14560 5945 0,'0'0'2496'0,"0"0"-1744"16,0 0-447-16,0 0 367 15,44-16 640-15,-15 2-480 0,2-2-360 16,-1 0-88-16,3 0-168 15,-6 4-144-15,2 4-72 16,-3 6-304-16,1 2-808 16,-10 2-1040-16,-3 10-2633 15</inkml:trace>
  <inkml:trace contextRef="#ctx0" brushRef="#br0" timeOffset="327975">4176 14634 3592 0,'0'0'3169'0,"0"0"-1897"16,0 0-616-16,0 0 361 0,0 0-17 15,-10 125-376-15,10-95-176 31,0-2-152-31,0-2 8 16,0-8 48-16,0-4-96 0,0-6-16 16,0-4-64-16,0-2-80 15,5-2-96-15,1 0-88 0,10 0 88 0,4-6 16 16,2-12 160-16,9-8-96 15,1-8-56-15,1-5-24 16,-1 1-128-16,-3 2-88 0,-5 6-48 16,-4 6 144-1,-3 7 56-15,-5 6 48 0,-4 7-64 16,-5 4-80-1,5 0-32-15,-5 0 192 0,5 6 256 16,-3 8 176-16,2 5-24 16,-4-2-160-16,-1 4-160 0,1-4-88 15,-2 0-376-15,-1 3-696 16,0-6-1192-1,0-6-3538-15</inkml:trace>
  <inkml:trace contextRef="#ctx0" brushRef="#br0" timeOffset="328284">4193 14320 7209 0,'0'0'2657'16,"0"0"-1369"-16,0 0-152 15,0 0-120-15,0 0-688 0,0 0-280 32,0 0 64-32,36 168 209 15,-10-86-9-15,0 7-16 0,-2-1-40 16,0-10-104-16,-3-9-144 0,-5-18 80 15,0-12-80-15,-4-16 96 16,-3-8-96 0,-1-10-8-1,-3-5-8-15,2 0-88 0,4-9 88 16,2-23-48-16,13-45-552 15,-4 5-1017-15,-5 6-2728 0</inkml:trace>
  <inkml:trace contextRef="#ctx0" brushRef="#br0" timeOffset="328577">4646 14402 3648 0,'0'0'2889'16,"0"0"-2153"-16,0 0 296 15,0 0 529-15,0 0-169 31,0 0-168-31,134-12-528 0,-102 4-104 16,-3-2-287-16,-3 1-185 16,-7 2-112-1,-1-1-8-15,-2 2-617 0,-3 6-791 0,-3 0-1352 0,-7 0-3346 16</inkml:trace>
  <inkml:trace contextRef="#ctx0" brushRef="#br0" timeOffset="329003">4710 14525 1016 0,'0'0'6873'0,"0"0"-5248"0,0 0-897 15,0 0 24-15,0 0 176 16,-16 115-272-16,16-87-344 0,0 0-128 31,0-3 56-31,0-7-72 16,8-4-24-16,-5-5-88 0,5-2-48 15,0-1 0-15,4-6 0 16,2 0 48-16,9 0 56 0,4-9 81 15,6-14-17-15,7-11-8 16,-1-9-168 0,-2-2-48-1,2-2-72-15,-7 3 8 0,0 6 7 16,-7 10 57-16,-8 10 40 15,-5 8 0-15,-8 8-184 0,-2 2 192 16,0 0 176-16,-2 0 121 16,0 14 111-16,0 4 168 15,0 7-312 1,0-2-112-16,0 1-152 0,0 0-184 15,0-1-520-15,0 0-409 16,-2-5-911-16,-8-6-2849 0</inkml:trace>
  <inkml:trace contextRef="#ctx0" brushRef="#br0" timeOffset="329436">4717 14181 5313 0,'0'0'4321'0,"0"0"-3201"16,0 0-424-16,0 0 64 0,0 0-672 15,0 0 80-15,0 0 40 31,53 105 280-31,-26-49-88 16,-2 10 16-16,0 8-191 0,-2 2-129 16,-4-2-8-1,-2-4-80-15,-1-8 48 0,2-9-56 0,-1-11-56 16,1-9-48-16,5-12 96 15,-1-5-112-15,4-6 120 32,-3-6-80-32,1-4 80 0,2 0 0 15,-2-4 0-15,2-13 48 16,1-4 48-1,-1-3-40-15,3-2 40 0,-1 0-24 16,-4 2 64-16,-5 4 88 16,-3 5-144-16,-6 6-24 15,-7 1-56-15,-3 0-656 0,0 1-873 16,-3 1-3848-16</inkml:trace>
  <inkml:trace contextRef="#ctx0" brushRef="#br0" timeOffset="379359">3333 14318 1176 0,'0'0'2208'0,"0"0"-1352"15,0 0-424-15,0 0 257 16,0 0 103-16,0 0-72 0,0 0-192 16,0 0-120-16,0 0-64 15,0 0-32-15,0 0-32 0,0 0-88 16,0 0-136-16,0 0-56 31,8 0 0-31,1 0 72 16,8 0 24-16,2 0-40 0,8 0 40 15,4 2 193-15,11-2 55 0,8 0-16 16,5 0 40-1,10 0 32-15,9-10-104 0,7-1 32 32,4 3-144-32,9 1-56 0,22 5-48 15,25 2 40-15,30 0-64 16,16 9 40-16,-6 8-96 0,-11-1 48 15,-22 2 48-15,-1 1 8 16,-6 0 80-16,-9-6 0 16,-24 0-40-16,-25-7 8 0,-25-2-64 15,-10 0 32 1,-1 0-40-16,0-1-64 15,-3 2 24-15,-20-3-32 0,-13-2-16 16,-16 2-432-16,-19 0-1344 31,-15 2-8938-31</inkml:trace>
  <inkml:trace contextRef="#ctx0" brushRef="#br0" timeOffset="382452">9768 13107 224 0,'0'0'576'15,"0"0"192"-15,0 0 104 16,0 0 104-16,0 0-216 0,0 0 73 31,-34 0 119-31,33 0 64 16,-3 0 0-16,4 0-48 0,0 0-199 15,0 0-9-15,-3 0-40 16,3 0-80-16,-3 2-56 0,-2 9-72 16,5 16-248-16,-3 14-248 31,3 16 40-31,0 11 24 15,0 6-64-15,11 2 96 0,7-1-16 16,-2-7-40-16,-1-8 16 16,1-8 24-16,-5-8-96 0,0-10 0 15,-3-4-8-15,1-7 8 16,0-6-16-1,-1-4-544-15,2-13-904 16,0 0-1825-16,-7-7-3896 0</inkml:trace>
  <inkml:trace contextRef="#ctx0" brushRef="#br0" timeOffset="384052">9699 12998 1256 0,'0'0'2488'0,"0"0"-1279"0,0 0-177 15,0 0 168-15,0 0-232 0,0 0-392 16,11-12-16-16,12 6 9 16,4 2-153-16,4 0 56 15,3-2-72 1,4 2 16-16,4-2-56 15,0-1-48-15,2 0-32 16,3 1-104-16,0-2-96 0,0 0-24 16,-1 0-48-16,6 0 104 15,1 0 56 1,4 2-16-16,1 1 8 15,0 2-64-15,-5-1-96 16,1 2 48-16,-3 0-48 0,-2 2 56 16,1-2-56-16,-5 2 8 15,-1 0-8-15,-2 0 0 31,-2 0 8-31,-4 0-8 0,-2 0-16 16,-1 6 8-16,1-1 8 16,-6 2 0-16,1-1 0 0,-2-2 0 15,1 2 0-15,-6-2 0 0,1 2 0 16,0 0-72-16,-1 0 72 15,2 0-8-15,-1 0-8 16,-2 0 8 0,2-3 0-16,-2 2-8 15,-2-1-40-15,-6-2 48 0,2 0 8 16,-4 0-8-16,0 0-96 15,-3 0 16-15,2 0 24 0,-2 2 16 16,2 0-48 0,-4 1-40-1,2 0-8-15,2 3 96 0,-4 0 40 16,2 3 8-16,2-2 0 0,-5 3-8 15,1 3 8-15,2 0 0 16,-3 5 0-16,2 3 48 0,-4 2 144 31,0 1-64-31,2 0-16 31,-3 1-16-31,3-1-16 0,-1 0-24 0,1 0 16 0,0 0 24 16,-2 4-32-16,4 5 0 16,-4 2-16-16,2 1 40 0,-2 2-80 31,2 1 32-31,1-5-40 15,-2-2 0-15,-3-2 72 16,4-4-72-16,0-4-56 0,-3-2 56 16,2-4 16-16,-2-4-16 15,0-4 8-15,-2-2-8 0,0-2 8 16,3-4 40-1,-3-2-40-15,0 2 48 16,0-2 49-16,0 0 47 0,0 0 120 16,-11 0 184-1,-9 0-328 1,-2 0-120-16,-6 2 48 0,-1 0-40 15,0 3-8-15,0 0-8 0,-2 1 8 16,1 2-8-16,-4 2 16 16,-2 0 64-16,-4 0-80 0,-2-2 48 31,-5 1-40-31,-2-2 0 15,-2-1 32-15,4-2-32 0,0 2 0 16,3-1 64-16,2 1-72 16,0 1 0-16,1 1 8 0,-5 1 144 15,3-1 24-15,-7-2-64 16,1 1 0-16,-4-1 24 15,-2-1-72-15,-2-3-56 0,3-2 48 32,-1 0 0-32,8 0-48 15,8 2 0-15,5-2 0 0,7 2-8 16,7 0 0-16,7 0 0 15,0 0 0-15,5 0-8 16,-3-2 8 0,0 2 0-16,3-1-8 15,-4 1 8-15,-4 0-8 0,3 0 8 16,0 0 0-16,2-2 16 15,5 2-16-15,1-2 0 0,5 0-72 16,0 0-200-16,0 0-304 16,1 0-496-16,32-25-473 15,-3 1-799 1,-2-5-4570-16</inkml:trace>
  <inkml:trace contextRef="#ctx0" brushRef="#br0" timeOffset="385083">11572 13224 2776 0,'0'0'2065'0,"0"0"-737"15,0 0-8-15,0 0-120 16,0 0-271-16,0 0-721 31,-11 0-208-31,16 0-264 16,17 0 248-16,7 0 16 15,7 0 160-15,1 0 144 16,2 0-16-16,-4 0-16 0,-4 0-80 31,-2 2-64-31,-6 3-112 0,-6 1 48 0,-4 2-48 0,-3 1-8 16,-4 6 40-16,-1 4 160 15,-5 8 168-15,0 5 144 0,0 7 16 16,-11 2-144-16,-10-1-64 15,-2 3-56-15,-9-5-144 0,0-6 8 32,-2-4 41-32,0-11-33 15,5-4-56-15,5-11-88 16,6-2-657-16,3-28-551 0,12-6-1336 15,-2 0-4026-15</inkml:trace>
  <inkml:trace contextRef="#ctx0" brushRef="#br0" timeOffset="386831">9997 13313 1280 0,'0'0'2544'0,"0"0"-559"16,0 0-169-1,0 0-104 1,0 0-367-16,0 0-417 0,0 0-416 16,-6 4-512-16,8 14 128 15,14 12-64-15,2 6 544 0,-1 2-176 16,1 3-56-1,-2-7-120-15,-1-2-119 16,-4-8-89-16,-4-3 32 16,2-4-64-16,-4-7-16 0,-2-5-441 15,1-5-663-15,-1 0-656 0,-3-3-609 16,0-17 537-1,0-27 24-15,0-3-537 0,-7 2 177 0</inkml:trace>
  <inkml:trace contextRef="#ctx0" brushRef="#br0" timeOffset="387203">9997 13313 616 0,'120'52'1408'0,"-120"-62"56"16,0 2 1-16,10 0 39 15,1 2 0-15,2-4-272 16,5 2-103-16,3 0-49 0,0 0-208 31,1 2-344-15,3 1-120-16,0 3-168 0,-4 2-128 0,2 0 16 15,-5 0-112-15,1 2 72 16,-8 9 64-16,-1 1 145 0,-5 0-89 16,-3 4 144-16,-2 4 56 31,0 5-32-31,-2 5-120 0,-13 4-96 15,-7-2-56-15,-4-2-104 16,2-4-144-16,-5-3-8 16,4-4 96-16,6-6 56 0,5-4 48 15,7-5-40-15,5-2 8 16,2-2-16-1,0 0-208-15,0 0-144 0,2 0-56 16,14 0 288 0,4-11 120-16,4 0 16 0,0-3-16 15,2-1 0-15,-5 2-328 0,0 0-385 16,-7 0-319-1,1-6-384-15,-4 2-681 16,-9 2-2023-16</inkml:trace>
  <inkml:trace contextRef="#ctx0" brushRef="#br0" timeOffset="387534">10238 13141 5641 0,'0'0'2512'16,"0"0"-1287"-16,0 0-57 16,0 0-272-16,0 0-560 0,0 40-256 15,5 1 512-15,6 16 264 16,-1 11 9-16,0 6-217 15,-4-2-120 1,1-6-64-16,-1-9-184 0,-1-11-88 0,0-12-64 31,-4-8-56-31,3-8-24 0,-1-5-32 0,-3-8-16 16,0-3-56-16,3-2-1032 15,-1-4-1041-15,1-16-2480 16,0-4-2792-16</inkml:trace>
  <inkml:trace contextRef="#ctx0" brushRef="#br0" timeOffset="387876">10559 13079 3512 0,'0'0'4513'16,"0"0"-2888"-16,0 0-273 15,0 0 288-15,0 0-472 0,0 0-551 16,0 0-361-16,0 0-136 31,9 0-112-31,0 2 96 0,3 7 40 16,0 1-56-16,1 5-88 15,4 0-216-15,-1 13-1097 0,-3-2-1015 16,-5-1-2401-16</inkml:trace>
  <inkml:trace contextRef="#ctx0" brushRef="#br0" timeOffset="388222">10532 13382 4320 0,'0'0'2993'16,"0"0"-1233"-16,0 0-599 0,0 0-505 15,0 0-656-15,0 0 0 16,0 0 64-16,63-39 240 0,-32 19 0 31,-2 0-72-31,1 2-96 0,-5 4-16 16,-3 2-72-16,-1 4-48 15,-5 2 8-15,-4 4-8 0,-9 2-88 16,-1 0 0-16,-2 0 88 15,0 13 280-15,0 12 424 16,0 7-160-16,-12 7-240 0,-1 0-232 16,-3 3-24-16,2-4-48 31,-2 1-296-31,1-5-416 0,-11 0-576 15,8-8-904-15,1-9-2225 0</inkml:trace>
  <inkml:trace contextRef="#ctx0" brushRef="#br0" timeOffset="388452">10548 13499 5001 0,'0'0'1520'0,"0"0"-352"0,0 0 208 0,0 0-663 16,0 0-249-1,0 0 184-15,0 0 104 16,113 2 72-16,-77 9-56 16,3 0-104-16,-4 6-191 0,-3-2-161 15,2 4-160-15,2 0-64 16,9 11-88-16,-6-3-1473 0,-7-5-2439 15</inkml:trace>
  <inkml:trace contextRef="#ctx0" brushRef="#br0" timeOffset="389226">12192 13331 4689 0,'0'0'3936'15,"0"0"-3240"1,0 0-631-16,0 0 159 0,0 0-48 0,0 0 352 15,57 32 64-15,-38-4-88 0,0 2 88 0,-1 2 136 32,-2-3 88-32,-4-8 17 15,-1-4-225-15,-3-14-160 16,3-3-144-16,9-32 120 15,17-86 296-15,-2 1-720 0,-4-11-2272 0</inkml:trace>
  <inkml:trace contextRef="#ctx0" brushRef="#br0" timeOffset="394219">9905 13988 1944 0,'0'0'1600'0,"0"0"-295"16,0 0-377-16,0 0-16 31,0 0-24-31,42 31-216 0,-42-31-144 15,0 2 57-15,0-2-57 16,0 0 40-16,0 0-72 0,0 0-96 16,0 1-112-16,0-1-64 15,0 0-112-15,0 0-32 16,0 0-72-1,0 0 8-15,0 0-8 0,0 0 40 16,0 0-40-16,0 0 64 16,0 0-64-16,0 0-8 0,0 0 8 15,0 0-8-15,0 0 8 16,0 0 0-1,0 0 0-15,0 0 8 16,0 0 0 0,0 0 32-16,0 0-32 15,0 0-8-15,0 0 48 16,0 0 16-16,0 0 0 0,0 0-64 15,0 0 48-15,0 0 24 16,0 0 48-16,0 0 72 0,0 0 48 16,0 0-40-16,0 0 16 15,0 0-40-15,0 0-80 0,0 0-31 16,0 0-65-16,0 0 0 15,0 0 8-15,0 0-8 32,-3-3-8-32,-3-1-8 0,-1 0 0 15,-1 0 0-15,2 0 8 16,1 0 0-16,-2 1-8 0,7-1-49 15,-6 2 41-15,4 0-64 16,-2 1 64-16,2-1 8 31,-1 0 0-31,1 0-8 0,-4-2 16 0,1 2-72 16,-3-4 24-16,0 1-40 15,1 1-104-15,2 0 56 0,2 3-48 16,0 1 112-16,3-2 16 16,0 2-72-1,0 0 0 1,0-2 0-16,0 2-24 0,0 0 48 15,0 0 32-15,0-2 64 0,0 2 0 16,0 0 0-16,0 0 8 0,0 0-8 16,0 0-8-16,0 0 8 31,0 0-160-31,0-2-240 15,0 2-8-15,0-2 176 0,0-2 88 16,0 2 0-16,0-3 80 16,0 3 72-16,0 0 8 0,0-2 0 15,0 2 80-15,0 2-24 31,0-2 40-31,0 2-104 16,0-1 56-16,0 1-56 0,0-2-8 16,0 0 0-16,0 0 8 0,0 0 0 15,0 0 48-15,0 0 40 16,0 2 32-16,0 0 16 31,-2 0 32-31,2 0-80 0,0 0 8 16,0 0-96-16,0 0 0 15,0 0-16-15,0 0 8 0,0 0 8 0,0 0 0 16,0 0-8-16,0 0-64 15,0 0-32 1,0 0-56 0,0 0-24-16,0 0 96 15,2 4 88 1,4 2 8-16,2-1 0 15,-4 1 0-15,4 1 8 0,-5-3-8 0,2 0 0 16,-4 0 8-16,4 0-8 16,0-1 0-16,0 3 64 15,-2 1-72 1,5-1-8-1,-5 0 8-15,2-2 48 0,2-1-48 16,-7-1-8-16,3 0 8 0,-3-2 0 16,2 0 0-16,-2 0 8 15,0 0 48-15,0 0-48 0,0 0 8 16,0 0-16-16,0 0 0 15,0 0-72-15,0 0 0 16,0 0 72-16,1 0 0 0,4 0-8 16,-5 0-64-16,8 0 72 31,0 0 0-31,0 0 0 0,4 0 0 15,2 0 0-15,-3 0 8 16,2 0-8-16,0-2 8 16,0 0-8-16,3 2 8 0,-3-1 0 15,3-1-8-15,-4 0 0 16,1 0 8-1,-4 2-8-15,-1-2 8 0,0 2-8 16,-4 0 0-16,1 0 0 16,-2-2 0-16,-3 2 64 15,0 0 16 1,0 0-8-16,0-2-72 0,0 2-136 15,0-2-1921-15,0 2-5800 16</inkml:trace>
  <inkml:trace contextRef="#ctx0" brushRef="#br0" timeOffset="399495">8702 12864 936 0,'0'0'1384'16,"0"0"48"-16,0-2 425 0,0 2 119 15,0-2-199-15,0-1-273 0,-8 3-480 16,-3-2 40-16,-2 2-104 15,-3 0-223 1,0 0-177-16,-2 0-232 16,0 15-200-16,2 11-128 15,0 6-144-15,6 8 40 0,5 2 32 16,5-3-16-16,0-5-8 15,5-6 40-15,10-7 48 0,-1-6-40 32,2-6-232-32,4-3-144 15,-7-6-65-15,4 0-55 16,6-2-80-1,0-19-24-15,-4-11-232 0,7-23-840 0,-8 7-1433 16,-9 4-2048-16</inkml:trace>
  <inkml:trace contextRef="#ctx0" brushRef="#br0" timeOffset="399912">8765 12593 3328 0,'0'0'2753'0,"0"0"-1521"16,0 0-144-1,0 0-55-15,0 0-569 16,0 0-280-16,0 0 312 0,5 136 168 16,2-76-72-1,-1 4-160-15,-4-1-200 31,1-5-96-31,-1-8-32 16,-2-10-56 0,3-12 8-16,-3-9-48 15,0-10 0 1,1-5 0-16,-1-4 40 0,0 0-48 0,0-4-176 15,0-18-72-15,0-10 88 16,2-6-176-16,6-6 40 0,2 4-16 16,1 6 184-16,2 7 80 15,3 14-16-15,-5 9-80 0,9 4-64 16,-6 2 120-16,6 15 80 15,-4 4 8 1,2-1-8-16,-1 0-232 0,1-8-873 0,6-12-1127 16,-6 0-689-16,-2-6-7 0</inkml:trace>
  <inkml:trace contextRef="#ctx0" brushRef="#br0" timeOffset="400282">9029 12783 1688 0,'0'0'2584'0,"0"0"-807"15,0 0-369-15,0 0-640 16,-36 57-272-16,31-29 48 0,4 0-103 15,1 0-137-15,0-6-16 16,0-2-96 0,0-6-184-1,4-6-8-15,1-2-56 0,3-2-112 0,0-4-312 16,2 0-313-16,1-2 89 15,-1-14 192-15,1-4 96 0,1-4-192 16,-6-2 296-16,1 1 88 16,-3 6 224-16,0 2 168 15,-4 10 352 1,1 5 608-1,-1 2 160-15,0 0-575 0,2 0-585 0,3 15-56 16,0 6 184-16,1 5 48 16,2 0-144-16,-3 0-160 31,5-6-232-31,-2-4-832 0,3-8-1081 15,-6-6-960-15,0-2-1071 16</inkml:trace>
  <inkml:trace contextRef="#ctx0" brushRef="#br0" timeOffset="400582">9151 12785 1200 0,'0'0'1456'0,"0"0"320"0,0 0-135 0,0 0-113 15,0 0-408-15,71 109-335 16,-58-79-73-1,-1 0-224 1,0-1-224-16,-7-4-184 0,2-5 16 16,-2-1-88-16,1-10 72 0,-6-1-24 15,0-6 200 1,0-2 384-16,0 0 200 0,0 0 40 0,0 0-159 31,0-4-353-31,-6-11-216 16,4-8-152-16,2-7-136 0,0-6 32 15,0-2 16-15,10-4-376 16,12-8-609-16,-1 9-1311 0,-5 11-4034 15</inkml:trace>
  <inkml:trace contextRef="#ctx0" brushRef="#br0" timeOffset="414875">14282 14562 704 0,'0'0'4137'15,"0"0"-2529"-15,0 0 0 16,0 0-143 0,-49-22-17-16,41 20-504 0,-1 0-232 15,-1 2-112-15,4 0-128 16,1 0-160-16,-7 8-167 15,1 12-145-15,-7 8-16 0,5 8 16 16,-6 2-8 0,3 5 8-1,0-1-8-15,1 1 8 0,4 6 0 16,0 3-8-16,1 9 0 15,2 7 8-15,3 7-8 0,2 8-40 16,3 1 40-16,0 3-17 0,1-8 17 16,17 0-40-16,5-9-32 31,3-6 72-31,4-8-40 15,6-8 40-15,7-3-208 0,11-9-648 16,30-4-752-16,-8-12-1353 16,-9-12-4608-16</inkml:trace>
  <inkml:trace contextRef="#ctx0" brushRef="#br0" timeOffset="416556">23056 14630 3448 0,'0'0'2729'16,"0"0"-1865"-1,0 0-528 1,0 0 104-16,0 0-40 16,0 0-232-16,42-18 176 0,-10 31 120 0,4 11-151 15,4 8-25-15,2 10 152 16,0 16-88-16,-5 28-56 0,2 41 288 15,-12 31-152-15,-15 13-160 16,-12-15-104 0,-8-39-168-16,-17-40-168 15,-20-7-992-15,10-23-865 16,-9-11-2784-16</inkml:trace>
  <inkml:trace contextRef="#ctx0" brushRef="#br0" timeOffset="426822">2488 6441 600 0,'-3'0'1960'16,"3"0"-952"-1,0 2-88-15,-3-2 201 16,1 0 39-16,0 0-200 15,-2 0-416-15,-1 0-168 0,1 0 56 16,-5 0-71-16,-1 4-25 16,-4-1-176-16,-1 2-80 15,2-1-8-15,-6 2-8 16,1-2-56-1,2 2 64-15,-8-4-64 16,-1 2 96-16,1-4-104 0,-7 0 8 16,4 0 128-16,-5 0-56 15,1-6-72-15,0-6-8 16,-3-1 16-1,2 2 40-15,-3-3-48 0,4-2 0 16,2 2-8-16,5-2 0 16,-1 2-8-16,3-2 8 0,1-2-8 15,1 0 8 1,-2-5-8-1,-4 2 8-15,3-3-80 16,1-1 72-16,1 1-40 0,-2-2 40 16,0 1-56-16,4-2 8 0,0-1 40 15,-2 2-96-15,5 0 104 0,-1 0 8 31,6-1 0-31,3 2 0 16,-3-1 64 0,-1-2 16-16,1-2 104 0,3-2-96 0,2-2-88 15,-2-3 0-15,4-1 0 0,1 0-8 16,3-4-72-16,0-2 80 15,0-2 0-15,11 1 0 32,2 3 0-32,3 5 16 15,-4 0-16-15,4 3 0 0,-2 4-8 16,4 0-48-16,6 4 48 0,4 4-80 15,6 2 40-15,8 6-104 16,3 3 24-16,8 4 120 31,2 5 0-31,3 0 8 0,2 0 0 31,-2 2 0-31,-1 0-8 0,-7-2-120 0,0 2-80 0,-3 0-24 0,-5 0 104 16,0 4 31-16,-2 7 17 16,-6 6 0-1,-3-2 72 1,-4 8-56-16,-3 1 64 0,-1 2 16 15,-5 2 32-15,1 2-40 16,-8 4 48-16,1 2-8 0,-4 4-40 16,-8 9 96-16,0 3 97 0,0 5 55 15,0 6-64-15,0 2-72 16,0 3-32-1,-7-2-8-15,2-4-8 16,-1-6 0-16,4-6 0 16,-4-8-64-16,1-4 32 0,-1-6-32 15,1-4 64-15,-3-5 64 31,-2-6 160-31,4 0 0 0,-4-4-16 16,2 0-48-16,0-3 24 16,0-3-72-16,1 3-168 0,2-1 40 15,2-3-56 1,0 1 8-16,1-1-8 0,-1-1-48 31,3 1 32-31,0-2-72 0,0 0-576 16,0 0-1705-16,0-4-4888 0</inkml:trace>
  <inkml:trace contextRef="#ctx0" brushRef="#br0" timeOffset="428460">2423 7995 472 0,'0'0'2728'16,"0"0"-1448"0,0 0-55-16,0 0 7 31,0 0-40-31,0 0-240 0,-114 6-359 15,80-10-249-15,-5-8-64 16,-3-4-64-16,-6-4 16 16,1-5-80-16,5-1 0 0,0-1-128 15,6-1 24-15,2 0-40 16,5-2 96-1,5 0-8-15,2-1-48 0,-1-1-40 0,4 0-8 16,-2-2 8-16,3-3 0 31,0 0 0-31,0-3 8 0,4 2 0 16,-1-1-16-16,4-1-8 15,4 0 8-15,1 1-8 0,3-4 8 0,-1-1 0 16,4 2 8 0,-1 2 0-16,1 4 0 15,0 0 0 1,0 6-8-16,0 0 8 0,0 5 0 15,0 1-8-15,8 2-48 16,8 0-32-16,3 0 0 16,9-4 72-1,4 0-32-15,4 2 32 0,3 2 8 16,3 4 0-16,-1 2-16 15,5 3 0-15,-1 6-56 0,-1 3 56 16,1 2 16-16,-3 2-16 16,-7 0-48-16,2 2-16 15,-4 11 72-15,-3 4-24 16,-1 1 32-16,-1 2 8 0,-2 2 72 15,-4 2-80 1,1 3 0-16,-4-2 8 16,1 3 8-16,-9 0-8 15,4 0 0-15,-4 0 0 0,2-1 48 16,-7-1-48-16,4-3-8 47,-4 1 8-47,1-1-8 0,-2 1 8 15,3 0 0-15,-3 0 0 16,1 0 8-16,-1 0-16 15,-3 0 8-15,2-2 0 0,-4-2 0 0,2-1 48 32,-2-2-48-32,0-2 56 0,0-4-48 0,0-1 72 0,0 1-32 15,0-2-48 1,0 1 0-1,0 3 48-15,0-2-56 16,-2 2 0-16,-2 3 0 0,-1 2 0 16,3 0 8-16,-4 2-16 15,1-3 16-15,-3 0-8 0,0-1 56 0,1-2-8 16,1 0 8-16,-2 0 8 15,3 0-64-15,-3 0 8 16,0 0-8-16,1 2 0 0,1 2 0 31,-1 0 0-31,1-2 0 0,1 0 0 31,-1-2 0-31,1-1 0 0,1-6 8 0,0 3 0 16,-1-1-8-16,0-3 16 0,0 1 80 16,-1-1-96-16,1 3 8 15,2-1 8-15,-6 1-16 0,6 1-16 31,-3 3 16-31,-2 0-16 16,6 0 16-16,-4-5 0 16,1 0 0-16,5-5 8 0,0 2-8 15,-5-5 0-15,5 0 8 31,0 0 8-31,0 0-8 0,0 0-8 0,0 0-992 16,0-8-2905-16</inkml:trace>
  <inkml:trace contextRef="#ctx0" brushRef="#br0" timeOffset="436458">3221 9511 56 0,'0'0'672'0,"0"0"88"16,0 0-160-16,0 0-88 0,0 8-96 0,0 4 144 15,5 6 80-15,0 6-15 16,1 6-121 0,-4 6-32-16,4 0-224 15,-2 0-64 1,-3-4-16-16,3-2-48 0,-1-7-64 15,-3-5-32-15,0-6 32 0,0-4 40 32,0-5 72-32,0-3 64 0,0 0 96 15,0 0-32-15,0 0-48 16,0-7-248-16,0-16-584 15,0-4-328-15,-3-8 208 0,-2-5-288 16,3 2 151-16,0 3 161 31,-1 1 40-31,-2 5 512 0,2 7 128 16,-5 4 336-16,3 6 176 15,2 4 272-15,0 6 369 16,-4 2-145-16,6 0-176 16,-3 0-280-16,1 0-168 0,-2 14-144 15,1 8-144 1,-3 6 8-16,2 2-104 0,-1-1 72 15,1-8-72-15,0-5 16 16,3-6 40-16,2-6-56 16,0-2 0-16,0-2 16 15,0 0 32-15,0 0-48 16,0 0-216-16,0-6-336 15,0-9-376-15,0-8-120 16,0-1 144 0,5 0 271-16,7 6 345 15,-1 6 160-15,0 8-48 31,-1 4 88-31,1 0 88 0,-1 0 120 0,-2 4 144 0,0 6 64 16,-1 4-7-16,-4 12-185 0,-3-4-136 16,0 3-4345-16</inkml:trace>
  <inkml:trace contextRef="#ctx0" brushRef="#br0" timeOffset="437527">2575 11040 1304 0,'0'0'5705'0,"0"0"-4249"31,0 0-1016-31,0 0-128 0,0 0 9 16,0 0-321-1,0 0-289-15,0 0 289 16,36 105 153-16,-25-59 47 0,0-3-72 15,-3-9-80-15,-3-8-48 16,2-11 16-16,-4-4-8 16,-1-5 8-16,1-2 48 0,-3-4 0 15,0 0 32-15,0 0-96 16,0 0-80-16,0-13-384 0,0-8-161 0,-3-9-511 15,-2-4 504-15,-5-7 168 32,0 1 80-32,2 0 152 15,-1 6 192-15,4 2 40 0,-3 10 120 16,4 4 104-16,1 10 32 15,0 4 240 1,1 4 136-16,2 0-176 16,-6 4-240-16,-4 14 64 15,-1 10-216-15,-2 6-48 0,-3 0 72 16,3-2-16-16,2-5-56 15,-1-8 48-15,4-4 144 0,5-6 121 16,-3-5 95 0,2-2-72-1,4-2-120-15,0 0-24 16,-1 0-128-16,-2 0-8 0,-1-6-72 15,1-9-312-15,-2-6-40 16,4-3 144-16,1-6 136 0,0 2 72 16,0-2-16-16,0 4 16 15,1 4 0 1,6 4 8-16,1 2 0 15,-3 6 8-15,1 4-16 0,-1 6-8 16,1 0-128-16,4 0-24 16,3 0 32-16,3 6 88 0,2 8 40 15,6 0 104 1,-1 4-32-1,11 8-72-15,-7-4-1129 0,-4-2-3032 16</inkml:trace>
  <inkml:trace contextRef="#ctx0" brushRef="#br0" timeOffset="439012">3975 11268 4136 0,'0'0'1233'15,"0"0"-913"-15,0 0-128 16,0 0-24-16,8 30 96 0,-8-4 16 31,5 6-80-31,-3 6-88 16,-2 0 16-16,0-2-120 15,0-4 72-15,0-4-80 0,0-6 24 16,0-1 24-16,0-8 8 0,0 0-48 16,0-5 48-1,0-4-48-15,0-1 64 0,0-1-72 16,0 0 0-16,0-2-8 0,0 2-8 31,0-2 8-31,0 0 8 16,0 0 0-16,0 0 56 0,0 0 16 15,0 0-8-15,0 0 40 16,0 0 224-16,0 0 16 15,0 0-72-15,0 0-8 0,0 0-136 32,0 0-40-32,0 0-80 0,0 0 0 15,0 0 0-15,0 0 8 0,0 0 48 16,0 0-64-16,0 0 0 15,-3 0-184 1,-5 0-456-16,0 0-1824 0</inkml:trace>
  <inkml:trace contextRef="#ctx0" brushRef="#br0" timeOffset="439526">3849 11573 3088 0,'0'0'1617'0,"0"0"-1097"0,0 0-192 16,0 0-32-16,0 0-120 16,0 0 288-1,42 21-72-15,-25-5-152 0,-1 5-8 16,1 0-120-16,0 0 16 15,-6-5-112-15,-1-2 40 16,-2-8-56-16,-5-3 0 0,-3-3 104 16,5 0 400-16,-5 0 352 15,0 0-119-15,0-3-153 0,1-13-168 16,9-4-56-16,-5-3-96 0,3 4-160 15,-2 2-32 1,3 6-72-16,-3 2-256 16,2 1-472-16,3 4-721 15,-6 0-1159-15,0 1-2505 16</inkml:trace>
  <inkml:trace contextRef="#ctx0" brushRef="#br0" timeOffset="440452">3693 12932 1536 0,'0'0'1768'0,"0"0"-1080"16,0 0 169-16,0 0 175 0,0 0 24 31,0 0-160-31,0 0-320 15,0 0-240-15,0 0-192 0,0 0-144 16,0 6-208-16,0 18 208 16,3 8 80-16,5 8 128 0,-3 5-16 31,1-4-48-16,-2-3-39-15,0-8-49 0,-2-7-32 16,-2-8-16-16,0-4 56 0,0-5-56 16,0-2-8-16,0 1-409 15,-8-1-1175-15,-5-1-3601 0</inkml:trace>
  <inkml:trace contextRef="#ctx0" brushRef="#br0" timeOffset="440803">3580 13183 5449 0,'0'0'1608'0,"0"0"-1144"15,0 0-272-15,0 0-192 0,5 0-48 16,11 7 48-16,3 6 144 16,-1 1-56-16,-2-2 8 0,0 0-40 15,-5-4 0 1,-2-3-40-16,-3 0-8 0,-1-1 0 0,0-2 0 15,-2 2 88-15,5-2-32 16,-2 0 0-16,1 0 0 16,-1-2-16-1,-1 0 8-15,0 0-48 16,-2 0 80-16,5-21 120 0,0-24-208 31,-1 0-736-31,-2 5-2360 0</inkml:trace>
  <inkml:trace contextRef="#ctx0" brushRef="#br0" timeOffset="448166">12352 15282 3528 0,'0'0'1961'16,"0"0"-753"-1,0 0-88-15,-8-2-56 0,5 2-159 16,3 0-145-1,0 0-280-15,0 0-136 0,0 0-64 0,0 0-96 16,0 0-56-16,0 0-8 16,0 0 8-16,0 0-16 15,0 0-16-15,0 0-48 0,0 0-48 16,0 0 0-16,0 0 0 0,6 0 8 15,10 0 96 1,-3 0 24-16,8 0-24 16,4 2 24-16,-1 0 8 15,8-2 80-15,0 2-112 16,9 0 24-16,4 0 0 0,-1 3 8 31,2-4-48-31,1 3 0 16,0-2-72-16,-7 0-16 0,6 0 8 15,-4-2-8-15,0 2 8 16,6-2-8-16,-4 0 8 0,4 0 0 15,1 0-8-15,2 0 0 16,-2 0 8-16,1 0 0 31,-7 0 9-15,-2 0-17-16,1 0 8 0,-8 0-8 0,0 0 0 15,-4 0-8-15,-1 0 8 0,-3 0 0 16,-3 0 0-16,-7 0 0 16,-2 0 0-1,-1 0 0-15,-5 0 0 16,4 0 0-16,-3 0 0 15,-1 0-17-15,1 0-71 0,-1 2 88 16,0 0-8-16,1 0 0 0,-1-2 0 16,-1 2 8-16,-1-2 0 15,4 0 0 16,-3 0 64-31,2 0-56 32,-1 0 0-32,4 0-8 0,-3 0 8 0,-1 0 0 0,2 0-8 15,-3 0 8-15,-3 0 0 0,-2 0 9 16,0 0-9-16,-2 0 40 15,0 0 16-15,0 0-64 0,-4 0-369 32,-15-4-751-17,-2 2-4833-15</inkml:trace>
  <inkml:trace contextRef="#ctx0" brushRef="#br0" timeOffset="448988">13615 15094 3392 0,'0'0'1937'0,"0"0"-377"0,0 0 16 15,0 0-167-15,0 0-465 16,0 0-296-16,0 0-104 0,-5 0-56 16,5 0-128-16,0 0-104 15,0 0-176-15,0 0-80 31,0 0 0-31,0 3-112 0,0 1 96 16,8 3 16-16,7 1 40 16,1 4-32-16,6 0 144 0,6 2 16 0,-1 2-56 15,6 2 8-15,-3-2-112 16,1 2 48-1,-5 0-48 1,-2-4-8-16,-1 0 16 0,-4-2-16 16,-3 1 16-16,-1-4-16 15,-4-1 0-15,0 0 0 0,-4 1-8 0,-1-6 0 16,-2 1 8-16,-1-2 0 31,-3-2 8-31,0 0 88 16,0 0 64-16,0 0 97 0,0 0 415 15,0 0 192-15,0 0-48 16,0 0-104-16,0 0-240 0,-7 0-320 15,1 0-24-15,-1 0-8 32,-4 2-16-32,0 2-88 0,-2 0 56 31,-5 0-24-31,-6 5-48 0,-5 2 0 0,-7 6-664 0,-20 17-1064 15,2-2-1473-15,11-2-6097 0</inkml:trace>
  <inkml:trace contextRef="#ctx0" brushRef="#br0" timeOffset="458446">15380 14316 3000 0,'-5'-2'3281'15,"4"2"-1585"-15,1-2-271 0,-2 2 47 0,2 0-152 16,-3 0-320-16,3 0-368 15,0 4-504 1,0 24-128-16,0 16 0 16,0 20 305-16,3 12 39 31,0 2-136-31,2-7-104 0,0-18-104 0,1-10-56 0,4-15 48 15,0-8-56-15,1-8 16 0,0-6-40 16,6-6-408-16,0 0-241 16,3-24 337-16,2-14 64 15,6-13 8-15,-4-5-112 0,2 3-104 31,-7 6 168-31,-1 15 264 0,-8 14 56 0,1 12-120 0,-5 6-112 16,6 2 272-16,-7 20 16 31,1 6 752-31,-1 2-40 16,0 2-272-16,0-1-192 0,-1-7-144 15,0-9-104-15,2-4-104 16,1-7-872-16,1-4-1000 0,-5-11-2129 16,0-4-312-16</inkml:trace>
  <inkml:trace contextRef="#ctx0" brushRef="#br0" timeOffset="458849">15698 14400 3440 0,'0'0'2457'16,"0"0"-1289"-16,0 0-496 15,0 0-384-15,0 0 88 16,0 0 256-16,0 0-135 0,0 0-185 16,0 0-96-16,112 20-48 15,-90-6-80-15,-4 2-16 16,-2 2-72-1,-8 5 8-15,0 0 96 16,-8 5 64-16,0 0-16 0,0 0-40 31,0-7-56-31,0-6-56 16,2-2-72-16,4-7-176 15,6-2-168-15,1-2 80 0,3-1 184 16,-5-1 152-16,2 2 8 16,-3 0-8-16,-2 2-16 0,-5 2 16 15,-1 3 88-15,-2 0 176 16,0 8 200-16,0 0-128 0,-2 2-160 15,-8-4-176-15,-3-11-848 32,2-2-1353-32,1-2-2688 0</inkml:trace>
  <inkml:trace contextRef="#ctx0" brushRef="#br0" timeOffset="459727">15978 14553 3712 0,'0'0'1281'0,"0"0"463"0,0 0-392 16,0 0-360-16,0 0-447 0,113-45-297 15,-81 31-144-15,0 0-40 0,1-2-64 16,-8 2-368-16,-2 0-337 0,-10 2-255 16,-7 2 88-16,-6 2 544 31,0-3 328-31,0 4 408 15,-3 3 640-15,-5 0 281 0,0 4-257 16,5 0-40-16,-4 0-280 0,4 11-448 16,3 12-304-16,0 3 0 31,0 2-8-31,0 0-24 15,0-6-144 1,7-6-280-16,7-6-40 0,1-1-48 0,1-7 64 16,0-2 16-16,5 0 232 15,3 0 128-15,-1-2 96 0,1-11-8 16,2-1 8-16,-7 0-72 31,-1-2-128-31,-5 0 7 0,-7 4 49 16,-4 1 152-16,-2 6 128 15,0 3 273-15,-5 2 39 0,-9 0 24 16,1 7-184-16,-2 12-160 15,9 5-120 1,4 1-8-16,2-2-40 16,0-1 40-16,11-5 0 0,5-10-176 31,4-3-200-31,2-4-32 0,3 0 232 0,1-11-64 15,-1-10-89-15,0-1-31 16,-8 3 88-16,0 4-8 16,-9 5 176-16,-2 6 112 15,-6 4 520-15,0 0 617 0,0 0-225 16,0 14-632-16,0 6-200 15,0 3-72-15,0 2-8 16,0-3-8 0,3-3-88-16,13-6 40 15,-1-3-144-15,3-7-352 0,-2-3-120 16,2-5 71-16,-4-18-191 15,-3-11-376-15,-4-7-1081 16,-2-5 225-16,-5-4 448 0,0-1 928 16,-18 2 368-16,0 4 280 31,0 9 408-31,7 14 1808 0,5 10 505 15,1 8-545-15,5 4-1272 16,0 2-712-16,0 21-136 16,0 9 512-16,0 11 361 0,5 10-289 15,6 5-192 1,4-2-24-16,1-2-128 15,5-10-104-15,3-8-128 0,2-9-64 16,8-14 0-16,27-13-1016 16,-11-11-1073-16,-5-16-3488 15</inkml:trace>
  <inkml:trace contextRef="#ctx0" brushRef="#br0" timeOffset="460459">18056 14312 4312 0,'0'0'1625'0,"0"0"391"0,0 0-7 16,0 0-465-16,-60 4-728 15,49 11-360-15,0 6-216 0,6 1-144 16,3-1-96-16,2-4-8 16,0-4-128-16,5-2-72 0,14-3 8 15,-1-4 56-15,3 0 32 16,0-2 40-16,0 0-56 15,-3-1 0-15,-5 4 16 0,-7-1-32 32,-2 6 104-32,-4 5 40 15,0 4 256-15,-10 7-24 0,-6 0-80 16,-2-3-96-16,5-6-56 0,2-9-208 31,6-6-280-31,3-2-704 0,2-10-1169 0,0-12-1784 16,10-1 1641-1</inkml:trace>
  <inkml:trace contextRef="#ctx0" brushRef="#br0" timeOffset="460691">18145 14402 384 0,'0'0'1776'0,"0"0"-104"16,0 0-271 0,0 0-305-16,0 0-232 15,0 0 176-15,0 0 297 16,0 0-201-16,0 0-272 15,82 138-184-15,-66-80-144 0,1 3-144 16,0-1-168-16,-1-4 256 16,-3-6-119-16,0-10-233 31,-1-8-120-16,-4-5-8-15,0-8-104 16,-5-2-553-16,2-10-519 16,-5-7-744-16,0-4-721 0,-7-14-4336 15</inkml:trace>
  <inkml:trace contextRef="#ctx0" brushRef="#br0" timeOffset="461014">18171 14432 2592 0,'0'0'2561'16,"0"0"-1881"-16,0 0-248 16,0 0 112-16,0 0 112 15,0 0 48-15,77-46-288 0,-51 44-192 16,2 2-112-16,-4 0 48 15,0 0-16-15,-3 9 25 0,-7 6 127 16,-2 1 176 0,-9 4 128-16,-3 4 40 15,0 2 80-15,-11 5-104 16,-12-1-152-16,0-2-288 0,-1-5-80 15,5-3-96-15,1-8-520 16,7-10-912 0,6-2-1625-16,2 0-3904 0</inkml:trace>
  <inkml:trace contextRef="#ctx0" brushRef="#br0" timeOffset="461483">18489 14476 1296 0,'0'0'1368'0,"0"0"216"0,0 0-383 15,0 0-265-15,0 0-232 16,0 0-232-16,126 18 16 0,-104-18-56 16,-1 0-88-16,-3-3-184 15,-7-6-32-15,-2-3-24 16,-5-2 73-1,-4-6-25-15,0 0-72 0,0-5-80 16,-16 2-128-16,0 1-8 31,-8 5 55-31,3 8 81 0,-2 9 105 0,1 0 143 0,2 9-192 16,-1 18-56-1,4 5 24-15,4 5 208 16,1 2 160-16,6 1 0 16,6-6-64-16,0-2 24 0,0-6-64 15,8-7 0 1,10-4-88-16,3-5-96 0,3-3-32 0,3-5-72 15,1-2-56-15,6 0-200 32,-4 0-480-32,14-21-632 15,-13 3-1025-15,-2-1-2160 0</inkml:trace>
  <inkml:trace contextRef="#ctx0" brushRef="#br0" timeOffset="461824">19017 14327 928 0,'0'0'2456'16,"0"0"-895"-1,0 0-297-15,0 0-96 16,0 0-160-16,0 0-312 0,0 0-63 16,-89-13 111-1,71 23-232-15,1 12-144 0,2 4-120 0,-3 8 88 16,7 6-56-16,3 0-16 15,5-1-120-15,3-4-80 16,0-4-56 0,0-7 0-16,11-3-8 15,7-4-64-15,-2-4-168 0,3-5-320 31,14-8-584-31,-8 0-825 0,0-8-2440 0</inkml:trace>
  <inkml:trace contextRef="#ctx0" brushRef="#br0" timeOffset="469963">7393 14331 5737 0,'0'0'1664'15,"0"0"-928"-15,0 0 216 0,0 0 169 16,0 0 7-16,0 4-440 16,0 11-376-16,0 15-224 31,0 20-88-31,4 34 8 0,8 36 0 15,-1 33 0-15,2 5 40 0,-2-11-40 16,1-19 0-16,-4-36-8 0,-2-19 0 16,-1-22 0-16,-5-15 8 15,3-1-8 1,-3-6-8-1,0-2-80-15,0-13 88 0,0-8 0 0,0-6 72 32,0 0-72-32,-3-17-184 0,-8-13-616 0,-2-15-144 0,-3-14 160 15,3-11-137-15,1-6-663 31,4-2-8-31,-1 1 55 16,2 7 673-16,-1 8 704 0,-2 6 160 16,4 2 288-1,-4 6 272-15,-1 3 273 0,3 6 103 0,0 3-8 16,-4 7 16-16,4 7 8 31,0 7 57-31,5 7 7 0,-3 3 16 16,1 5-232-16,5 0-320 15,0 0-152-15,-3 0-88 0,-1 0-72 31,3 15-48-31,-11 7-120 0,4 12-56 0,-6 6 56 32,2 6 8-32,0 0-8 0,0-6 8 15,4-10-8-15,2-8-80 16,-2-8-144-16,6-7-16 0,2-7-64 15,0 0-56-15,0-11-424 0,0-21 32 16,0-16 232 0,2-14 88-1,12-6 152-15,1-1-32 0,1 5 183 16,0 8 129-16,-1 8 0 15,1 5 409-15,-3 11 103 16,-2 11-168 0,-5 7-96-16,2 12-144 0,-1 2-40 15,1 0-48-15,8 5 16 16,4 12 216-16,2 5-16 0,2 6-96 15,7 37-136-15,-5-7-160 16,-12-1-2761-16</inkml:trace>
  <inkml:trace contextRef="#ctx0" brushRef="#br0" timeOffset="470756">7504 15751 5401 0,'0'0'1848'0,"0"0"-1176"16,0 0 96-16,0 0 65 15,0 0-313-15,-3 16-520 16,3 11 8-16,8 10 112 0,6 18-8 15,6 7 184-15,-1 4-32 32,4 4-64-17,-1-2-88-15,-1-3 48 16,2-8-40-16,0-4-120 0,-1-7 8 15,-2-6 0-15,1-4 0 0,-5-4 0 16,-5-6 0-16,-1-5 48 16,-5-8-40-16,-1-5 40 0,-4-3 96 31,0-5 184-31,0 0 128 15,0 0 96-15,0 0-16 0,-4 0-248 16,-17 0-296-16,-7-7-992 16,-27-14-664-16,8 0-1217 0,4 1-3616 0</inkml:trace>
  <inkml:trace contextRef="#ctx0" brushRef="#br0" timeOffset="471351">7302 16180 5033 0,'0'0'2632'0,"0"0"-1712"0,0 0-656 16,0 0-48-16,0 0 377 16,0 0 71-16,0 0-224 0,139-32-120 15,-87 15-120-15,-5-4 0 16,1-3-96-16,-1 1-24 15,-2-4-80-15,-9 3-264 0,-2 2-104 0,-5 4-96 16,-5 0-152 0,-8 4-25-1,-3 0 89-15,-7 4 160 0,1-1 216 16,-7 5 176-16,0 3 72 15,0 1 240-15,0 2 240 0,0 0-39 16,0 2-433-16,3 16-80 16,7 10-80 15,7 4 72-31,0 4 0 15,5-2 8-15,-2-4 0 0,2-5 0 16,-4-8 64-16,-5-6-64 16,-2-5-8-16,-1-6-80 0,-4 0-104 15,1 0-137-15,-1-17 265 16,-1-4 16-16,0-6-160 0,-5-3-280 31,0 0 48-31,0 0 104 16,-3 4 64-16,-5 6 152 15,-2 4 120-15,4 5 192 0,1 7 344 16,3 4 144-16,2 0-128 15,0 0-191-15,0 4-361 0,2 15-65 16,12 3 65-16,6 2 81 16,1 0-73-16,-2-4-8 15,4-3 8-15,-4-6-8 0,-1-5-257 16,1-4-887-16,-8-2-1544 15,-6 0-2177 1</inkml:trace>
  <inkml:trace contextRef="#ctx0" brushRef="#br0" timeOffset="471744">8163 15811 4368 0,'0'0'1089'15,"0"0"-497"-15,0 0 472 16,0 0-24-1,58 122-208-15,-47-91-431 16,1-7-193-16,-6-2-112 16,1-8 0-16,-3-4-40 0,-4-4 0 15,0-4 64-15,0-2 144 16,0 0 184-16,0 0 0 15,-4-4-240-15,-3-12-208 32,-4-8-152-32,8-9-40 0,3 0 48 15,0-3-8-15,0 2 88 0,6 3 0 16,9 9 56-16,1 9-8 15,0 5-72-15,-2 8-96 16,3 0 184-16,-3 6 24 0,-1 9 160 16,0 6 48-1,-2 1-8 1,-3-1-88-16,2-2-56 0,0-1-80 15,-2-4-160-15,3-5-816 0,-3-2-1657 16,3-5-3640-16</inkml:trace>
  <inkml:trace contextRef="#ctx0" brushRef="#br0" timeOffset="472203">8613 15659 968 0,'0'0'2704'0,"0"0"-1183"32,0 0-273-32,0 0-184 15,0 0-80 1,0 0-240-16,0 0 9 0,0 0-105 0,-95 78-264 15,92-51-24-15,3 3-144 0,0 0-144 0,6 0-72 16,9 0 16 0,4-4-16-16,2-6 8 15,4-6-8 1,0-8-64-1,4-6-80-15,17-15-536 0,-8-10-1145 0,-7-1-3824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1B0A9D7-2049-40C3-89F4-FDE8A803A6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63033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FA4841EF-E585-44AF-AE85-F1852AF758AD}" type="slidenum">
              <a:rPr lang="en-US" altLang="zh-CN" sz="1200">
                <a:ea typeface="宋体" panose="02010600030101010101" pitchFamily="2" charset="-122"/>
              </a:rPr>
              <a:pPr algn="r"/>
              <a:t>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837290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9B9868-F633-4B6D-ADEC-7BF726806977}" type="slidenum">
              <a:rPr lang="zh-CN" altLang="en-US"/>
              <a:pPr/>
              <a:t>10</a:t>
            </a:fld>
            <a:endParaRPr lang="en-US" altLang="zh-CN"/>
          </a:p>
        </p:txBody>
      </p:sp>
      <p:sp>
        <p:nvSpPr>
          <p:cNvPr id="498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233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850776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755063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968922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08908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02951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FDE30-C5C1-4CCB-970B-AF8F0F14835F}" type="slidenum">
              <a:rPr lang="zh-CN" altLang="en-US"/>
              <a:pPr/>
              <a:t>16</a:t>
            </a:fld>
            <a:endParaRPr lang="en-US" altLang="zh-CN"/>
          </a:p>
        </p:txBody>
      </p:sp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367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FDE30-C5C1-4CCB-970B-AF8F0F14835F}" type="slidenum">
              <a:rPr lang="zh-CN" altLang="en-US"/>
              <a:pPr/>
              <a:t>17</a:t>
            </a:fld>
            <a:endParaRPr lang="en-US" altLang="zh-CN"/>
          </a:p>
        </p:txBody>
      </p:sp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953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FDE30-C5C1-4CCB-970B-AF8F0F14835F}" type="slidenum">
              <a:rPr lang="zh-CN" altLang="en-US"/>
              <a:pPr/>
              <a:t>21</a:t>
            </a:fld>
            <a:endParaRPr lang="en-US" altLang="zh-CN"/>
          </a:p>
        </p:txBody>
      </p:sp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963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EC43F5-E01B-472C-9516-A4B7E0F73540}" type="slidenum">
              <a:rPr lang="zh-CN" altLang="en-US"/>
              <a:pPr/>
              <a:t>22</a:t>
            </a:fld>
            <a:endParaRPr lang="en-US" altLang="zh-CN"/>
          </a:p>
        </p:txBody>
      </p:sp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043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A3EB3C50-045A-41D5-97DB-8A50EB36F55F}" type="slidenum">
              <a:rPr lang="en-US" altLang="zh-CN" sz="1200">
                <a:ea typeface="宋体" panose="02010600030101010101" pitchFamily="2" charset="-122"/>
              </a:rPr>
              <a:pPr algn="r"/>
              <a:t>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81536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3D31ED-94B9-4293-8863-2A02D608F7BA}" type="slidenum">
              <a:rPr lang="zh-CN" altLang="en-US"/>
              <a:pPr/>
              <a:t>23</a:t>
            </a:fld>
            <a:endParaRPr lang="en-US" altLang="zh-CN"/>
          </a:p>
        </p:txBody>
      </p:sp>
      <p:sp>
        <p:nvSpPr>
          <p:cNvPr id="404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732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66ABCF-D250-4ABB-8013-C6B452DAE9A7}" type="slidenum">
              <a:rPr lang="zh-CN" altLang="en-US"/>
              <a:pPr/>
              <a:t>24</a:t>
            </a:fld>
            <a:endParaRPr lang="en-US" altLang="zh-CN"/>
          </a:p>
        </p:txBody>
      </p:sp>
      <p:sp>
        <p:nvSpPr>
          <p:cNvPr id="407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7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776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DEAB64-4074-457B-8391-A2E485683CF8}" type="slidenum">
              <a:rPr lang="zh-CN" altLang="en-US"/>
              <a:pPr/>
              <a:t>25</a:t>
            </a:fld>
            <a:endParaRPr lang="en-US" altLang="zh-CN"/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331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C73F20-8525-40C7-A6E0-9464A4D1B9CA}" type="slidenum">
              <a:rPr lang="zh-CN" altLang="en-US"/>
              <a:pPr/>
              <a:t>26</a:t>
            </a:fld>
            <a:endParaRPr lang="en-US" altLang="zh-CN"/>
          </a:p>
        </p:txBody>
      </p:sp>
      <p:sp>
        <p:nvSpPr>
          <p:cNvPr id="405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959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749740-D536-4D70-B14E-0603D487EC3D}" type="slidenum">
              <a:rPr lang="zh-CN" altLang="en-US"/>
              <a:pPr/>
              <a:t>27</a:t>
            </a:fld>
            <a:endParaRPr lang="en-US" altLang="zh-CN"/>
          </a:p>
        </p:txBody>
      </p:sp>
      <p:sp>
        <p:nvSpPr>
          <p:cNvPr id="406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868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1FDBB-8E3E-44C0-AD50-BC5B333DAA37}" type="slidenum">
              <a:rPr lang="zh-CN" altLang="en-US"/>
              <a:pPr/>
              <a:t>28</a:t>
            </a:fld>
            <a:endParaRPr lang="en-US" altLang="zh-CN"/>
          </a:p>
        </p:txBody>
      </p:sp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351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E25453-E1DD-4FBD-BF25-AB6390F22BCB}" type="slidenum">
              <a:rPr lang="zh-CN" altLang="en-US"/>
              <a:pPr/>
              <a:t>29</a:t>
            </a:fld>
            <a:endParaRPr lang="en-US" altLang="zh-CN"/>
          </a:p>
        </p:txBody>
      </p:sp>
      <p:sp>
        <p:nvSpPr>
          <p:cNvPr id="410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6805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901FF0-09A1-4AEB-87A4-8D9471A38C88}" type="slidenum">
              <a:rPr lang="zh-CN" altLang="en-US"/>
              <a:pPr/>
              <a:t>30</a:t>
            </a:fld>
            <a:endParaRPr lang="en-US" altLang="zh-CN"/>
          </a:p>
        </p:txBody>
      </p:sp>
      <p:sp>
        <p:nvSpPr>
          <p:cNvPr id="411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2748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5C07A0-3F0A-4632-A4E3-16F537ACEC6E}" type="slidenum">
              <a:rPr lang="zh-CN" altLang="en-US"/>
              <a:pPr/>
              <a:t>31</a:t>
            </a:fld>
            <a:endParaRPr lang="en-US" altLang="zh-CN"/>
          </a:p>
        </p:txBody>
      </p:sp>
      <p:sp>
        <p:nvSpPr>
          <p:cNvPr id="41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9817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0500F4-446B-4DDD-A0BC-39B4398184FC}" type="slidenum">
              <a:rPr lang="zh-CN" altLang="en-US"/>
              <a:pPr/>
              <a:t>32</a:t>
            </a:fld>
            <a:endParaRPr lang="en-US" altLang="zh-CN"/>
          </a:p>
        </p:txBody>
      </p:sp>
      <p:sp>
        <p:nvSpPr>
          <p:cNvPr id="413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525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764935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FDE30-C5C1-4CCB-970B-AF8F0F14835F}" type="slidenum">
              <a:rPr lang="zh-CN" altLang="en-US"/>
              <a:pPr/>
              <a:t>33</a:t>
            </a:fld>
            <a:endParaRPr lang="en-US" altLang="zh-CN"/>
          </a:p>
        </p:txBody>
      </p:sp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287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143512-D66B-4A6D-81D2-176C2D5AB06A}" type="slidenum">
              <a:rPr lang="zh-CN" altLang="en-US"/>
              <a:pPr/>
              <a:t>34</a:t>
            </a:fld>
            <a:endParaRPr lang="en-US" altLang="zh-CN"/>
          </a:p>
        </p:txBody>
      </p:sp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993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E0DCE1-DA3D-40FE-A9B6-6619A0CFDD79}" type="slidenum">
              <a:rPr lang="zh-CN" altLang="en-US"/>
              <a:pPr/>
              <a:t>35</a:t>
            </a:fld>
            <a:endParaRPr lang="en-US" altLang="zh-CN"/>
          </a:p>
        </p:txBody>
      </p:sp>
      <p:sp>
        <p:nvSpPr>
          <p:cNvPr id="415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7002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1BA972-934F-4206-88D8-F7EE7884163E}" type="slidenum">
              <a:rPr lang="zh-CN" altLang="en-US"/>
              <a:pPr/>
              <a:t>36</a:t>
            </a:fld>
            <a:endParaRPr lang="en-US" altLang="zh-CN"/>
          </a:p>
        </p:txBody>
      </p:sp>
      <p:sp>
        <p:nvSpPr>
          <p:cNvPr id="416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5702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B1E60B-1A54-46D0-B70F-87E6AE53F84E}" type="slidenum">
              <a:rPr lang="zh-CN" altLang="en-US"/>
              <a:pPr/>
              <a:t>37</a:t>
            </a:fld>
            <a:endParaRPr lang="en-US" altLang="zh-CN"/>
          </a:p>
        </p:txBody>
      </p:sp>
      <p:sp>
        <p:nvSpPr>
          <p:cNvPr id="417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7456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2D5A8F-F787-40E3-B0FD-6B9B852C421B}" type="slidenum">
              <a:rPr lang="zh-CN" altLang="en-US"/>
              <a:pPr/>
              <a:t>38</a:t>
            </a:fld>
            <a:endParaRPr lang="en-US" altLang="zh-CN"/>
          </a:p>
        </p:txBody>
      </p:sp>
      <p:sp>
        <p:nvSpPr>
          <p:cNvPr id="41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7843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977B3D-90EF-45D9-ACDF-46C2D1C036C0}" type="slidenum">
              <a:rPr lang="zh-CN" altLang="en-US"/>
              <a:pPr/>
              <a:t>39</a:t>
            </a:fld>
            <a:endParaRPr lang="en-US" altLang="zh-CN"/>
          </a:p>
        </p:txBody>
      </p:sp>
      <p:sp>
        <p:nvSpPr>
          <p:cNvPr id="41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5208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9E31F9-4ED6-49E0-88BC-4A8343486392}" type="slidenum">
              <a:rPr lang="zh-CN" altLang="en-US"/>
              <a:pPr/>
              <a:t>40</a:t>
            </a:fld>
            <a:endParaRPr lang="en-US" altLang="zh-CN"/>
          </a:p>
        </p:txBody>
      </p:sp>
      <p:sp>
        <p:nvSpPr>
          <p:cNvPr id="420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0925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B027DF-02BE-4A99-8F1C-5673412ACB0C}" type="slidenum">
              <a:rPr lang="zh-CN" altLang="en-US"/>
              <a:pPr/>
              <a:t>41</a:t>
            </a:fld>
            <a:endParaRPr lang="en-US" altLang="zh-CN"/>
          </a:p>
        </p:txBody>
      </p:sp>
      <p:sp>
        <p:nvSpPr>
          <p:cNvPr id="421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1338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3A9ADB-1471-4C69-94C2-FCB354645262}" type="slidenum">
              <a:rPr lang="zh-CN" altLang="en-US"/>
              <a:pPr/>
              <a:t>42</a:t>
            </a:fld>
            <a:endParaRPr lang="en-US" altLang="zh-CN"/>
          </a:p>
        </p:txBody>
      </p:sp>
      <p:sp>
        <p:nvSpPr>
          <p:cNvPr id="422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900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416494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D73AB8-5665-42E6-B42A-B1443A0BDE7E}" type="slidenum">
              <a:rPr lang="zh-CN" altLang="en-US"/>
              <a:pPr/>
              <a:t>43</a:t>
            </a:fld>
            <a:endParaRPr lang="en-US" altLang="zh-CN"/>
          </a:p>
        </p:txBody>
      </p:sp>
      <p:sp>
        <p:nvSpPr>
          <p:cNvPr id="423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3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9230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57FF55-2C17-4D82-B18B-2AEB4C3842A4}" type="slidenum">
              <a:rPr lang="zh-CN" altLang="en-US"/>
              <a:pPr/>
              <a:t>44</a:t>
            </a:fld>
            <a:endParaRPr lang="en-US" altLang="zh-CN"/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0795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D2DA20-049A-478B-9B9C-19E4191943AB}" type="slidenum">
              <a:rPr lang="zh-CN" altLang="en-US"/>
              <a:pPr/>
              <a:t>45</a:t>
            </a:fld>
            <a:endParaRPr lang="en-US" altLang="zh-CN"/>
          </a:p>
        </p:txBody>
      </p:sp>
      <p:sp>
        <p:nvSpPr>
          <p:cNvPr id="425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0783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7349C-F9B5-4632-B5D3-26E1FA3EB854}" type="slidenum">
              <a:rPr lang="zh-CN" altLang="en-US"/>
              <a:pPr/>
              <a:t>46</a:t>
            </a:fld>
            <a:endParaRPr lang="en-US" altLang="zh-CN"/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2031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C66658-1B76-4FBF-B5C5-187AFBCFAEAD}" type="slidenum">
              <a:rPr lang="zh-CN" altLang="en-US"/>
              <a:pPr/>
              <a:t>47</a:t>
            </a:fld>
            <a:endParaRPr lang="en-US" altLang="zh-CN"/>
          </a:p>
        </p:txBody>
      </p:sp>
      <p:sp>
        <p:nvSpPr>
          <p:cNvPr id="428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276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8464E3-ED38-4271-9BFF-8935F02243D5}" type="slidenum">
              <a:rPr lang="zh-CN" altLang="en-US"/>
              <a:pPr/>
              <a:t>48</a:t>
            </a:fld>
            <a:endParaRPr lang="en-US" altLang="zh-CN"/>
          </a:p>
        </p:txBody>
      </p:sp>
      <p:sp>
        <p:nvSpPr>
          <p:cNvPr id="42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1837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FDE30-C5C1-4CCB-970B-AF8F0F14835F}" type="slidenum">
              <a:rPr lang="zh-CN" altLang="en-US"/>
              <a:pPr/>
              <a:t>49</a:t>
            </a:fld>
            <a:endParaRPr lang="en-US" altLang="zh-CN"/>
          </a:p>
        </p:txBody>
      </p:sp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6333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5DAD9F-7119-4E1D-B0FD-3AC410750070}" type="slidenum">
              <a:rPr lang="zh-CN" altLang="en-US"/>
              <a:pPr/>
              <a:t>50</a:t>
            </a:fld>
            <a:endParaRPr lang="en-US" altLang="zh-CN"/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0572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97CE36-5494-4D59-A928-089FB350970B}" type="slidenum">
              <a:rPr lang="zh-CN" altLang="en-US"/>
              <a:pPr/>
              <a:t>51</a:t>
            </a:fld>
            <a:endParaRPr lang="en-US" altLang="zh-CN"/>
          </a:p>
        </p:txBody>
      </p:sp>
      <p:sp>
        <p:nvSpPr>
          <p:cNvPr id="432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3014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C0955D-0285-4222-9AE7-979F3B06B91E}" type="slidenum">
              <a:rPr lang="zh-CN" altLang="en-US"/>
              <a:pPr/>
              <a:t>52</a:t>
            </a:fld>
            <a:endParaRPr lang="en-US" altLang="zh-CN"/>
          </a:p>
        </p:txBody>
      </p:sp>
      <p:sp>
        <p:nvSpPr>
          <p:cNvPr id="43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366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9413017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B42C06-208E-406F-99F4-C9209C3FCE27}" type="slidenum">
              <a:rPr lang="zh-CN" altLang="en-US"/>
              <a:pPr/>
              <a:t>53</a:t>
            </a:fld>
            <a:endParaRPr lang="en-US" altLang="zh-CN"/>
          </a:p>
        </p:txBody>
      </p:sp>
      <p:sp>
        <p:nvSpPr>
          <p:cNvPr id="434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6792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489C2E-1DB7-4491-9600-4274EF19529F}" type="slidenum">
              <a:rPr lang="zh-CN" altLang="en-US"/>
              <a:pPr/>
              <a:t>54</a:t>
            </a:fld>
            <a:endParaRPr lang="en-US" altLang="zh-CN"/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4526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763E0A-C8C8-4BA8-B3B3-FBC62BFBFAAA}" type="slidenum">
              <a:rPr lang="zh-CN" altLang="en-US"/>
              <a:pPr/>
              <a:t>55</a:t>
            </a:fld>
            <a:endParaRPr lang="en-US" altLang="zh-CN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4060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C234CC-18E7-4C43-BE99-8E9C0660254A}" type="slidenum">
              <a:rPr lang="zh-CN" altLang="en-US"/>
              <a:pPr/>
              <a:t>56</a:t>
            </a:fld>
            <a:endParaRPr lang="en-US" altLang="zh-CN"/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0105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774E6A-3D0A-4AC5-8969-93D16A4C27C2}" type="slidenum">
              <a:rPr lang="zh-CN" altLang="en-US"/>
              <a:pPr/>
              <a:t>57</a:t>
            </a:fld>
            <a:endParaRPr lang="en-US" altLang="zh-CN"/>
          </a:p>
        </p:txBody>
      </p:sp>
      <p:sp>
        <p:nvSpPr>
          <p:cNvPr id="438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8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1984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B0A9D7-2049-40C3-89F4-FDE8A803A61B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6435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251259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45090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289135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166905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7" descr="北方交通大学—世纪钟（校钟）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38" y="179388"/>
            <a:ext cx="842962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8" descr="北方交通大学—思源楼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84150"/>
            <a:ext cx="9525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9" descr="09525834336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179388"/>
            <a:ext cx="8382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1" descr="19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84150"/>
            <a:ext cx="7620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2" descr="20055131012136649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184150"/>
            <a:ext cx="88106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3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45720" anchor="ctr"/>
          <a:lstStyle>
            <a:lvl1pPr>
              <a:defRPr sz="4400"/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</a:p>
        </p:txBody>
      </p:sp>
      <p:sp>
        <p:nvSpPr>
          <p:cNvPr id="57354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pic>
        <p:nvPicPr>
          <p:cNvPr id="1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09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0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81825" y="152400"/>
            <a:ext cx="2162175" cy="6181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0538" y="152400"/>
            <a:ext cx="6338887" cy="6181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447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914400" y="1600200"/>
            <a:ext cx="7772400" cy="45307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8C97B3C-6A4B-48BD-AB17-303E0536F89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2506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90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1097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0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1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61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05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19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26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884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79282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badgeb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1131888"/>
            <a:ext cx="7092950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87338" y="9906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438400" y="152400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0538" y="1268413"/>
            <a:ext cx="8229600" cy="506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pic>
        <p:nvPicPr>
          <p:cNvPr id="205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133984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9pPr>
    </p:titleStyle>
    <p:bodyStyle>
      <a:lvl1pPr marL="449263" indent="-4492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7"/>
        </a:buBlip>
        <a:defRPr sz="2800" kern="12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 kern="1200">
          <a:solidFill>
            <a:srgbClr val="133984"/>
          </a:solidFill>
          <a:latin typeface="+mn-lt"/>
          <a:ea typeface="+mn-ea"/>
          <a:cs typeface="+mn-cs"/>
        </a:defRPr>
      </a:lvl2pPr>
      <a:lvl3pPr marL="1322388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7303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1383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xpche@bjt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customXml" Target="../ink/ink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customXml" Target="../ink/ink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customXml" Target="../ink/ink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customXml" Target="../ink/ink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customXml" Target="../ink/ink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customXml" Target="../ink/ink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customXml" Target="../ink/ink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customXml" Target="../ink/ink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3.png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customXml" Target="../ink/ink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1752600"/>
            <a:ext cx="8839200" cy="1927225"/>
          </a:xfrm>
        </p:spPr>
        <p:txBody>
          <a:bodyPr/>
          <a:lstStyle/>
          <a:p>
            <a:pPr algn="ctr"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Software Quality Assurance and Testing Technology</a:t>
            </a:r>
            <a:endParaRPr lang="zh-CN" altLang="zh-CN" sz="4000" dirty="0" smtClean="0">
              <a:latin typeface="Cambria" panose="02040503050406030204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4419600"/>
            <a:ext cx="6172200" cy="1524000"/>
          </a:xfrm>
        </p:spPr>
        <p:txBody>
          <a:bodyPr/>
          <a:lstStyle/>
          <a:p>
            <a:pPr eaLnBrk="1" hangingPunct="1"/>
            <a:r>
              <a:rPr lang="en-US" altLang="zh-CN" sz="1800" b="1" dirty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2</a:t>
            </a:r>
            <a:r>
              <a:rPr lang="en-US" altLang="zh-CN" sz="1800" b="1" baseline="30000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nd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 Semester, Spring 2022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Xiaoping CHE (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  <a:hlinkClick r:id="rId3"/>
              </a:rPr>
              <a:t>xpche@bjtu.edu.cn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)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Associate Professor </a:t>
            </a:r>
            <a:endParaRPr lang="en-US" altLang="zh-CN" sz="1800" b="1" dirty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School of Software Engineering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Beijing </a:t>
            </a:r>
            <a:r>
              <a:rPr lang="en-US" altLang="zh-CN" sz="1800" b="1" dirty="0" err="1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Jiaotong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 University</a:t>
            </a:r>
            <a:endParaRPr lang="zh-CN" altLang="zh-CN" sz="2800" b="1" dirty="0" smtClean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grpSp>
        <p:nvGrpSpPr>
          <p:cNvPr id="495651" name="Group 35"/>
          <p:cNvGrpSpPr>
            <a:grpSpLocks/>
          </p:cNvGrpSpPr>
          <p:nvPr/>
        </p:nvGrpSpPr>
        <p:grpSpPr bwMode="auto">
          <a:xfrm>
            <a:off x="533400" y="1600200"/>
            <a:ext cx="7858658" cy="3810000"/>
            <a:chOff x="795" y="1248"/>
            <a:chExt cx="3985" cy="1924"/>
          </a:xfrm>
        </p:grpSpPr>
        <p:sp>
          <p:nvSpPr>
            <p:cNvPr id="495620" name="Freeform 4"/>
            <p:cNvSpPr>
              <a:spLocks/>
            </p:cNvSpPr>
            <p:nvPr/>
          </p:nvSpPr>
          <p:spPr bwMode="auto">
            <a:xfrm>
              <a:off x="2687" y="1377"/>
              <a:ext cx="224" cy="74"/>
            </a:xfrm>
            <a:custGeom>
              <a:avLst/>
              <a:gdLst>
                <a:gd name="T0" fmla="*/ 0 w 294"/>
                <a:gd name="T1" fmla="*/ 61 h 93"/>
                <a:gd name="T2" fmla="*/ 65 w 294"/>
                <a:gd name="T3" fmla="*/ 92 h 93"/>
                <a:gd name="T4" fmla="*/ 293 w 294"/>
                <a:gd name="T5" fmla="*/ 30 h 93"/>
                <a:gd name="T6" fmla="*/ 228 w 294"/>
                <a:gd name="T7" fmla="*/ 0 h 93"/>
                <a:gd name="T8" fmla="*/ 0 w 294"/>
                <a:gd name="T9" fmla="*/ 6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93">
                  <a:moveTo>
                    <a:pt x="0" y="61"/>
                  </a:moveTo>
                  <a:lnTo>
                    <a:pt x="65" y="92"/>
                  </a:lnTo>
                  <a:lnTo>
                    <a:pt x="293" y="30"/>
                  </a:lnTo>
                  <a:lnTo>
                    <a:pt x="228" y="0"/>
                  </a:lnTo>
                  <a:lnTo>
                    <a:pt x="0" y="61"/>
                  </a:lnTo>
                </a:path>
              </a:pathLst>
            </a:custGeom>
            <a:solidFill>
              <a:srgbClr val="7FFF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95621" name="Group 5"/>
            <p:cNvGrpSpPr>
              <a:grpSpLocks/>
            </p:cNvGrpSpPr>
            <p:nvPr/>
          </p:nvGrpSpPr>
          <p:grpSpPr bwMode="auto">
            <a:xfrm>
              <a:off x="3419" y="1586"/>
              <a:ext cx="580" cy="573"/>
              <a:chOff x="3808" y="1163"/>
              <a:chExt cx="760" cy="730"/>
            </a:xfrm>
          </p:grpSpPr>
          <p:sp>
            <p:nvSpPr>
              <p:cNvPr id="495622" name="Freeform 6"/>
              <p:cNvSpPr>
                <a:spLocks/>
              </p:cNvSpPr>
              <p:nvPr/>
            </p:nvSpPr>
            <p:spPr bwMode="auto">
              <a:xfrm>
                <a:off x="4340" y="1598"/>
                <a:ext cx="94" cy="228"/>
              </a:xfrm>
              <a:custGeom>
                <a:avLst/>
                <a:gdLst>
                  <a:gd name="T0" fmla="*/ 93 w 94"/>
                  <a:gd name="T1" fmla="*/ 227 h 228"/>
                  <a:gd name="T2" fmla="*/ 93 w 94"/>
                  <a:gd name="T3" fmla="*/ 65 h 228"/>
                  <a:gd name="T4" fmla="*/ 0 w 94"/>
                  <a:gd name="T5" fmla="*/ 0 h 228"/>
                  <a:gd name="T6" fmla="*/ 0 w 94"/>
                  <a:gd name="T7" fmla="*/ 162 h 228"/>
                  <a:gd name="T8" fmla="*/ 93 w 94"/>
                  <a:gd name="T9" fmla="*/ 227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228">
                    <a:moveTo>
                      <a:pt x="93" y="227"/>
                    </a:moveTo>
                    <a:lnTo>
                      <a:pt x="93" y="65"/>
                    </a:lnTo>
                    <a:lnTo>
                      <a:pt x="0" y="0"/>
                    </a:lnTo>
                    <a:lnTo>
                      <a:pt x="0" y="162"/>
                    </a:lnTo>
                    <a:lnTo>
                      <a:pt x="93" y="227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23" name="Freeform 7"/>
              <p:cNvSpPr>
                <a:spLocks/>
              </p:cNvSpPr>
              <p:nvPr/>
            </p:nvSpPr>
            <p:spPr bwMode="auto">
              <a:xfrm>
                <a:off x="3907" y="1230"/>
                <a:ext cx="661" cy="663"/>
              </a:xfrm>
              <a:custGeom>
                <a:avLst/>
                <a:gdLst>
                  <a:gd name="T0" fmla="*/ 528 w 661"/>
                  <a:gd name="T1" fmla="*/ 165 h 663"/>
                  <a:gd name="T2" fmla="*/ 0 w 661"/>
                  <a:gd name="T3" fmla="*/ 364 h 663"/>
                  <a:gd name="T4" fmla="*/ 0 w 661"/>
                  <a:gd name="T5" fmla="*/ 662 h 663"/>
                  <a:gd name="T6" fmla="*/ 528 w 661"/>
                  <a:gd name="T7" fmla="*/ 430 h 663"/>
                  <a:gd name="T8" fmla="*/ 528 w 661"/>
                  <a:gd name="T9" fmla="*/ 596 h 663"/>
                  <a:gd name="T10" fmla="*/ 660 w 661"/>
                  <a:gd name="T11" fmla="*/ 265 h 663"/>
                  <a:gd name="T12" fmla="*/ 528 w 661"/>
                  <a:gd name="T13" fmla="*/ 0 h 663"/>
                  <a:gd name="T14" fmla="*/ 528 w 661"/>
                  <a:gd name="T15" fmla="*/ 165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1" h="663">
                    <a:moveTo>
                      <a:pt x="528" y="165"/>
                    </a:moveTo>
                    <a:lnTo>
                      <a:pt x="0" y="364"/>
                    </a:lnTo>
                    <a:lnTo>
                      <a:pt x="0" y="662"/>
                    </a:lnTo>
                    <a:lnTo>
                      <a:pt x="528" y="430"/>
                    </a:lnTo>
                    <a:lnTo>
                      <a:pt x="528" y="596"/>
                    </a:lnTo>
                    <a:lnTo>
                      <a:pt x="660" y="265"/>
                    </a:lnTo>
                    <a:lnTo>
                      <a:pt x="528" y="0"/>
                    </a:lnTo>
                    <a:lnTo>
                      <a:pt x="528" y="165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24" name="Freeform 8"/>
              <p:cNvSpPr>
                <a:spLocks/>
              </p:cNvSpPr>
              <p:nvPr/>
            </p:nvSpPr>
            <p:spPr bwMode="auto">
              <a:xfrm>
                <a:off x="3808" y="1531"/>
                <a:ext cx="92" cy="362"/>
              </a:xfrm>
              <a:custGeom>
                <a:avLst/>
                <a:gdLst>
                  <a:gd name="T0" fmla="*/ 91 w 92"/>
                  <a:gd name="T1" fmla="*/ 66 h 362"/>
                  <a:gd name="T2" fmla="*/ 91 w 92"/>
                  <a:gd name="T3" fmla="*/ 361 h 362"/>
                  <a:gd name="T4" fmla="*/ 0 w 92"/>
                  <a:gd name="T5" fmla="*/ 295 h 362"/>
                  <a:gd name="T6" fmla="*/ 0 w 92"/>
                  <a:gd name="T7" fmla="*/ 0 h 362"/>
                  <a:gd name="T8" fmla="*/ 91 w 92"/>
                  <a:gd name="T9" fmla="*/ 66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362">
                    <a:moveTo>
                      <a:pt x="91" y="66"/>
                    </a:moveTo>
                    <a:lnTo>
                      <a:pt x="91" y="361"/>
                    </a:lnTo>
                    <a:lnTo>
                      <a:pt x="0" y="295"/>
                    </a:lnTo>
                    <a:lnTo>
                      <a:pt x="0" y="0"/>
                    </a:lnTo>
                    <a:lnTo>
                      <a:pt x="91" y="66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25" name="Freeform 9"/>
              <p:cNvSpPr>
                <a:spLocks/>
              </p:cNvSpPr>
              <p:nvPr/>
            </p:nvSpPr>
            <p:spPr bwMode="auto">
              <a:xfrm>
                <a:off x="3808" y="1330"/>
                <a:ext cx="626" cy="261"/>
              </a:xfrm>
              <a:custGeom>
                <a:avLst/>
                <a:gdLst>
                  <a:gd name="T0" fmla="*/ 0 w 626"/>
                  <a:gd name="T1" fmla="*/ 195 h 261"/>
                  <a:gd name="T2" fmla="*/ 98 w 626"/>
                  <a:gd name="T3" fmla="*/ 260 h 261"/>
                  <a:gd name="T4" fmla="*/ 625 w 626"/>
                  <a:gd name="T5" fmla="*/ 65 h 261"/>
                  <a:gd name="T6" fmla="*/ 525 w 626"/>
                  <a:gd name="T7" fmla="*/ 0 h 261"/>
                  <a:gd name="T8" fmla="*/ 0 w 626"/>
                  <a:gd name="T9" fmla="*/ 195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6" h="261">
                    <a:moveTo>
                      <a:pt x="0" y="195"/>
                    </a:moveTo>
                    <a:lnTo>
                      <a:pt x="98" y="260"/>
                    </a:lnTo>
                    <a:lnTo>
                      <a:pt x="625" y="65"/>
                    </a:lnTo>
                    <a:lnTo>
                      <a:pt x="525" y="0"/>
                    </a:lnTo>
                    <a:lnTo>
                      <a:pt x="0" y="195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26" name="Freeform 10"/>
              <p:cNvSpPr>
                <a:spLocks/>
              </p:cNvSpPr>
              <p:nvPr/>
            </p:nvSpPr>
            <p:spPr bwMode="auto">
              <a:xfrm>
                <a:off x="4340" y="1163"/>
                <a:ext cx="94" cy="227"/>
              </a:xfrm>
              <a:custGeom>
                <a:avLst/>
                <a:gdLst>
                  <a:gd name="T0" fmla="*/ 93 w 94"/>
                  <a:gd name="T1" fmla="*/ 65 h 227"/>
                  <a:gd name="T2" fmla="*/ 0 w 94"/>
                  <a:gd name="T3" fmla="*/ 0 h 227"/>
                  <a:gd name="T4" fmla="*/ 0 w 94"/>
                  <a:gd name="T5" fmla="*/ 161 h 227"/>
                  <a:gd name="T6" fmla="*/ 93 w 94"/>
                  <a:gd name="T7" fmla="*/ 226 h 227"/>
                  <a:gd name="T8" fmla="*/ 93 w 94"/>
                  <a:gd name="T9" fmla="*/ 65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227">
                    <a:moveTo>
                      <a:pt x="93" y="65"/>
                    </a:moveTo>
                    <a:lnTo>
                      <a:pt x="0" y="0"/>
                    </a:lnTo>
                    <a:lnTo>
                      <a:pt x="0" y="161"/>
                    </a:lnTo>
                    <a:lnTo>
                      <a:pt x="93" y="226"/>
                    </a:lnTo>
                    <a:lnTo>
                      <a:pt x="93" y="65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495627" name="Group 11"/>
            <p:cNvGrpSpPr>
              <a:grpSpLocks/>
            </p:cNvGrpSpPr>
            <p:nvPr/>
          </p:nvGrpSpPr>
          <p:grpSpPr bwMode="auto">
            <a:xfrm>
              <a:off x="2723" y="2546"/>
              <a:ext cx="426" cy="626"/>
              <a:chOff x="2876" y="2432"/>
              <a:chExt cx="560" cy="798"/>
            </a:xfrm>
          </p:grpSpPr>
          <p:sp>
            <p:nvSpPr>
              <p:cNvPr id="495628" name="Freeform 12"/>
              <p:cNvSpPr>
                <a:spLocks/>
              </p:cNvSpPr>
              <p:nvPr/>
            </p:nvSpPr>
            <p:spPr bwMode="auto">
              <a:xfrm>
                <a:off x="3010" y="2734"/>
                <a:ext cx="60" cy="496"/>
              </a:xfrm>
              <a:custGeom>
                <a:avLst/>
                <a:gdLst>
                  <a:gd name="T0" fmla="*/ 59 w 60"/>
                  <a:gd name="T1" fmla="*/ 495 h 496"/>
                  <a:gd name="T2" fmla="*/ 59 w 60"/>
                  <a:gd name="T3" fmla="*/ 33 h 496"/>
                  <a:gd name="T4" fmla="*/ 0 w 60"/>
                  <a:gd name="T5" fmla="*/ 0 h 496"/>
                  <a:gd name="T6" fmla="*/ 0 w 60"/>
                  <a:gd name="T7" fmla="*/ 429 h 496"/>
                  <a:gd name="T8" fmla="*/ 59 w 60"/>
                  <a:gd name="T9" fmla="*/ 495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96">
                    <a:moveTo>
                      <a:pt x="59" y="495"/>
                    </a:moveTo>
                    <a:lnTo>
                      <a:pt x="59" y="33"/>
                    </a:lnTo>
                    <a:lnTo>
                      <a:pt x="0" y="0"/>
                    </a:lnTo>
                    <a:lnTo>
                      <a:pt x="0" y="429"/>
                    </a:lnTo>
                    <a:lnTo>
                      <a:pt x="59" y="495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29" name="Freeform 13"/>
              <p:cNvSpPr>
                <a:spLocks/>
              </p:cNvSpPr>
              <p:nvPr/>
            </p:nvSpPr>
            <p:spPr bwMode="auto">
              <a:xfrm>
                <a:off x="2943" y="2466"/>
                <a:ext cx="493" cy="764"/>
              </a:xfrm>
              <a:custGeom>
                <a:avLst/>
                <a:gdLst>
                  <a:gd name="T0" fmla="*/ 230 w 493"/>
                  <a:gd name="T1" fmla="*/ 0 h 764"/>
                  <a:gd name="T2" fmla="*/ 492 w 493"/>
                  <a:gd name="T3" fmla="*/ 133 h 764"/>
                  <a:gd name="T4" fmla="*/ 362 w 493"/>
                  <a:gd name="T5" fmla="*/ 198 h 764"/>
                  <a:gd name="T6" fmla="*/ 362 w 493"/>
                  <a:gd name="T7" fmla="*/ 663 h 764"/>
                  <a:gd name="T8" fmla="*/ 132 w 493"/>
                  <a:gd name="T9" fmla="*/ 763 h 764"/>
                  <a:gd name="T10" fmla="*/ 132 w 493"/>
                  <a:gd name="T11" fmla="*/ 299 h 764"/>
                  <a:gd name="T12" fmla="*/ 0 w 493"/>
                  <a:gd name="T13" fmla="*/ 365 h 764"/>
                  <a:gd name="T14" fmla="*/ 230 w 493"/>
                  <a:gd name="T15" fmla="*/ 0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3" h="764">
                    <a:moveTo>
                      <a:pt x="230" y="0"/>
                    </a:moveTo>
                    <a:lnTo>
                      <a:pt x="492" y="133"/>
                    </a:lnTo>
                    <a:lnTo>
                      <a:pt x="362" y="198"/>
                    </a:lnTo>
                    <a:lnTo>
                      <a:pt x="362" y="663"/>
                    </a:lnTo>
                    <a:lnTo>
                      <a:pt x="132" y="763"/>
                    </a:lnTo>
                    <a:lnTo>
                      <a:pt x="132" y="299"/>
                    </a:lnTo>
                    <a:lnTo>
                      <a:pt x="0" y="365"/>
                    </a:lnTo>
                    <a:lnTo>
                      <a:pt x="230" y="0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30" name="Freeform 14"/>
              <p:cNvSpPr>
                <a:spLocks/>
              </p:cNvSpPr>
              <p:nvPr/>
            </p:nvSpPr>
            <p:spPr bwMode="auto">
              <a:xfrm>
                <a:off x="2876" y="2432"/>
                <a:ext cx="294" cy="396"/>
              </a:xfrm>
              <a:custGeom>
                <a:avLst/>
                <a:gdLst>
                  <a:gd name="T0" fmla="*/ 65 w 294"/>
                  <a:gd name="T1" fmla="*/ 395 h 396"/>
                  <a:gd name="T2" fmla="*/ 0 w 294"/>
                  <a:gd name="T3" fmla="*/ 362 h 396"/>
                  <a:gd name="T4" fmla="*/ 228 w 294"/>
                  <a:gd name="T5" fmla="*/ 0 h 396"/>
                  <a:gd name="T6" fmla="*/ 293 w 294"/>
                  <a:gd name="T7" fmla="*/ 33 h 396"/>
                  <a:gd name="T8" fmla="*/ 65 w 294"/>
                  <a:gd name="T9" fmla="*/ 395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396">
                    <a:moveTo>
                      <a:pt x="65" y="395"/>
                    </a:moveTo>
                    <a:lnTo>
                      <a:pt x="0" y="362"/>
                    </a:lnTo>
                    <a:lnTo>
                      <a:pt x="228" y="0"/>
                    </a:lnTo>
                    <a:lnTo>
                      <a:pt x="293" y="33"/>
                    </a:lnTo>
                    <a:lnTo>
                      <a:pt x="65" y="395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495631" name="Group 15"/>
            <p:cNvGrpSpPr>
              <a:grpSpLocks/>
            </p:cNvGrpSpPr>
            <p:nvPr/>
          </p:nvGrpSpPr>
          <p:grpSpPr bwMode="auto">
            <a:xfrm>
              <a:off x="2064" y="1680"/>
              <a:ext cx="1470" cy="1152"/>
              <a:chOff x="1994" y="1288"/>
              <a:chExt cx="1929" cy="1468"/>
            </a:xfrm>
          </p:grpSpPr>
          <p:sp>
            <p:nvSpPr>
              <p:cNvPr id="495632" name="Freeform 16"/>
              <p:cNvSpPr>
                <a:spLocks/>
              </p:cNvSpPr>
              <p:nvPr/>
            </p:nvSpPr>
            <p:spPr bwMode="auto">
              <a:xfrm>
                <a:off x="1994" y="1858"/>
                <a:ext cx="394" cy="898"/>
              </a:xfrm>
              <a:custGeom>
                <a:avLst/>
                <a:gdLst>
                  <a:gd name="T0" fmla="*/ 0 w 394"/>
                  <a:gd name="T1" fmla="*/ 0 h 898"/>
                  <a:gd name="T2" fmla="*/ 393 w 394"/>
                  <a:gd name="T3" fmla="*/ 232 h 898"/>
                  <a:gd name="T4" fmla="*/ 393 w 394"/>
                  <a:gd name="T5" fmla="*/ 897 h 898"/>
                  <a:gd name="T6" fmla="*/ 0 w 394"/>
                  <a:gd name="T7" fmla="*/ 664 h 898"/>
                  <a:gd name="T8" fmla="*/ 0 w 394"/>
                  <a:gd name="T9" fmla="*/ 0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4" h="898">
                    <a:moveTo>
                      <a:pt x="0" y="0"/>
                    </a:moveTo>
                    <a:lnTo>
                      <a:pt x="393" y="232"/>
                    </a:lnTo>
                    <a:lnTo>
                      <a:pt x="393" y="897"/>
                    </a:lnTo>
                    <a:lnTo>
                      <a:pt x="0" y="664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33" name="Freeform 17"/>
              <p:cNvSpPr>
                <a:spLocks/>
              </p:cNvSpPr>
              <p:nvPr/>
            </p:nvSpPr>
            <p:spPr bwMode="auto">
              <a:xfrm>
                <a:off x="1994" y="1288"/>
                <a:ext cx="1929" cy="797"/>
              </a:xfrm>
              <a:custGeom>
                <a:avLst/>
                <a:gdLst>
                  <a:gd name="T0" fmla="*/ 0 w 1929"/>
                  <a:gd name="T1" fmla="*/ 564 h 797"/>
                  <a:gd name="T2" fmla="*/ 399 w 1929"/>
                  <a:gd name="T3" fmla="*/ 796 h 797"/>
                  <a:gd name="T4" fmla="*/ 1928 w 1929"/>
                  <a:gd name="T5" fmla="*/ 200 h 797"/>
                  <a:gd name="T6" fmla="*/ 1594 w 1929"/>
                  <a:gd name="T7" fmla="*/ 0 h 797"/>
                  <a:gd name="T8" fmla="*/ 0 w 1929"/>
                  <a:gd name="T9" fmla="*/ 564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9" h="797">
                    <a:moveTo>
                      <a:pt x="0" y="564"/>
                    </a:moveTo>
                    <a:lnTo>
                      <a:pt x="399" y="796"/>
                    </a:lnTo>
                    <a:lnTo>
                      <a:pt x="1928" y="200"/>
                    </a:lnTo>
                    <a:lnTo>
                      <a:pt x="1594" y="0"/>
                    </a:lnTo>
                    <a:lnTo>
                      <a:pt x="0" y="564"/>
                    </a:ln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34" name="Freeform 18"/>
              <p:cNvSpPr>
                <a:spLocks/>
              </p:cNvSpPr>
              <p:nvPr/>
            </p:nvSpPr>
            <p:spPr bwMode="auto">
              <a:xfrm>
                <a:off x="2395" y="1490"/>
                <a:ext cx="1528" cy="1266"/>
              </a:xfrm>
              <a:custGeom>
                <a:avLst/>
                <a:gdLst>
                  <a:gd name="T0" fmla="*/ 0 w 1528"/>
                  <a:gd name="T1" fmla="*/ 598 h 1266"/>
                  <a:gd name="T2" fmla="*/ 0 w 1528"/>
                  <a:gd name="T3" fmla="*/ 1265 h 1266"/>
                  <a:gd name="T4" fmla="*/ 1527 w 1528"/>
                  <a:gd name="T5" fmla="*/ 565 h 1266"/>
                  <a:gd name="T6" fmla="*/ 1527 w 1528"/>
                  <a:gd name="T7" fmla="*/ 0 h 1266"/>
                  <a:gd name="T8" fmla="*/ 0 w 1528"/>
                  <a:gd name="T9" fmla="*/ 598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8" h="1266">
                    <a:moveTo>
                      <a:pt x="0" y="598"/>
                    </a:moveTo>
                    <a:lnTo>
                      <a:pt x="0" y="1265"/>
                    </a:lnTo>
                    <a:lnTo>
                      <a:pt x="1527" y="565"/>
                    </a:lnTo>
                    <a:lnTo>
                      <a:pt x="1527" y="0"/>
                    </a:lnTo>
                    <a:lnTo>
                      <a:pt x="0" y="598"/>
                    </a:ln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495635" name="Group 19"/>
            <p:cNvGrpSpPr>
              <a:grpSpLocks/>
            </p:cNvGrpSpPr>
            <p:nvPr/>
          </p:nvGrpSpPr>
          <p:grpSpPr bwMode="auto">
            <a:xfrm>
              <a:off x="2551" y="1402"/>
              <a:ext cx="493" cy="521"/>
              <a:chOff x="2645" y="920"/>
              <a:chExt cx="649" cy="663"/>
            </a:xfrm>
          </p:grpSpPr>
          <p:sp>
            <p:nvSpPr>
              <p:cNvPr id="495636" name="Freeform 20"/>
              <p:cNvSpPr>
                <a:spLocks/>
              </p:cNvSpPr>
              <p:nvPr/>
            </p:nvSpPr>
            <p:spPr bwMode="auto">
              <a:xfrm>
                <a:off x="3066" y="1246"/>
                <a:ext cx="228" cy="86"/>
              </a:xfrm>
              <a:custGeom>
                <a:avLst/>
                <a:gdLst>
                  <a:gd name="T0" fmla="*/ 64 w 228"/>
                  <a:gd name="T1" fmla="*/ 85 h 86"/>
                  <a:gd name="T2" fmla="*/ 227 w 228"/>
                  <a:gd name="T3" fmla="*/ 27 h 86"/>
                  <a:gd name="T4" fmla="*/ 156 w 228"/>
                  <a:gd name="T5" fmla="*/ 0 h 86"/>
                  <a:gd name="T6" fmla="*/ 0 w 228"/>
                  <a:gd name="T7" fmla="*/ 58 h 86"/>
                  <a:gd name="T8" fmla="*/ 64 w 228"/>
                  <a:gd name="T9" fmla="*/ 85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86">
                    <a:moveTo>
                      <a:pt x="64" y="85"/>
                    </a:moveTo>
                    <a:lnTo>
                      <a:pt x="227" y="27"/>
                    </a:lnTo>
                    <a:lnTo>
                      <a:pt x="156" y="0"/>
                    </a:lnTo>
                    <a:lnTo>
                      <a:pt x="0" y="58"/>
                    </a:lnTo>
                    <a:lnTo>
                      <a:pt x="64" y="85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37" name="Freeform 21"/>
              <p:cNvSpPr>
                <a:spLocks/>
              </p:cNvSpPr>
              <p:nvPr/>
            </p:nvSpPr>
            <p:spPr bwMode="auto">
              <a:xfrm>
                <a:off x="2717" y="920"/>
                <a:ext cx="577" cy="663"/>
              </a:xfrm>
              <a:custGeom>
                <a:avLst/>
                <a:gdLst>
                  <a:gd name="T0" fmla="*/ 183 w 577"/>
                  <a:gd name="T1" fmla="*/ 66 h 663"/>
                  <a:gd name="T2" fmla="*/ 414 w 577"/>
                  <a:gd name="T3" fmla="*/ 0 h 663"/>
                  <a:gd name="T4" fmla="*/ 414 w 577"/>
                  <a:gd name="T5" fmla="*/ 411 h 663"/>
                  <a:gd name="T6" fmla="*/ 576 w 577"/>
                  <a:gd name="T7" fmla="*/ 351 h 663"/>
                  <a:gd name="T8" fmla="*/ 316 w 577"/>
                  <a:gd name="T9" fmla="*/ 662 h 663"/>
                  <a:gd name="T10" fmla="*/ 0 w 577"/>
                  <a:gd name="T11" fmla="*/ 562 h 663"/>
                  <a:gd name="T12" fmla="*/ 183 w 577"/>
                  <a:gd name="T13" fmla="*/ 496 h 663"/>
                  <a:gd name="T14" fmla="*/ 183 w 577"/>
                  <a:gd name="T15" fmla="*/ 66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7" h="663">
                    <a:moveTo>
                      <a:pt x="183" y="66"/>
                    </a:moveTo>
                    <a:lnTo>
                      <a:pt x="414" y="0"/>
                    </a:lnTo>
                    <a:lnTo>
                      <a:pt x="414" y="411"/>
                    </a:lnTo>
                    <a:lnTo>
                      <a:pt x="576" y="351"/>
                    </a:lnTo>
                    <a:lnTo>
                      <a:pt x="316" y="662"/>
                    </a:lnTo>
                    <a:lnTo>
                      <a:pt x="0" y="562"/>
                    </a:lnTo>
                    <a:lnTo>
                      <a:pt x="183" y="496"/>
                    </a:lnTo>
                    <a:lnTo>
                      <a:pt x="183" y="66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38" name="Freeform 22"/>
              <p:cNvSpPr>
                <a:spLocks/>
              </p:cNvSpPr>
              <p:nvPr/>
            </p:nvSpPr>
            <p:spPr bwMode="auto">
              <a:xfrm>
                <a:off x="2645" y="1389"/>
                <a:ext cx="251" cy="93"/>
              </a:xfrm>
              <a:custGeom>
                <a:avLst/>
                <a:gdLst>
                  <a:gd name="T0" fmla="*/ 70 w 251"/>
                  <a:gd name="T1" fmla="*/ 92 h 93"/>
                  <a:gd name="T2" fmla="*/ 0 w 251"/>
                  <a:gd name="T3" fmla="*/ 59 h 93"/>
                  <a:gd name="T4" fmla="*/ 185 w 251"/>
                  <a:gd name="T5" fmla="*/ 0 h 93"/>
                  <a:gd name="T6" fmla="*/ 250 w 251"/>
                  <a:gd name="T7" fmla="*/ 30 h 93"/>
                  <a:gd name="T8" fmla="*/ 70 w 251"/>
                  <a:gd name="T9" fmla="*/ 9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93">
                    <a:moveTo>
                      <a:pt x="70" y="92"/>
                    </a:moveTo>
                    <a:lnTo>
                      <a:pt x="0" y="59"/>
                    </a:lnTo>
                    <a:lnTo>
                      <a:pt x="185" y="0"/>
                    </a:lnTo>
                    <a:lnTo>
                      <a:pt x="250" y="30"/>
                    </a:lnTo>
                    <a:lnTo>
                      <a:pt x="70" y="92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39" name="Freeform 23"/>
              <p:cNvSpPr>
                <a:spLocks/>
              </p:cNvSpPr>
              <p:nvPr/>
            </p:nvSpPr>
            <p:spPr bwMode="auto">
              <a:xfrm>
                <a:off x="2836" y="953"/>
                <a:ext cx="60" cy="462"/>
              </a:xfrm>
              <a:custGeom>
                <a:avLst/>
                <a:gdLst>
                  <a:gd name="T0" fmla="*/ 0 w 60"/>
                  <a:gd name="T1" fmla="*/ 429 h 462"/>
                  <a:gd name="T2" fmla="*/ 59 w 60"/>
                  <a:gd name="T3" fmla="*/ 461 h 462"/>
                  <a:gd name="T4" fmla="*/ 59 w 60"/>
                  <a:gd name="T5" fmla="*/ 33 h 462"/>
                  <a:gd name="T6" fmla="*/ 0 w 60"/>
                  <a:gd name="T7" fmla="*/ 0 h 462"/>
                  <a:gd name="T8" fmla="*/ 0 w 60"/>
                  <a:gd name="T9" fmla="*/ 429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62">
                    <a:moveTo>
                      <a:pt x="0" y="429"/>
                    </a:moveTo>
                    <a:lnTo>
                      <a:pt x="59" y="461"/>
                    </a:lnTo>
                    <a:lnTo>
                      <a:pt x="59" y="33"/>
                    </a:lnTo>
                    <a:lnTo>
                      <a:pt x="0" y="0"/>
                    </a:lnTo>
                    <a:lnTo>
                      <a:pt x="0" y="429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495640" name="Group 24"/>
            <p:cNvGrpSpPr>
              <a:grpSpLocks/>
            </p:cNvGrpSpPr>
            <p:nvPr/>
          </p:nvGrpSpPr>
          <p:grpSpPr bwMode="auto">
            <a:xfrm>
              <a:off x="1715" y="2264"/>
              <a:ext cx="580" cy="573"/>
              <a:chOff x="1528" y="2059"/>
              <a:chExt cx="760" cy="730"/>
            </a:xfrm>
          </p:grpSpPr>
          <p:sp>
            <p:nvSpPr>
              <p:cNvPr id="495641" name="Freeform 25"/>
              <p:cNvSpPr>
                <a:spLocks/>
              </p:cNvSpPr>
              <p:nvPr/>
            </p:nvSpPr>
            <p:spPr bwMode="auto">
              <a:xfrm>
                <a:off x="2060" y="2494"/>
                <a:ext cx="94" cy="228"/>
              </a:xfrm>
              <a:custGeom>
                <a:avLst/>
                <a:gdLst>
                  <a:gd name="T0" fmla="*/ 93 w 94"/>
                  <a:gd name="T1" fmla="*/ 227 h 228"/>
                  <a:gd name="T2" fmla="*/ 93 w 94"/>
                  <a:gd name="T3" fmla="*/ 65 h 228"/>
                  <a:gd name="T4" fmla="*/ 0 w 94"/>
                  <a:gd name="T5" fmla="*/ 0 h 228"/>
                  <a:gd name="T6" fmla="*/ 0 w 94"/>
                  <a:gd name="T7" fmla="*/ 162 h 228"/>
                  <a:gd name="T8" fmla="*/ 93 w 94"/>
                  <a:gd name="T9" fmla="*/ 227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228">
                    <a:moveTo>
                      <a:pt x="93" y="227"/>
                    </a:moveTo>
                    <a:lnTo>
                      <a:pt x="93" y="65"/>
                    </a:lnTo>
                    <a:lnTo>
                      <a:pt x="0" y="0"/>
                    </a:lnTo>
                    <a:lnTo>
                      <a:pt x="0" y="162"/>
                    </a:lnTo>
                    <a:lnTo>
                      <a:pt x="93" y="227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42" name="Freeform 26"/>
              <p:cNvSpPr>
                <a:spLocks/>
              </p:cNvSpPr>
              <p:nvPr/>
            </p:nvSpPr>
            <p:spPr bwMode="auto">
              <a:xfrm>
                <a:off x="1627" y="2126"/>
                <a:ext cx="661" cy="663"/>
              </a:xfrm>
              <a:custGeom>
                <a:avLst/>
                <a:gdLst>
                  <a:gd name="T0" fmla="*/ 528 w 661"/>
                  <a:gd name="T1" fmla="*/ 165 h 663"/>
                  <a:gd name="T2" fmla="*/ 0 w 661"/>
                  <a:gd name="T3" fmla="*/ 364 h 663"/>
                  <a:gd name="T4" fmla="*/ 0 w 661"/>
                  <a:gd name="T5" fmla="*/ 662 h 663"/>
                  <a:gd name="T6" fmla="*/ 528 w 661"/>
                  <a:gd name="T7" fmla="*/ 430 h 663"/>
                  <a:gd name="T8" fmla="*/ 528 w 661"/>
                  <a:gd name="T9" fmla="*/ 596 h 663"/>
                  <a:gd name="T10" fmla="*/ 660 w 661"/>
                  <a:gd name="T11" fmla="*/ 265 h 663"/>
                  <a:gd name="T12" fmla="*/ 528 w 661"/>
                  <a:gd name="T13" fmla="*/ 0 h 663"/>
                  <a:gd name="T14" fmla="*/ 528 w 661"/>
                  <a:gd name="T15" fmla="*/ 165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1" h="663">
                    <a:moveTo>
                      <a:pt x="528" y="165"/>
                    </a:moveTo>
                    <a:lnTo>
                      <a:pt x="0" y="364"/>
                    </a:lnTo>
                    <a:lnTo>
                      <a:pt x="0" y="662"/>
                    </a:lnTo>
                    <a:lnTo>
                      <a:pt x="528" y="430"/>
                    </a:lnTo>
                    <a:lnTo>
                      <a:pt x="528" y="596"/>
                    </a:lnTo>
                    <a:lnTo>
                      <a:pt x="660" y="265"/>
                    </a:lnTo>
                    <a:lnTo>
                      <a:pt x="528" y="0"/>
                    </a:lnTo>
                    <a:lnTo>
                      <a:pt x="528" y="165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43" name="Freeform 27"/>
              <p:cNvSpPr>
                <a:spLocks/>
              </p:cNvSpPr>
              <p:nvPr/>
            </p:nvSpPr>
            <p:spPr bwMode="auto">
              <a:xfrm>
                <a:off x="1528" y="2427"/>
                <a:ext cx="92" cy="362"/>
              </a:xfrm>
              <a:custGeom>
                <a:avLst/>
                <a:gdLst>
                  <a:gd name="T0" fmla="*/ 91 w 92"/>
                  <a:gd name="T1" fmla="*/ 66 h 362"/>
                  <a:gd name="T2" fmla="*/ 91 w 92"/>
                  <a:gd name="T3" fmla="*/ 361 h 362"/>
                  <a:gd name="T4" fmla="*/ 0 w 92"/>
                  <a:gd name="T5" fmla="*/ 295 h 362"/>
                  <a:gd name="T6" fmla="*/ 0 w 92"/>
                  <a:gd name="T7" fmla="*/ 0 h 362"/>
                  <a:gd name="T8" fmla="*/ 91 w 92"/>
                  <a:gd name="T9" fmla="*/ 66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362">
                    <a:moveTo>
                      <a:pt x="91" y="66"/>
                    </a:moveTo>
                    <a:lnTo>
                      <a:pt x="91" y="361"/>
                    </a:lnTo>
                    <a:lnTo>
                      <a:pt x="0" y="295"/>
                    </a:lnTo>
                    <a:lnTo>
                      <a:pt x="0" y="0"/>
                    </a:lnTo>
                    <a:lnTo>
                      <a:pt x="91" y="66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44" name="Freeform 28"/>
              <p:cNvSpPr>
                <a:spLocks/>
              </p:cNvSpPr>
              <p:nvPr/>
            </p:nvSpPr>
            <p:spPr bwMode="auto">
              <a:xfrm>
                <a:off x="1528" y="2226"/>
                <a:ext cx="626" cy="261"/>
              </a:xfrm>
              <a:custGeom>
                <a:avLst/>
                <a:gdLst>
                  <a:gd name="T0" fmla="*/ 0 w 626"/>
                  <a:gd name="T1" fmla="*/ 195 h 261"/>
                  <a:gd name="T2" fmla="*/ 98 w 626"/>
                  <a:gd name="T3" fmla="*/ 260 h 261"/>
                  <a:gd name="T4" fmla="*/ 625 w 626"/>
                  <a:gd name="T5" fmla="*/ 65 h 261"/>
                  <a:gd name="T6" fmla="*/ 525 w 626"/>
                  <a:gd name="T7" fmla="*/ 0 h 261"/>
                  <a:gd name="T8" fmla="*/ 0 w 626"/>
                  <a:gd name="T9" fmla="*/ 195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6" h="261">
                    <a:moveTo>
                      <a:pt x="0" y="195"/>
                    </a:moveTo>
                    <a:lnTo>
                      <a:pt x="98" y="260"/>
                    </a:lnTo>
                    <a:lnTo>
                      <a:pt x="625" y="65"/>
                    </a:lnTo>
                    <a:lnTo>
                      <a:pt x="525" y="0"/>
                    </a:lnTo>
                    <a:lnTo>
                      <a:pt x="0" y="195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5645" name="Freeform 29"/>
              <p:cNvSpPr>
                <a:spLocks/>
              </p:cNvSpPr>
              <p:nvPr/>
            </p:nvSpPr>
            <p:spPr bwMode="auto">
              <a:xfrm>
                <a:off x="2060" y="2059"/>
                <a:ext cx="94" cy="227"/>
              </a:xfrm>
              <a:custGeom>
                <a:avLst/>
                <a:gdLst>
                  <a:gd name="T0" fmla="*/ 93 w 94"/>
                  <a:gd name="T1" fmla="*/ 65 h 227"/>
                  <a:gd name="T2" fmla="*/ 0 w 94"/>
                  <a:gd name="T3" fmla="*/ 0 h 227"/>
                  <a:gd name="T4" fmla="*/ 0 w 94"/>
                  <a:gd name="T5" fmla="*/ 161 h 227"/>
                  <a:gd name="T6" fmla="*/ 93 w 94"/>
                  <a:gd name="T7" fmla="*/ 226 h 227"/>
                  <a:gd name="T8" fmla="*/ 93 w 94"/>
                  <a:gd name="T9" fmla="*/ 65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227">
                    <a:moveTo>
                      <a:pt x="93" y="65"/>
                    </a:moveTo>
                    <a:lnTo>
                      <a:pt x="0" y="0"/>
                    </a:lnTo>
                    <a:lnTo>
                      <a:pt x="0" y="161"/>
                    </a:lnTo>
                    <a:lnTo>
                      <a:pt x="93" y="226"/>
                    </a:lnTo>
                    <a:lnTo>
                      <a:pt x="93" y="65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b="1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495646" name="Rectangle 30"/>
            <p:cNvSpPr>
              <a:spLocks noChangeArrowheads="1"/>
            </p:cNvSpPr>
            <p:nvPr/>
          </p:nvSpPr>
          <p:spPr bwMode="auto">
            <a:xfrm>
              <a:off x="1440" y="1248"/>
              <a:ext cx="1109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b="1" dirty="0">
                  <a:solidFill>
                    <a:srgbClr val="133984"/>
                  </a:solidFill>
                  <a:latin typeface="Cambria" panose="020405030504060302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400" b="1" dirty="0" smtClean="0">
                  <a:solidFill>
                    <a:srgbClr val="1339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equirements</a:t>
              </a:r>
              <a:endParaRPr lang="en-US" altLang="zh-CN" sz="24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5647" name="Rectangle 31"/>
            <p:cNvSpPr>
              <a:spLocks noChangeArrowheads="1"/>
            </p:cNvSpPr>
            <p:nvPr/>
          </p:nvSpPr>
          <p:spPr bwMode="auto">
            <a:xfrm>
              <a:off x="3120" y="2832"/>
              <a:ext cx="564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b="1" dirty="0" smtClean="0">
                  <a:solidFill>
                    <a:srgbClr val="133984"/>
                  </a:solidFill>
                  <a:latin typeface="Cambria" panose="02040503050406030204" pitchFamily="18" charset="0"/>
                  <a:ea typeface="宋体" panose="02010600030101010101" pitchFamily="2" charset="-122"/>
                </a:rPr>
                <a:t>E</a:t>
              </a:r>
              <a:r>
                <a:rPr lang="en-US" altLang="zh-CN" sz="2400" b="1" dirty="0" smtClean="0">
                  <a:solidFill>
                    <a:srgbClr val="1339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vents</a:t>
              </a:r>
              <a:endParaRPr lang="en-US" altLang="zh-CN" sz="24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5648" name="Rectangle 32"/>
            <p:cNvSpPr>
              <a:spLocks noChangeArrowheads="1"/>
            </p:cNvSpPr>
            <p:nvPr/>
          </p:nvSpPr>
          <p:spPr bwMode="auto">
            <a:xfrm>
              <a:off x="795" y="2448"/>
              <a:ext cx="709" cy="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pPr algn="ctr"/>
              <a:r>
                <a:rPr lang="en-US" altLang="zh-CN" sz="2800" b="1">
                  <a:solidFill>
                    <a:srgbClr val="1339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Given </a:t>
              </a:r>
            </a:p>
            <a:p>
              <a:pPr algn="ctr"/>
              <a:r>
                <a:rPr lang="en-US" altLang="zh-CN" sz="2800" b="1">
                  <a:solidFill>
                    <a:srgbClr val="1339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Input A</a:t>
              </a:r>
            </a:p>
          </p:txBody>
        </p:sp>
        <p:sp>
          <p:nvSpPr>
            <p:cNvPr id="495649" name="Rectangle 33"/>
            <p:cNvSpPr>
              <a:spLocks noChangeArrowheads="1"/>
            </p:cNvSpPr>
            <p:nvPr/>
          </p:nvSpPr>
          <p:spPr bwMode="auto">
            <a:xfrm>
              <a:off x="4107" y="1536"/>
              <a:ext cx="673" cy="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7" tIns="44450" rIns="90487" bIns="4445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1339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Output</a:t>
              </a:r>
            </a:p>
            <a:p>
              <a:pPr algn="ctr"/>
              <a:r>
                <a:rPr lang="en-US" altLang="zh-CN" sz="2800" b="1" dirty="0">
                  <a:solidFill>
                    <a:srgbClr val="1339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495650" name="Text Box 34"/>
            <p:cNvSpPr txBox="1">
              <a:spLocks noChangeArrowheads="1"/>
            </p:cNvSpPr>
            <p:nvPr/>
          </p:nvSpPr>
          <p:spPr bwMode="auto">
            <a:xfrm rot="20233640">
              <a:off x="2341" y="2169"/>
              <a:ext cx="1345" cy="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3200" b="1" dirty="0" smtClean="0">
                  <a:solidFill>
                    <a:srgbClr val="FFFF00"/>
                  </a:solidFill>
                  <a:latin typeface="Cambria" panose="02040503050406030204" pitchFamily="18" charset="0"/>
                  <a:ea typeface="宋体" panose="02010600030101010101" pitchFamily="2" charset="-122"/>
                </a:rPr>
                <a:t>Running SW</a:t>
              </a:r>
              <a:endParaRPr lang="zh-CN" altLang="en-US" sz="3200" b="1" dirty="0">
                <a:solidFill>
                  <a:srgbClr val="FFFF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95653" name="Line 37"/>
          <p:cNvSpPr>
            <a:spLocks noChangeShapeType="1"/>
          </p:cNvSpPr>
          <p:nvPr/>
        </p:nvSpPr>
        <p:spPr bwMode="auto">
          <a:xfrm flipV="1">
            <a:off x="3501256" y="2895600"/>
            <a:ext cx="2514600" cy="1066800"/>
          </a:xfrm>
          <a:prstGeom prst="line">
            <a:avLst/>
          </a:prstGeom>
          <a:noFill/>
          <a:ln w="76200" cmpd="tri">
            <a:solidFill>
              <a:srgbClr val="CC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 bwMode="auto">
          <a:xfrm>
            <a:off x="1676400" y="152400"/>
            <a:ext cx="731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smtClean="0">
                <a:latin typeface="Cambria" panose="02040503050406030204" pitchFamily="18" charset="0"/>
              </a:rPr>
              <a:t>Black-box Testing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27800" y="2058840"/>
              <a:ext cx="8335440" cy="31982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160" y="2049120"/>
                <a:ext cx="8353080" cy="321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723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Test-to-pass and Test-to-fail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19812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Test-to-pass: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assures that the software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minimally</a:t>
            </a:r>
            <a:r>
              <a:rPr lang="en-US" altLang="zh-CN" dirty="0" smtClean="0">
                <a:latin typeface="Cambria" panose="02040503050406030204" pitchFamily="18" charset="0"/>
              </a:rPr>
              <a:t> works,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does not push the capabilities of the software,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applies simple and straightforward test cases,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does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not</a:t>
            </a:r>
            <a:r>
              <a:rPr lang="en-US" altLang="zh-CN" dirty="0" smtClean="0">
                <a:latin typeface="Cambria" panose="02040503050406030204" pitchFamily="18" charset="0"/>
              </a:rPr>
              <a:t> try to “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break</a:t>
            </a:r>
            <a:r>
              <a:rPr lang="en-US" altLang="zh-CN" dirty="0" smtClean="0">
                <a:latin typeface="Cambria" panose="02040503050406030204" pitchFamily="18" charset="0"/>
              </a:rPr>
              <a:t>” the program.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Test-to-fail: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designing and running test cases with the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sole purpose of breaking the software</a:t>
            </a:r>
            <a:r>
              <a:rPr lang="en-US" altLang="zh-CN" dirty="0" smtClean="0">
                <a:latin typeface="Cambria" panose="02040503050406030204" pitchFamily="18" charset="0"/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strategically chosen test cases to probe for common weaknesses in the software.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7315200" cy="381000"/>
          </a:xfrm>
        </p:spPr>
        <p:txBody>
          <a:bodyPr/>
          <a:lstStyle/>
          <a:p>
            <a:r>
              <a:rPr lang="en-US" altLang="zh-CN" sz="3200" dirty="0" smtClean="0">
                <a:latin typeface="Cambria" panose="02040503050406030204" pitchFamily="18" charset="0"/>
              </a:rPr>
              <a:t>Black-box </a:t>
            </a:r>
            <a:r>
              <a:rPr lang="en-US" altLang="zh-CN" sz="3200" dirty="0">
                <a:latin typeface="Cambria" panose="02040503050406030204" pitchFamily="18" charset="0"/>
              </a:rPr>
              <a:t>Testing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-761760" y="1730520"/>
              <a:ext cx="7478640" cy="43297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72200" y="1721520"/>
                <a:ext cx="7498800" cy="434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736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81000" y="21336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841" tIns="44623" rIns="90841" bIns="44623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i="1" dirty="0" smtClean="0">
                <a:latin typeface="Cambria" panose="02040503050406030204" pitchFamily="18" charset="0"/>
              </a:rPr>
              <a:t>Test data</a:t>
            </a:r>
            <a:r>
              <a:rPr lang="en-US" altLang="zh-CN" sz="2400" i="1" dirty="0" smtClean="0">
                <a:latin typeface="Cambria" panose="02040503050406030204" pitchFamily="18" charset="0"/>
              </a:rPr>
              <a:t>:</a:t>
            </a:r>
            <a:r>
              <a:rPr lang="en-US" altLang="zh-CN" sz="2400" dirty="0" smtClean="0">
                <a:latin typeface="Cambria" panose="02040503050406030204" pitchFamily="18" charset="0"/>
              </a:rPr>
              <a:t>  Inputs which have been devised to test the system.</a:t>
            </a:r>
          </a:p>
          <a:p>
            <a:r>
              <a:rPr lang="en-US" altLang="zh-CN" sz="2400" b="1" i="1" dirty="0" smtClean="0">
                <a:latin typeface="Cambria" panose="02040503050406030204" pitchFamily="18" charset="0"/>
              </a:rPr>
              <a:t>Test cases:</a:t>
            </a:r>
            <a:r>
              <a:rPr lang="en-US" altLang="zh-CN" sz="2400" dirty="0" smtClean="0">
                <a:latin typeface="Cambria" panose="02040503050406030204" pitchFamily="18" charset="0"/>
              </a:rPr>
              <a:t>  Inputs to test the system and the predicted outputs from these inputs if the system operates according to its specification.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685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841" tIns="44623" rIns="90841" bIns="44623" numCol="1" anchor="b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Test Data and Test Cases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7315200" cy="381000"/>
          </a:xfrm>
        </p:spPr>
        <p:txBody>
          <a:bodyPr/>
          <a:lstStyle/>
          <a:p>
            <a:r>
              <a:rPr lang="en-US" altLang="zh-CN" sz="3200" dirty="0" smtClean="0">
                <a:latin typeface="Cambria" panose="02040503050406030204" pitchFamily="18" charset="0"/>
              </a:rPr>
              <a:t>Black-box </a:t>
            </a:r>
            <a:r>
              <a:rPr lang="en-US" altLang="zh-CN" sz="3200" dirty="0">
                <a:latin typeface="Cambria" panose="02040503050406030204" pitchFamily="18" charset="0"/>
              </a:rPr>
              <a:t>Testing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931320" y="2405520"/>
              <a:ext cx="4569120" cy="19209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3400" y="2395800"/>
                <a:ext cx="4586040" cy="193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274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83253" y="533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841" tIns="44623" rIns="90841" bIns="44623" numCol="1" anchor="b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Black-box testing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26879"/>
            <a:ext cx="6149975" cy="4221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7315200" cy="381000"/>
          </a:xfrm>
        </p:spPr>
        <p:txBody>
          <a:bodyPr/>
          <a:lstStyle/>
          <a:p>
            <a:r>
              <a:rPr lang="en-US" altLang="zh-CN" sz="3200" dirty="0" smtClean="0">
                <a:latin typeface="Cambria" panose="02040503050406030204" pitchFamily="18" charset="0"/>
              </a:rPr>
              <a:t>Black-box </a:t>
            </a:r>
            <a:r>
              <a:rPr lang="en-US" altLang="zh-CN" sz="3200" dirty="0">
                <a:latin typeface="Cambria" panose="02040503050406030204" pitchFamily="18" charset="0"/>
              </a:rPr>
              <a:t>Testing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2181600" y="2306520"/>
              <a:ext cx="1735200" cy="35247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4760" y="2298600"/>
                <a:ext cx="1749960" cy="354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111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Test Case for a Bar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1828800"/>
            <a:ext cx="38862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1</a:t>
            </a:r>
            <a:r>
              <a:rPr lang="en-US" altLang="zh-CN" dirty="0" smtClean="0">
                <a:latin typeface="Cambria" panose="02040503050406030204" pitchFamily="18" charset="0"/>
              </a:rPr>
              <a:t> Beer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2</a:t>
            </a:r>
            <a:r>
              <a:rPr lang="en-US" altLang="zh-CN" dirty="0" smtClean="0">
                <a:latin typeface="Cambria" panose="02040503050406030204" pitchFamily="18" charset="0"/>
              </a:rPr>
              <a:t> Beers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65536</a:t>
            </a:r>
            <a:r>
              <a:rPr lang="en-US" altLang="zh-CN" dirty="0" smtClean="0">
                <a:latin typeface="Cambria" panose="02040503050406030204" pitchFamily="18" charset="0"/>
              </a:rPr>
              <a:t> Beers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-1 </a:t>
            </a:r>
            <a:r>
              <a:rPr lang="en-US" altLang="zh-CN" dirty="0" smtClean="0">
                <a:latin typeface="Cambria" panose="02040503050406030204" pitchFamily="18" charset="0"/>
              </a:rPr>
              <a:t>Beer</a:t>
            </a:r>
          </a:p>
          <a:p>
            <a:r>
              <a:rPr lang="en-US" altLang="zh-CN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Adfsdagdsg</a:t>
            </a:r>
            <a:r>
              <a:rPr lang="en-US" altLang="zh-CN" dirty="0" smtClean="0">
                <a:latin typeface="Cambria" panose="02040503050406030204" pitchFamily="18" charset="0"/>
              </a:rPr>
              <a:t> Beer</a:t>
            </a:r>
          </a:p>
          <a:p>
            <a:r>
              <a:rPr lang="zh-CN" altLang="en-US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锟斤拷烫烫烫 </a:t>
            </a:r>
            <a:r>
              <a:rPr lang="en-US" altLang="zh-CN" dirty="0" smtClean="0">
                <a:latin typeface="Cambria" panose="02040503050406030204" pitchFamily="18" charset="0"/>
              </a:rPr>
              <a:t>Beer</a:t>
            </a:r>
          </a:p>
          <a:p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33575"/>
            <a:ext cx="4267200" cy="30956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181600" y="5267980"/>
            <a:ext cx="32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B050"/>
                </a:solidFill>
                <a:latin typeface="Cambria" panose="02040503050406030204" pitchFamily="18" charset="0"/>
              </a:rPr>
              <a:t>Where is the toilet?</a:t>
            </a:r>
            <a:endParaRPr lang="zh-CN" altLang="en-US" sz="2800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17" b="12018"/>
          <a:stretch/>
        </p:blipFill>
        <p:spPr>
          <a:xfrm>
            <a:off x="3801960" y="1925252"/>
            <a:ext cx="5342040" cy="3103948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7315200" cy="381000"/>
          </a:xfrm>
        </p:spPr>
        <p:txBody>
          <a:bodyPr/>
          <a:lstStyle/>
          <a:p>
            <a:r>
              <a:rPr lang="en-US" altLang="zh-CN" sz="3200" dirty="0" smtClean="0">
                <a:latin typeface="Cambria" panose="02040503050406030204" pitchFamily="18" charset="0"/>
              </a:rPr>
              <a:t>Black-box </a:t>
            </a:r>
            <a:r>
              <a:rPr lang="en-US" altLang="zh-CN" sz="3200" dirty="0">
                <a:latin typeface="Cambria" panose="02040503050406030204" pitchFamily="18" charset="0"/>
              </a:rPr>
              <a:t>Testing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/>
              <p14:cNvContentPartPr/>
              <p14:nvPr/>
            </p14:nvContentPartPr>
            <p14:xfrm>
              <a:off x="41760" y="1161720"/>
              <a:ext cx="8384400" cy="479808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20" y="1153440"/>
                <a:ext cx="8399160" cy="48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98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7315200" cy="381000"/>
          </a:xfrm>
        </p:spPr>
        <p:txBody>
          <a:bodyPr/>
          <a:lstStyle/>
          <a:p>
            <a:r>
              <a:rPr lang="en-US" altLang="zh-CN" sz="3200" dirty="0" smtClean="0">
                <a:latin typeface="Cambria" panose="02040503050406030204" pitchFamily="18" charset="0"/>
              </a:rPr>
              <a:t>Black-box </a:t>
            </a:r>
            <a:r>
              <a:rPr lang="en-US" altLang="zh-CN" sz="3200" dirty="0">
                <a:latin typeface="Cambria" panose="02040503050406030204" pitchFamily="18" charset="0"/>
              </a:rPr>
              <a:t>Testing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r="-939" b="20000"/>
          <a:stretch/>
        </p:blipFill>
        <p:spPr>
          <a:xfrm>
            <a:off x="2743200" y="1066801"/>
            <a:ext cx="3200400" cy="2057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066801"/>
            <a:ext cx="2483069" cy="4267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212" y="1007855"/>
            <a:ext cx="3514354" cy="18145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/>
              <p14:cNvContentPartPr/>
              <p14:nvPr/>
            </p14:nvContentPartPr>
            <p14:xfrm>
              <a:off x="200520" y="312480"/>
              <a:ext cx="8844120" cy="60390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040" y="302760"/>
                <a:ext cx="8855640" cy="605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730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7315200" cy="381000"/>
          </a:xfrm>
        </p:spPr>
        <p:txBody>
          <a:bodyPr/>
          <a:lstStyle/>
          <a:p>
            <a:r>
              <a:rPr lang="en-US" altLang="zh-CN" sz="3200" dirty="0" smtClean="0">
                <a:latin typeface="Cambria" panose="02040503050406030204" pitchFamily="18" charset="0"/>
              </a:rPr>
              <a:t>Black-box </a:t>
            </a:r>
            <a:r>
              <a:rPr lang="en-US" altLang="zh-CN" sz="3200" dirty="0">
                <a:latin typeface="Cambria" panose="02040503050406030204" pitchFamily="18" charset="0"/>
              </a:rPr>
              <a:t>Testing</a:t>
            </a:r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381000" y="1524000"/>
            <a:ext cx="822960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122000"/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Obviously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, we need something that defines the </a:t>
            </a:r>
            <a:r>
              <a:rPr lang="en-US" altLang="zh-CN" sz="2000" b="1" dirty="0" smtClean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software--i.e. </a:t>
            </a:r>
            <a:r>
              <a:rPr lang="en-US" altLang="zh-CN" sz="2000" b="1" dirty="0" smtClean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requirements document</a:t>
            </a:r>
            <a:r>
              <a:rPr lang="en-US" altLang="zh-CN" sz="2000" dirty="0" smtClean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b="1" dirty="0" smtClean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or  </a:t>
            </a:r>
            <a:r>
              <a:rPr lang="en-US" altLang="zh-CN" sz="2000" b="1" dirty="0" smtClean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specification document</a:t>
            </a:r>
            <a:r>
              <a:rPr lang="en-US" altLang="zh-CN" sz="2000" dirty="0" smtClean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  <a:p>
            <a:pPr marL="342900" indent="-342900">
              <a:buClr>
                <a:schemeClr val="accent1"/>
              </a:buClr>
              <a:buSzPct val="122000"/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133984"/>
              </a:solidFill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SzPct val="122000"/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We 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must be able to specify what should be produced as output B, given input </a:t>
            </a:r>
            <a:r>
              <a:rPr lang="en-US" altLang="zh-CN" sz="2000" dirty="0" smtClean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A.</a:t>
            </a:r>
          </a:p>
          <a:p>
            <a:pPr marL="342900" indent="-342900">
              <a:buClr>
                <a:schemeClr val="accent1"/>
              </a:buClr>
              <a:buSzPct val="122000"/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133984"/>
              </a:solidFill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SzPct val="122000"/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We 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do 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NOT need to know HOW 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output B is produced from input </a:t>
            </a:r>
            <a:r>
              <a:rPr lang="en-US" altLang="zh-CN" sz="2000" b="1" dirty="0" smtClean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A.</a:t>
            </a:r>
          </a:p>
          <a:p>
            <a:pPr marL="342900" indent="-342900">
              <a:buClr>
                <a:schemeClr val="accent1"/>
              </a:buClr>
              <a:buSzPct val="122000"/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133984"/>
              </a:solidFill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SzPct val="122000"/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Although 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we can’t look at code, we may ask the programmers questions about numeric limits, internal quirks of the software etc. </a:t>
            </a:r>
            <a:endParaRPr lang="zh-CN" altLang="en-US" sz="2000" dirty="0">
              <a:solidFill>
                <a:srgbClr val="133984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805400" y="704880"/>
              <a:ext cx="6602040" cy="40917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1080" y="700200"/>
                <a:ext cx="6615720" cy="410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102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7315200" cy="381000"/>
          </a:xfrm>
        </p:spPr>
        <p:txBody>
          <a:bodyPr/>
          <a:lstStyle/>
          <a:p>
            <a:r>
              <a:rPr lang="en-US" altLang="zh-CN" sz="3200" dirty="0" smtClean="0">
                <a:latin typeface="Cambria" panose="02040503050406030204" pitchFamily="18" charset="0"/>
              </a:rPr>
              <a:t>Black-box </a:t>
            </a:r>
            <a:r>
              <a:rPr lang="en-US" altLang="zh-CN" sz="3200" dirty="0">
                <a:latin typeface="Cambria" panose="02040503050406030204" pitchFamily="18" charset="0"/>
              </a:rPr>
              <a:t>Testing</a:t>
            </a:r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228600" y="1447800"/>
            <a:ext cx="8229600" cy="3947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49263" lvl="0" indent="-449263">
              <a:lnSpc>
                <a:spcPct val="150000"/>
              </a:lnSpc>
              <a:spcBef>
                <a:spcPct val="20000"/>
              </a:spcBef>
              <a:buSzPct val="120000"/>
              <a:buBlip>
                <a:blip r:embed="rId3"/>
              </a:buBlip>
            </a:pPr>
            <a:r>
              <a:rPr kumimoji="1" lang="en-US" altLang="zh-CN" dirty="0" smtClean="0">
                <a:solidFill>
                  <a:srgbClr val="133984"/>
                </a:solidFill>
                <a:latin typeface="Cambria" panose="02040503050406030204" pitchFamily="18" charset="0"/>
                <a:ea typeface="黑体"/>
                <a:cs typeface="Times New Roman"/>
              </a:rPr>
              <a:t>Testing Methods in Black Box Testing</a:t>
            </a:r>
            <a:endParaRPr kumimoji="1" lang="en-US" altLang="zh-CN" sz="2000" dirty="0">
              <a:solidFill>
                <a:srgbClr val="133984"/>
              </a:solidFill>
              <a:latin typeface="Cambria" panose="02040503050406030204" pitchFamily="18" charset="0"/>
              <a:ea typeface="黑体"/>
              <a:cs typeface="Times New Roman"/>
            </a:endParaRP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Random Testing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Equivalence Partitioning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Boundary Value Analysis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Cause Effect Analysis</a:t>
            </a:r>
            <a:endParaRPr lang="en-US" altLang="zh-CN" dirty="0">
              <a:solidFill>
                <a:srgbClr val="133984"/>
              </a:solidFill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3384000" y="1510920"/>
              <a:ext cx="5429160" cy="35247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3920" y="1504800"/>
                <a:ext cx="5445360" cy="354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079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5000" y="228600"/>
            <a:ext cx="6705600" cy="838200"/>
          </a:xfrm>
        </p:spPr>
        <p:txBody>
          <a:bodyPr/>
          <a:lstStyle/>
          <a:p>
            <a:r>
              <a:rPr kumimoji="1" lang="en-US" altLang="zh-CN" sz="3200" dirty="0" smtClean="0">
                <a:latin typeface="Cambria" panose="02040503050406030204" pitchFamily="18" charset="0"/>
              </a:rPr>
              <a:t>Random Testing</a:t>
            </a:r>
            <a:endParaRPr kumimoji="1" lang="zh-CN" altLang="en-US" sz="3200" dirty="0">
              <a:latin typeface="Cambria" panose="020405030504060302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268413"/>
            <a:ext cx="8229600" cy="5065712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Cambria" panose="02040503050406030204" pitchFamily="18" charset="0"/>
                <a:cs typeface="Times New Roman"/>
              </a:rPr>
              <a:t>Test cases are generated purely at random [SWEBOK v3.0] </a:t>
            </a:r>
          </a:p>
          <a:p>
            <a:pPr lvl="1"/>
            <a:r>
              <a:rPr kumimoji="1" lang="en-US" altLang="zh-CN" sz="2000" dirty="0">
                <a:latin typeface="Cambria" panose="02040503050406030204" pitchFamily="18" charset="0"/>
                <a:cs typeface="Times New Roman"/>
              </a:rPr>
              <a:t>Input domain must be known</a:t>
            </a:r>
          </a:p>
          <a:p>
            <a:pPr lvl="1"/>
            <a:r>
              <a:rPr kumimoji="1" lang="en-US" altLang="zh-CN" sz="2000" dirty="0">
                <a:latin typeface="Cambria" panose="02040503050406030204" pitchFamily="18" charset="0"/>
                <a:cs typeface="Times New Roman"/>
              </a:rPr>
              <a:t>Pick random points within input domain</a:t>
            </a:r>
          </a:p>
          <a:p>
            <a:pPr lvl="1"/>
            <a:r>
              <a:rPr kumimoji="1" lang="en-US" altLang="zh-CN" sz="2000" dirty="0">
                <a:latin typeface="Cambria" panose="02040503050406030204" pitchFamily="18" charset="0"/>
                <a:cs typeface="Times New Roman"/>
              </a:rPr>
              <a:t>Automation</a:t>
            </a:r>
            <a:endParaRPr kumimoji="1" lang="zh-CN" altLang="en-US" sz="2000" dirty="0">
              <a:latin typeface="Cambria" panose="02040503050406030204" pitchFamily="18" charset="0"/>
              <a:cs typeface="Times New Roman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81000" y="3581400"/>
            <a:ext cx="3873500" cy="1409700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err="1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int</a:t>
            </a:r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 Add(</a:t>
            </a:r>
            <a:r>
              <a:rPr kumimoji="1" lang="en-US" altLang="zh-CN" sz="1600" dirty="0" err="1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const</a:t>
            </a:r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 </a:t>
            </a:r>
            <a:r>
              <a:rPr kumimoji="1" lang="en-US" altLang="zh-CN" sz="1600" dirty="0" err="1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int</a:t>
            </a:r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 &amp;</a:t>
            </a:r>
            <a:r>
              <a:rPr kumimoji="1" lang="en-US" altLang="zh-CN" sz="1600" dirty="0" smtClean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a, </a:t>
            </a:r>
            <a:r>
              <a:rPr kumimoji="1" lang="en-US" altLang="zh-CN" sz="1600" dirty="0" err="1" smtClean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const</a:t>
            </a:r>
            <a:r>
              <a:rPr kumimoji="1" lang="en-US" altLang="zh-CN" sz="1600" dirty="0" smtClean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 </a:t>
            </a:r>
            <a:r>
              <a:rPr kumimoji="1" lang="en-US" altLang="zh-CN" sz="1600" dirty="0" err="1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int</a:t>
            </a:r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 &amp;b)</a:t>
            </a:r>
          </a:p>
          <a:p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{</a:t>
            </a:r>
          </a:p>
          <a:p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	return </a:t>
            </a:r>
            <a:r>
              <a:rPr kumimoji="1" lang="en-US" altLang="zh-CN" sz="1600" dirty="0" err="1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a+b</a:t>
            </a:r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;</a:t>
            </a:r>
          </a:p>
          <a:p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}</a:t>
            </a:r>
            <a:endParaRPr kumimoji="1" lang="zh-CN" altLang="en-US" sz="1600" dirty="0">
              <a:solidFill>
                <a:srgbClr val="133984"/>
              </a:solidFill>
              <a:latin typeface="Cambria" panose="02040503050406030204" pitchFamily="18" charset="0"/>
              <a:cs typeface="Courier New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811" y="3200400"/>
            <a:ext cx="4261240" cy="2724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-12960" y="1251720"/>
              <a:ext cx="8897760" cy="479448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0880" y="1241640"/>
                <a:ext cx="8909640" cy="481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600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5000" y="228600"/>
            <a:ext cx="6705600" cy="838200"/>
          </a:xfrm>
        </p:spPr>
        <p:txBody>
          <a:bodyPr/>
          <a:lstStyle/>
          <a:p>
            <a:r>
              <a:rPr kumimoji="1" lang="en-US" altLang="zh-CN" sz="3200" dirty="0" smtClean="0">
                <a:latin typeface="Cambria" panose="02040503050406030204" pitchFamily="18" charset="0"/>
              </a:rPr>
              <a:t>Adaptive Random Testing</a:t>
            </a:r>
            <a:endParaRPr kumimoji="1" lang="zh-CN" altLang="en-US" sz="3200" dirty="0">
              <a:latin typeface="Cambria" panose="02040503050406030204" pitchFamily="18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04800" y="1219200"/>
            <a:ext cx="3873500" cy="1409700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err="1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int</a:t>
            </a:r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 Add(</a:t>
            </a:r>
            <a:r>
              <a:rPr kumimoji="1" lang="en-US" altLang="zh-CN" sz="1600" dirty="0" err="1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const</a:t>
            </a:r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 </a:t>
            </a:r>
            <a:r>
              <a:rPr kumimoji="1" lang="en-US" altLang="zh-CN" sz="1600" dirty="0" err="1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int</a:t>
            </a:r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 &amp;</a:t>
            </a:r>
            <a:r>
              <a:rPr kumimoji="1" lang="en-US" altLang="zh-CN" sz="1600" dirty="0" smtClean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a, </a:t>
            </a:r>
            <a:r>
              <a:rPr kumimoji="1" lang="en-US" altLang="zh-CN" sz="1600" dirty="0" err="1" smtClean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const</a:t>
            </a:r>
            <a:r>
              <a:rPr kumimoji="1" lang="en-US" altLang="zh-CN" sz="1600" dirty="0" smtClean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 </a:t>
            </a:r>
            <a:r>
              <a:rPr kumimoji="1" lang="en-US" altLang="zh-CN" sz="1600" dirty="0" err="1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int</a:t>
            </a:r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 &amp;b)</a:t>
            </a:r>
          </a:p>
          <a:p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{</a:t>
            </a:r>
          </a:p>
          <a:p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	return </a:t>
            </a:r>
            <a:r>
              <a:rPr kumimoji="1" lang="en-US" altLang="zh-CN" sz="1600" dirty="0" err="1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a+b</a:t>
            </a:r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;</a:t>
            </a:r>
          </a:p>
          <a:p>
            <a:r>
              <a:rPr kumimoji="1" lang="en-US" altLang="zh-CN" sz="1600" dirty="0">
                <a:solidFill>
                  <a:srgbClr val="133984"/>
                </a:solidFill>
                <a:latin typeface="Cambria" panose="02040503050406030204" pitchFamily="18" charset="0"/>
                <a:cs typeface="Courier New"/>
              </a:rPr>
              <a:t>}</a:t>
            </a:r>
            <a:endParaRPr kumimoji="1" lang="zh-CN" altLang="en-US" sz="1600" dirty="0">
              <a:solidFill>
                <a:srgbClr val="133984"/>
              </a:solidFill>
              <a:latin typeface="Cambria" panose="02040503050406030204" pitchFamily="18" charset="0"/>
              <a:cs typeface="Courier New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069" y="990600"/>
            <a:ext cx="4343913" cy="2781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996035"/>
            <a:ext cx="5943600" cy="192016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6253" y="6015335"/>
            <a:ext cx="5708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Typical patterns of failure-causing </a:t>
            </a:r>
            <a:r>
              <a:rPr kumimoji="1" lang="en-US" altLang="zh-CN" dirty="0" smtClean="0">
                <a:solidFill>
                  <a:srgbClr val="133984"/>
                </a:solidFill>
                <a:latin typeface="Cambria" panose="02040503050406030204" pitchFamily="18" charset="0"/>
              </a:rPr>
              <a:t>regions</a:t>
            </a:r>
            <a:endParaRPr kumimoji="1" lang="zh-CN" altLang="en-US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644040" y="206640"/>
              <a:ext cx="7684200" cy="53377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400" y="197640"/>
                <a:ext cx="7703280" cy="535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761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Rules</a:t>
            </a:r>
            <a:endParaRPr lang="zh-CN" altLang="zh-CN" dirty="0" smtClean="0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207090791"/>
              </p:ext>
            </p:extLst>
          </p:nvPr>
        </p:nvGraphicFramePr>
        <p:xfrm>
          <a:off x="3200400" y="1447800"/>
          <a:ext cx="6019800" cy="416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矩形 7"/>
          <p:cNvSpPr/>
          <p:nvPr/>
        </p:nvSpPr>
        <p:spPr>
          <a:xfrm>
            <a:off x="457200" y="2667000"/>
            <a:ext cx="381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FFC000"/>
                </a:solidFill>
                <a:latin typeface="Cambria" panose="02040503050406030204" pitchFamily="18" charset="0"/>
              </a:rPr>
              <a:t>Project</a:t>
            </a:r>
            <a:r>
              <a:rPr lang="zh-CN" altLang="en-US" dirty="0" smtClean="0">
                <a:solidFill>
                  <a:srgbClr val="132584"/>
                </a:solidFill>
                <a:latin typeface="Cambria" panose="02040503050406030204" pitchFamily="18" charset="0"/>
              </a:rPr>
              <a:t>        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		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0</a:t>
            </a:r>
            <a:r>
              <a:rPr lang="zh-CN" altLang="en-US" dirty="0">
                <a:solidFill>
                  <a:srgbClr val="FF0000"/>
                </a:solidFill>
                <a:latin typeface="Cambria" panose="02040503050406030204" pitchFamily="18" charset="0"/>
              </a:rPr>
              <a:t>%</a:t>
            </a:r>
          </a:p>
          <a:p>
            <a:pPr algn="just"/>
            <a:r>
              <a:rPr lang="zh-CN" altLang="en-US" dirty="0" smtClean="0">
                <a:solidFill>
                  <a:srgbClr val="00B0F0"/>
                </a:solidFill>
                <a:latin typeface="Cambria" panose="02040503050406030204" pitchFamily="18" charset="0"/>
              </a:rPr>
              <a:t>Assignments</a:t>
            </a:r>
            <a:r>
              <a:rPr lang="zh-CN" altLang="en-US" dirty="0" smtClean="0">
                <a:solidFill>
                  <a:srgbClr val="132584"/>
                </a:solidFill>
                <a:latin typeface="Cambria" panose="02040503050406030204" pitchFamily="18" charset="0"/>
              </a:rPr>
              <a:t>      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	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0%</a:t>
            </a:r>
            <a:endParaRPr lang="en-US" altLang="zh-CN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algn="just"/>
            <a:r>
              <a:rPr lang="en-US" altLang="zh-CN" dirty="0" smtClean="0">
                <a:solidFill>
                  <a:srgbClr val="00B050"/>
                </a:solidFill>
                <a:latin typeface="Cambria" panose="02040503050406030204" pitchFamily="18" charset="0"/>
              </a:rPr>
              <a:t>Final Exam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 		40%</a:t>
            </a:r>
            <a:endParaRPr lang="zh-CN" altLang="en-US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7" grpId="1">
        <p:bldAsOne/>
      </p:bldGraphic>
      <p:bldP spid="8" grpId="0"/>
      <p:bldP spid="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5000" y="228600"/>
            <a:ext cx="6705600" cy="838200"/>
          </a:xfrm>
        </p:spPr>
        <p:txBody>
          <a:bodyPr/>
          <a:lstStyle/>
          <a:p>
            <a:r>
              <a:rPr kumimoji="1" lang="en-US" altLang="zh-CN" sz="3200" dirty="0" smtClean="0">
                <a:latin typeface="Cambria" panose="02040503050406030204" pitchFamily="18" charset="0"/>
              </a:rPr>
              <a:t>Adaptive Random Testing</a:t>
            </a:r>
            <a:endParaRPr kumimoji="1" lang="zh-CN" altLang="en-US" sz="3200" dirty="0">
              <a:latin typeface="Cambria" panose="020405030504060302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676" y="1219200"/>
            <a:ext cx="8229600" cy="5065712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Cambria" panose="02040503050406030204" pitchFamily="18" charset="0"/>
                <a:cs typeface="Times New Roman"/>
              </a:rPr>
              <a:t>A passed test, nearby tests may be passed</a:t>
            </a:r>
          </a:p>
          <a:p>
            <a:r>
              <a:rPr kumimoji="1" lang="en-US" altLang="zh-CN" sz="2400" dirty="0">
                <a:latin typeface="Cambria" panose="02040503050406030204" pitchFamily="18" charset="0"/>
                <a:cs typeface="Times New Roman"/>
              </a:rPr>
              <a:t>A failed test, nearby tests may be failed</a:t>
            </a:r>
          </a:p>
          <a:p>
            <a:endParaRPr kumimoji="1" lang="en-US" altLang="zh-CN" sz="2400" dirty="0" smtClean="0">
              <a:latin typeface="Cambria" panose="02040503050406030204" pitchFamily="18" charset="0"/>
              <a:cs typeface="Times New Roman"/>
            </a:endParaRPr>
          </a:p>
          <a:p>
            <a:endParaRPr kumimoji="1" lang="en-US" altLang="zh-CN" sz="2400" dirty="0">
              <a:latin typeface="Cambria" panose="02040503050406030204" pitchFamily="18" charset="0"/>
              <a:cs typeface="Times New Roman"/>
            </a:endParaRPr>
          </a:p>
          <a:p>
            <a:endParaRPr kumimoji="1" lang="en-US" altLang="zh-CN" sz="2400" dirty="0" smtClean="0">
              <a:latin typeface="Cambria" panose="02040503050406030204" pitchFamily="18" charset="0"/>
              <a:cs typeface="Times New Roman"/>
            </a:endParaRPr>
          </a:p>
          <a:p>
            <a:r>
              <a:rPr kumimoji="1" lang="en-US" altLang="zh-CN" sz="2400" dirty="0" smtClean="0">
                <a:latin typeface="Cambria" panose="02040503050406030204" pitchFamily="18" charset="0"/>
                <a:cs typeface="Times New Roman"/>
              </a:rPr>
              <a:t>So</a:t>
            </a:r>
            <a:r>
              <a:rPr kumimoji="1" lang="en-US" altLang="zh-CN" sz="2400" dirty="0">
                <a:latin typeface="Cambria" panose="02040503050406030204" pitchFamily="18" charset="0"/>
                <a:cs typeface="Times New Roman"/>
              </a:rPr>
              <a:t>, select test cases far away from others …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438400"/>
            <a:ext cx="3352800" cy="1083171"/>
          </a:xfrm>
          <a:prstGeom prst="rect">
            <a:avLst/>
          </a:prstGeom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07076" y="4419600"/>
            <a:ext cx="3962400" cy="1714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540360" y="1645920"/>
              <a:ext cx="7542720" cy="45554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160" y="1636920"/>
                <a:ext cx="7556040" cy="456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850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7315200" cy="381000"/>
          </a:xfrm>
        </p:spPr>
        <p:txBody>
          <a:bodyPr/>
          <a:lstStyle/>
          <a:p>
            <a:r>
              <a:rPr lang="en-US" altLang="zh-CN" sz="3200" dirty="0" smtClean="0">
                <a:latin typeface="Cambria" panose="02040503050406030204" pitchFamily="18" charset="0"/>
              </a:rPr>
              <a:t>Black-box </a:t>
            </a:r>
            <a:r>
              <a:rPr lang="en-US" altLang="zh-CN" sz="3200" dirty="0">
                <a:latin typeface="Cambria" panose="02040503050406030204" pitchFamily="18" charset="0"/>
              </a:rPr>
              <a:t>Testing</a:t>
            </a:r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228600" y="1447800"/>
            <a:ext cx="8229600" cy="3947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49263" lvl="0" indent="-449263">
              <a:lnSpc>
                <a:spcPct val="150000"/>
              </a:lnSpc>
              <a:spcBef>
                <a:spcPct val="20000"/>
              </a:spcBef>
              <a:buSzPct val="120000"/>
              <a:buBlip>
                <a:blip r:embed="rId3"/>
              </a:buBlip>
            </a:pPr>
            <a:r>
              <a:rPr kumimoji="1" lang="en-US" altLang="zh-CN" dirty="0" smtClean="0">
                <a:solidFill>
                  <a:srgbClr val="133984"/>
                </a:solidFill>
                <a:latin typeface="Cambria" panose="02040503050406030204" pitchFamily="18" charset="0"/>
                <a:ea typeface="黑体"/>
                <a:cs typeface="Times New Roman"/>
              </a:rPr>
              <a:t>Testing Methods in Black Box Testing</a:t>
            </a:r>
            <a:endParaRPr kumimoji="1" lang="en-US" altLang="zh-CN" sz="2000" dirty="0">
              <a:solidFill>
                <a:srgbClr val="133984"/>
              </a:solidFill>
              <a:latin typeface="Cambria" panose="02040503050406030204" pitchFamily="18" charset="0"/>
              <a:ea typeface="黑体"/>
              <a:cs typeface="Times New Roman"/>
            </a:endParaRP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Random Testing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Equivalence Partitioning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Boundary Value Analysis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Cause Effect Analysis</a:t>
            </a:r>
            <a:endParaRPr lang="en-US" altLang="zh-CN" dirty="0">
              <a:solidFill>
                <a:srgbClr val="133984"/>
              </a:solidFill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4728240" y="3333960"/>
              <a:ext cx="164880" cy="1447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9240" y="3323880"/>
                <a:ext cx="183960" cy="16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318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8382000" cy="762000"/>
          </a:xfrm>
        </p:spPr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Define equivalence partitions</a:t>
            </a:r>
            <a:r>
              <a:rPr lang="en-US" altLang="zh-CN" sz="3200" dirty="0"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- or classes</a:t>
            </a:r>
          </a:p>
        </p:txBody>
      </p:sp>
      <p:sp>
        <p:nvSpPr>
          <p:cNvPr id="238595" name="Rectangle 3"/>
          <p:cNvSpPr>
            <a:spLocks noChangeArrowheads="1"/>
          </p:cNvSpPr>
          <p:nvPr/>
        </p:nvSpPr>
        <p:spPr bwMode="auto">
          <a:xfrm>
            <a:off x="609600" y="1600200"/>
            <a:ext cx="8001000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2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Equivalence partitioning helps us </a:t>
            </a:r>
            <a:r>
              <a:rPr lang="en-US" altLang="zh-CN" sz="22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cut down the number of test cases without adding a great deal of risk</a:t>
            </a:r>
            <a:r>
              <a:rPr lang="en-US" altLang="zh-CN" sz="22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  <a:p>
            <a:endParaRPr lang="en-US" altLang="zh-CN" sz="22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2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Normally we look at two areas for testing:</a:t>
            </a:r>
          </a:p>
          <a:p>
            <a:pPr lvl="1"/>
            <a:r>
              <a:rPr lang="en-US" altLang="zh-CN" sz="2200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2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2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Data</a:t>
            </a:r>
          </a:p>
          <a:p>
            <a:pPr lvl="1"/>
            <a:r>
              <a:rPr lang="en-US" altLang="zh-CN" sz="22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- Logic flow</a:t>
            </a:r>
          </a:p>
          <a:p>
            <a:endParaRPr lang="en-US" altLang="zh-CN" sz="2200" dirty="0">
              <a:solidFill>
                <a:srgbClr val="13BBBF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2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There are many guidelines for picking equivalence partitions.</a:t>
            </a:r>
          </a:p>
          <a:p>
            <a:endParaRPr lang="en-US" altLang="zh-CN" sz="2200" b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2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Note: These are guidelines, not hard and fast rules</a:t>
            </a:r>
            <a:r>
              <a:rPr lang="en-US" altLang="zh-CN" sz="22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415440" y="1940400"/>
              <a:ext cx="6860520" cy="25012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640" y="1929600"/>
                <a:ext cx="6881760" cy="252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107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76200"/>
            <a:ext cx="8305800" cy="1066800"/>
          </a:xfrm>
        </p:spPr>
        <p:txBody>
          <a:bodyPr/>
          <a:lstStyle/>
          <a:p>
            <a:r>
              <a:rPr lang="en-US" altLang="zh-CN" sz="3600" dirty="0">
                <a:latin typeface="Cambria" panose="02040503050406030204" pitchFamily="18" charset="0"/>
              </a:rPr>
              <a:t>Data Testing</a:t>
            </a:r>
            <a:br>
              <a:rPr lang="en-US" altLang="zh-CN" sz="3600" dirty="0">
                <a:latin typeface="Cambria" panose="02040503050406030204" pitchFamily="18" charset="0"/>
              </a:rPr>
            </a:br>
            <a:r>
              <a:rPr lang="en-US" altLang="zh-CN" sz="1600" dirty="0">
                <a:latin typeface="Cambria" panose="02040503050406030204" pitchFamily="18" charset="0"/>
              </a:rPr>
              <a:t>QUIDELINES FOR CHOOSING EQUIVALENCE CLASSES</a:t>
            </a:r>
          </a:p>
        </p:txBody>
      </p:sp>
      <p:sp>
        <p:nvSpPr>
          <p:cNvPr id="239620" name="Rectangle 4"/>
          <p:cNvSpPr>
            <a:spLocks noChangeArrowheads="1"/>
          </p:cNvSpPr>
          <p:nvPr/>
        </p:nvSpPr>
        <p:spPr bwMode="auto">
          <a:xfrm>
            <a:off x="533400" y="1432560"/>
            <a:ext cx="8077200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2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Identify </a:t>
            </a:r>
            <a:r>
              <a:rPr lang="en-US" altLang="zh-CN" sz="22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boundary conditions - data </a:t>
            </a:r>
            <a:r>
              <a:rPr lang="en-US" altLang="zh-CN" sz="22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that is at the edge of the planned operational limits of the software.</a:t>
            </a:r>
          </a:p>
          <a:p>
            <a:endParaRPr lang="en-US" altLang="zh-CN" sz="22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2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For the boundaries, partition input into</a:t>
            </a:r>
          </a:p>
          <a:p>
            <a:pPr lvl="1"/>
            <a:r>
              <a:rPr lang="en-US" altLang="zh-CN" sz="22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- </a:t>
            </a:r>
            <a:r>
              <a:rPr lang="en-US" altLang="zh-CN" sz="22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Valid</a:t>
            </a:r>
            <a:r>
              <a:rPr lang="en-US" altLang="zh-CN" sz="22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data inside the boundary.</a:t>
            </a:r>
          </a:p>
          <a:p>
            <a:pPr lvl="1"/>
            <a:r>
              <a:rPr lang="en-US" altLang="zh-CN" sz="22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- Data </a:t>
            </a:r>
            <a:r>
              <a:rPr lang="en-US" altLang="zh-CN" sz="22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just on the boundary</a:t>
            </a:r>
            <a:r>
              <a:rPr lang="en-US" altLang="zh-CN" sz="22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(which may be valid or invalid).</a:t>
            </a:r>
          </a:p>
          <a:p>
            <a:pPr lvl="1"/>
            <a:r>
              <a:rPr lang="en-US" altLang="zh-CN" sz="22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- </a:t>
            </a:r>
            <a:r>
              <a:rPr lang="en-US" altLang="zh-CN" sz="22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Invalid</a:t>
            </a:r>
            <a:r>
              <a:rPr lang="en-US" altLang="zh-CN" sz="22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data just outside the boundary limits.</a:t>
            </a:r>
          </a:p>
          <a:p>
            <a:endParaRPr lang="en-US" altLang="zh-CN" sz="22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2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Boundary conditions should be identified in the requirements or the specifications.</a:t>
            </a:r>
            <a:endParaRPr lang="zh-CN" altLang="en-US" sz="22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170000" y="923040"/>
              <a:ext cx="7728120" cy="39524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2080" y="913680"/>
                <a:ext cx="7742520" cy="397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823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176212"/>
            <a:ext cx="7696200" cy="357188"/>
          </a:xfrm>
        </p:spPr>
        <p:txBody>
          <a:bodyPr/>
          <a:lstStyle/>
          <a:p>
            <a:r>
              <a:rPr lang="en-US" altLang="zh-CN" sz="3600">
                <a:latin typeface="Cambria" panose="02040503050406030204" pitchFamily="18" charset="0"/>
              </a:rPr>
              <a:t>Equivalence Partitioning 1</a:t>
            </a:r>
          </a:p>
        </p:txBody>
      </p:sp>
      <p:sp>
        <p:nvSpPr>
          <p:cNvPr id="246787" name="Text Box 3"/>
          <p:cNvSpPr txBox="1">
            <a:spLocks noChangeArrowheads="1"/>
          </p:cNvSpPr>
          <p:nvPr/>
        </p:nvSpPr>
        <p:spPr bwMode="auto">
          <a:xfrm>
            <a:off x="609600" y="1340198"/>
            <a:ext cx="7924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Idea is to partition the input space into a number of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equivalence classes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such that one could expect, based on the specification, that every element of a given class would be ‘‘handled’’ (i.e., mapped to</a:t>
            </a:r>
          </a:p>
        </p:txBody>
      </p:sp>
      <p:pic>
        <p:nvPicPr>
          <p:cNvPr id="24678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819400"/>
            <a:ext cx="33528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6789" name="Text Box 5"/>
          <p:cNvSpPr txBox="1">
            <a:spLocks noChangeArrowheads="1"/>
          </p:cNvSpPr>
          <p:nvPr/>
        </p:nvSpPr>
        <p:spPr bwMode="auto">
          <a:xfrm>
            <a:off x="609600" y="4235797"/>
            <a:ext cx="4572000" cy="197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Two types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of classes are identified: </a:t>
            </a:r>
            <a:endParaRPr lang="en-US" altLang="zh-CN" sz="2000" dirty="0" smtClean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b="1" dirty="0" smtClean="0">
                <a:solidFill>
                  <a:srgbClr val="FF33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valid</a:t>
            </a:r>
            <a:r>
              <a:rPr lang="en-US" altLang="zh-CN" sz="2000" b="1" dirty="0" smtClean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(corresponding to inputs deemed valid from the specification) </a:t>
            </a:r>
            <a:endParaRPr lang="en-US" altLang="zh-CN" sz="2000" dirty="0"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b="1" dirty="0" smtClean="0">
                <a:solidFill>
                  <a:srgbClr val="FF33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invalid</a:t>
            </a: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(corresponding to inputs deemed erroneous from the specification)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246790" name="Rectangle 6"/>
          <p:cNvSpPr>
            <a:spLocks noChangeArrowheads="1"/>
          </p:cNvSpPr>
          <p:nvPr/>
        </p:nvSpPr>
        <p:spPr bwMode="auto">
          <a:xfrm>
            <a:off x="533400" y="2590800"/>
            <a:ext cx="44196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an output) in the same manner </a:t>
            </a:r>
          </a:p>
          <a:p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(either correctly or incorrectly), </a:t>
            </a:r>
          </a:p>
          <a:p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thus </a:t>
            </a:r>
            <a:r>
              <a:rPr lang="en-US" altLang="zh-CN" sz="2000" b="1" i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reducing the total number of test cases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that must be developed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360360" y="2382120"/>
              <a:ext cx="7794720" cy="38077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440" y="2373480"/>
                <a:ext cx="7813440" cy="382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92979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00187" y="128588"/>
            <a:ext cx="7643813" cy="536575"/>
          </a:xfrm>
        </p:spPr>
        <p:txBody>
          <a:bodyPr/>
          <a:lstStyle/>
          <a:p>
            <a:r>
              <a:rPr lang="en-US" altLang="zh-CN" sz="3600" dirty="0">
                <a:latin typeface="Cambria" panose="02040503050406030204" pitchFamily="18" charset="0"/>
              </a:rPr>
              <a:t>Equivalence Partitioning 2</a:t>
            </a:r>
          </a:p>
        </p:txBody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170" y="1295400"/>
            <a:ext cx="8344629" cy="1600200"/>
          </a:xfrm>
          <a:noFill/>
          <a:ln/>
        </p:spPr>
        <p:txBody>
          <a:bodyPr/>
          <a:lstStyle/>
          <a:p>
            <a:pPr>
              <a:lnSpc>
                <a:spcPts val="2600"/>
              </a:lnSpc>
              <a:buClrTx/>
              <a:buSzTx/>
            </a:pPr>
            <a:r>
              <a:rPr lang="en-US" altLang="zh-CN" sz="2400" dirty="0">
                <a:latin typeface="Cambria" panose="02040503050406030204" pitchFamily="18" charset="0"/>
              </a:rPr>
              <a:t>Divide all possible inputs into classes (partitions) such that : There is a </a:t>
            </a:r>
            <a:r>
              <a:rPr lang="en-US" altLang="zh-CN" sz="2400" b="1" i="1" dirty="0">
                <a:solidFill>
                  <a:srgbClr val="FF0000"/>
                </a:solidFill>
                <a:latin typeface="Cambria" panose="02040503050406030204" pitchFamily="18" charset="0"/>
              </a:rPr>
              <a:t>finite number of input equivalence classes</a:t>
            </a:r>
            <a:endParaRPr lang="en-US" altLang="zh-CN" sz="2400" dirty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>
              <a:lnSpc>
                <a:spcPts val="2600"/>
              </a:lnSpc>
              <a:buClrTx/>
              <a:buSzTx/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>
              <a:lnSpc>
                <a:spcPts val="2600"/>
              </a:lnSpc>
              <a:buClrTx/>
              <a:buSzTx/>
            </a:pPr>
            <a:r>
              <a:rPr lang="en-US" altLang="zh-CN" sz="2400" dirty="0" smtClean="0">
                <a:latin typeface="Cambria" panose="02040503050406030204" pitchFamily="18" charset="0"/>
              </a:rPr>
              <a:t>You </a:t>
            </a:r>
            <a:r>
              <a:rPr lang="en-US" altLang="zh-CN" sz="2400" dirty="0">
                <a:latin typeface="Cambria" panose="02040503050406030204" pitchFamily="18" charset="0"/>
              </a:rPr>
              <a:t>may reasonably assume that</a:t>
            </a:r>
            <a:endParaRPr lang="en-US" altLang="zh-CN" sz="2600" i="1" dirty="0">
              <a:solidFill>
                <a:schemeClr val="accent2"/>
              </a:solidFill>
              <a:latin typeface="Cambria" panose="02040503050406030204" pitchFamily="18" charset="0"/>
            </a:endParaRPr>
          </a:p>
        </p:txBody>
      </p:sp>
      <p:grpSp>
        <p:nvGrpSpPr>
          <p:cNvPr id="496661" name="Group 21"/>
          <p:cNvGrpSpPr>
            <a:grpSpLocks/>
          </p:cNvGrpSpPr>
          <p:nvPr/>
        </p:nvGrpSpPr>
        <p:grpSpPr bwMode="auto">
          <a:xfrm>
            <a:off x="4698624" y="4231739"/>
            <a:ext cx="4124699" cy="1866900"/>
            <a:chOff x="2589" y="2800"/>
            <a:chExt cx="3016" cy="1176"/>
          </a:xfrm>
        </p:grpSpPr>
        <p:grpSp>
          <p:nvGrpSpPr>
            <p:cNvPr id="496644" name="Group 4"/>
            <p:cNvGrpSpPr>
              <a:grpSpLocks/>
            </p:cNvGrpSpPr>
            <p:nvPr/>
          </p:nvGrpSpPr>
          <p:grpSpPr bwMode="auto">
            <a:xfrm>
              <a:off x="2589" y="2832"/>
              <a:ext cx="2816" cy="1097"/>
              <a:chOff x="1216" y="3176"/>
              <a:chExt cx="2816" cy="1097"/>
            </a:xfrm>
          </p:grpSpPr>
          <p:sp>
            <p:nvSpPr>
              <p:cNvPr id="496645" name="Oval 5"/>
              <p:cNvSpPr>
                <a:spLocks noChangeArrowheads="1"/>
              </p:cNvSpPr>
              <p:nvPr/>
            </p:nvSpPr>
            <p:spPr bwMode="auto">
              <a:xfrm>
                <a:off x="1968" y="3176"/>
                <a:ext cx="2064" cy="920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FF66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496646" name="Text Box 6"/>
              <p:cNvSpPr txBox="1">
                <a:spLocks noChangeArrowheads="1"/>
              </p:cNvSpPr>
              <p:nvPr/>
            </p:nvSpPr>
            <p:spPr bwMode="auto">
              <a:xfrm>
                <a:off x="1216" y="3982"/>
                <a:ext cx="1027" cy="291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FF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accent3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all inputs</a:t>
                </a:r>
                <a:endParaRPr lang="en-GB" altLang="zh-CN" dirty="0">
                  <a:solidFill>
                    <a:schemeClr val="accent3"/>
                  </a:solidFill>
                  <a:effectLst/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496647" name="Group 7"/>
            <p:cNvGrpSpPr>
              <a:grpSpLocks/>
            </p:cNvGrpSpPr>
            <p:nvPr/>
          </p:nvGrpSpPr>
          <p:grpSpPr bwMode="auto">
            <a:xfrm>
              <a:off x="2869" y="2800"/>
              <a:ext cx="2736" cy="1176"/>
              <a:chOff x="1496" y="3144"/>
              <a:chExt cx="2736" cy="1176"/>
            </a:xfrm>
          </p:grpSpPr>
          <p:sp>
            <p:nvSpPr>
              <p:cNvPr id="496648" name="Line 8"/>
              <p:cNvSpPr>
                <a:spLocks noChangeShapeType="1"/>
              </p:cNvSpPr>
              <p:nvPr/>
            </p:nvSpPr>
            <p:spPr bwMode="auto">
              <a:xfrm>
                <a:off x="1496" y="3144"/>
                <a:ext cx="1424" cy="528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496649" name="Line 9"/>
              <p:cNvSpPr>
                <a:spLocks noChangeShapeType="1"/>
              </p:cNvSpPr>
              <p:nvPr/>
            </p:nvSpPr>
            <p:spPr bwMode="auto">
              <a:xfrm flipH="1">
                <a:off x="2848" y="3680"/>
                <a:ext cx="64" cy="64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496650" name="Line 10"/>
              <p:cNvSpPr>
                <a:spLocks noChangeShapeType="1"/>
              </p:cNvSpPr>
              <p:nvPr/>
            </p:nvSpPr>
            <p:spPr bwMode="auto">
              <a:xfrm flipV="1">
                <a:off x="2912" y="3216"/>
                <a:ext cx="1320" cy="464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496651" name="Line 11"/>
              <p:cNvSpPr>
                <a:spLocks noChangeShapeType="1"/>
              </p:cNvSpPr>
              <p:nvPr/>
            </p:nvSpPr>
            <p:spPr bwMode="auto">
              <a:xfrm>
                <a:off x="3352" y="3528"/>
                <a:ext cx="544" cy="632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496652" name="Group 12"/>
            <p:cNvGrpSpPr>
              <a:grpSpLocks/>
            </p:cNvGrpSpPr>
            <p:nvPr/>
          </p:nvGrpSpPr>
          <p:grpSpPr bwMode="auto">
            <a:xfrm>
              <a:off x="3661" y="2945"/>
              <a:ext cx="1596" cy="791"/>
              <a:chOff x="2288" y="3289"/>
              <a:chExt cx="1596" cy="791"/>
            </a:xfrm>
          </p:grpSpPr>
          <p:sp>
            <p:nvSpPr>
              <p:cNvPr id="496653" name="Oval 13"/>
              <p:cNvSpPr>
                <a:spLocks noChangeArrowheads="1"/>
              </p:cNvSpPr>
              <p:nvPr/>
            </p:nvSpPr>
            <p:spPr bwMode="auto">
              <a:xfrm>
                <a:off x="2856" y="3352"/>
                <a:ext cx="64" cy="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FF66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496654" name="Text Box 14"/>
              <p:cNvSpPr txBox="1">
                <a:spLocks noChangeArrowheads="1"/>
              </p:cNvSpPr>
              <p:nvPr/>
            </p:nvSpPr>
            <p:spPr bwMode="auto">
              <a:xfrm>
                <a:off x="2868" y="3289"/>
                <a:ext cx="246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FF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2000" baseline="-25000">
                    <a:solidFill>
                      <a:schemeClr val="bg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1</a:t>
                </a:r>
                <a:endParaRPr lang="en-GB" altLang="zh-CN" sz="2000" baseline="-25000">
                  <a:solidFill>
                    <a:schemeClr val="bg1"/>
                  </a:solidFill>
                  <a:effectLst/>
                  <a:latin typeface="Cambria" panose="02040503050406030204" pitchFamily="18" charset="0"/>
                </a:endParaRPr>
              </a:p>
            </p:txBody>
          </p:sp>
          <p:sp>
            <p:nvSpPr>
              <p:cNvPr id="496655" name="Oval 15"/>
              <p:cNvSpPr>
                <a:spLocks noChangeArrowheads="1"/>
              </p:cNvSpPr>
              <p:nvPr/>
            </p:nvSpPr>
            <p:spPr bwMode="auto">
              <a:xfrm>
                <a:off x="3624" y="3576"/>
                <a:ext cx="64" cy="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FF66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496656" name="Text Box 16"/>
              <p:cNvSpPr txBox="1">
                <a:spLocks noChangeArrowheads="1"/>
              </p:cNvSpPr>
              <p:nvPr/>
            </p:nvSpPr>
            <p:spPr bwMode="auto">
              <a:xfrm>
                <a:off x="3635" y="3513"/>
                <a:ext cx="249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FF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2000" baseline="-25000">
                    <a:solidFill>
                      <a:schemeClr val="bg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4</a:t>
                </a:r>
                <a:endParaRPr lang="en-GB" altLang="zh-CN" sz="2000" baseline="-25000">
                  <a:solidFill>
                    <a:schemeClr val="bg1"/>
                  </a:solidFill>
                  <a:effectLst/>
                  <a:latin typeface="Cambria" panose="02040503050406030204" pitchFamily="18" charset="0"/>
                </a:endParaRPr>
              </a:p>
            </p:txBody>
          </p:sp>
          <p:sp>
            <p:nvSpPr>
              <p:cNvPr id="496657" name="Oval 17"/>
              <p:cNvSpPr>
                <a:spLocks noChangeArrowheads="1"/>
              </p:cNvSpPr>
              <p:nvPr/>
            </p:nvSpPr>
            <p:spPr bwMode="auto">
              <a:xfrm>
                <a:off x="2288" y="3720"/>
                <a:ext cx="64" cy="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FF66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496658" name="Text Box 18"/>
              <p:cNvSpPr txBox="1">
                <a:spLocks noChangeArrowheads="1"/>
              </p:cNvSpPr>
              <p:nvPr/>
            </p:nvSpPr>
            <p:spPr bwMode="auto">
              <a:xfrm>
                <a:off x="2298" y="3657"/>
                <a:ext cx="25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FF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2000" baseline="-25000">
                    <a:solidFill>
                      <a:schemeClr val="bg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2</a:t>
                </a:r>
                <a:endParaRPr lang="en-GB" altLang="zh-CN" sz="2000" baseline="-25000">
                  <a:solidFill>
                    <a:schemeClr val="bg1"/>
                  </a:solidFill>
                  <a:effectLst/>
                  <a:latin typeface="Cambria" panose="02040503050406030204" pitchFamily="18" charset="0"/>
                </a:endParaRPr>
              </a:p>
            </p:txBody>
          </p:sp>
          <p:sp>
            <p:nvSpPr>
              <p:cNvPr id="496659" name="Oval 19"/>
              <p:cNvSpPr>
                <a:spLocks noChangeArrowheads="1"/>
              </p:cNvSpPr>
              <p:nvPr/>
            </p:nvSpPr>
            <p:spPr bwMode="auto">
              <a:xfrm>
                <a:off x="3080" y="3800"/>
                <a:ext cx="64" cy="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8100">
                    <a:solidFill>
                      <a:srgbClr val="FFFF66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496660" name="Text Box 20"/>
              <p:cNvSpPr txBox="1">
                <a:spLocks noChangeArrowheads="1"/>
              </p:cNvSpPr>
              <p:nvPr/>
            </p:nvSpPr>
            <p:spPr bwMode="auto">
              <a:xfrm>
                <a:off x="3108" y="3737"/>
                <a:ext cx="215" cy="3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FFFF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i</a:t>
                </a:r>
                <a:r>
                  <a:rPr lang="en-US" altLang="zh-CN" sz="2000" baseline="-25000">
                    <a:solidFill>
                      <a:schemeClr val="bg1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3</a:t>
                </a:r>
                <a:endParaRPr lang="en-GB" altLang="zh-CN" sz="2000" baseline="-25000">
                  <a:solidFill>
                    <a:schemeClr val="bg1"/>
                  </a:solidFill>
                  <a:effectLst/>
                  <a:latin typeface="Cambria" panose="02040503050406030204" pitchFamily="18" charset="0"/>
                </a:endParaRPr>
              </a:p>
            </p:txBody>
          </p:sp>
        </p:grpSp>
      </p:grpSp>
      <p:sp>
        <p:nvSpPr>
          <p:cNvPr id="496662" name="Rectangle 22"/>
          <p:cNvSpPr>
            <a:spLocks noChangeArrowheads="1"/>
          </p:cNvSpPr>
          <p:nvPr/>
        </p:nvSpPr>
        <p:spPr bwMode="auto">
          <a:xfrm>
            <a:off x="336957" y="3841750"/>
            <a:ext cx="447928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1">
              <a:buClr>
                <a:srgbClr val="CCCCFF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lvl="1">
              <a:buClr>
                <a:srgbClr val="CCCCFF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If the representative detects a fault, then other class members would detect the same fault</a:t>
            </a:r>
            <a:endParaRPr lang="zh-CN" altLang="en-US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496663" name="Rectangle 23"/>
          <p:cNvSpPr>
            <a:spLocks noChangeArrowheads="1"/>
          </p:cNvSpPr>
          <p:nvPr/>
        </p:nvSpPr>
        <p:spPr bwMode="auto">
          <a:xfrm>
            <a:off x="323584" y="2987510"/>
            <a:ext cx="766823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1">
              <a:buClr>
                <a:srgbClr val="CCCCFF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The program behaves analogously for inputs in the same class</a:t>
            </a:r>
          </a:p>
          <a:p>
            <a:pPr lvl="1">
              <a:buClr>
                <a:srgbClr val="CCCCFF"/>
              </a:buClr>
              <a:buSzPct val="80000"/>
              <a:buFont typeface="Wingdings" panose="05000000000000000000" pitchFamily="2" charset="2"/>
              <a:buNone/>
            </a:pP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lvl="1">
              <a:buClr>
                <a:srgbClr val="CCCCFF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One test with a representative value from a class is sufficient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609480" y="198720"/>
              <a:ext cx="8413200" cy="60220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560" y="191520"/>
                <a:ext cx="8428680" cy="603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93943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>
          <a:xfrm>
            <a:off x="2490787" y="152400"/>
            <a:ext cx="5686425" cy="536575"/>
          </a:xfrm>
        </p:spPr>
        <p:txBody>
          <a:bodyPr/>
          <a:lstStyle/>
          <a:p>
            <a:r>
              <a:rPr lang="en-US" altLang="zh-CN" sz="4000" dirty="0">
                <a:latin typeface="Cambria" panose="02040503050406030204" pitchFamily="18" charset="0"/>
              </a:rPr>
              <a:t>Equivalence Classes</a:t>
            </a:r>
          </a:p>
        </p:txBody>
      </p:sp>
      <p:sp>
        <p:nvSpPr>
          <p:cNvPr id="249859" name="Text Box 3"/>
          <p:cNvSpPr txBox="1">
            <a:spLocks noChangeArrowheads="1"/>
          </p:cNvSpPr>
          <p:nvPr/>
        </p:nvSpPr>
        <p:spPr bwMode="auto">
          <a:xfrm>
            <a:off x="762000" y="1447800"/>
            <a:ext cx="4416425" cy="4421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2301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92150" indent="-2349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000" b="1" u="sng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Valid data</a:t>
            </a:r>
          </a:p>
          <a:p>
            <a:pPr>
              <a:spcBef>
                <a:spcPct val="20000"/>
              </a:spcBef>
            </a:pPr>
            <a:endParaRPr lang="en-US" altLang="zh-CN" sz="2000" b="1" u="sng" dirty="0">
              <a:solidFill>
                <a:srgbClr val="133984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User supplied commands.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Responses to system prompts.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File names.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Computational data:</a:t>
            </a:r>
          </a:p>
          <a:p>
            <a:pPr lvl="1">
              <a:spcBef>
                <a:spcPct val="20000"/>
              </a:spcBef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Physical parameters,</a:t>
            </a:r>
          </a:p>
          <a:p>
            <a:pPr lvl="1">
              <a:spcBef>
                <a:spcPct val="20000"/>
              </a:spcBef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Bounding values, and</a:t>
            </a:r>
          </a:p>
          <a:p>
            <a:pPr lvl="1">
              <a:spcBef>
                <a:spcPct val="20000"/>
              </a:spcBef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Initiation values.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Output data formatting commands.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Responses to error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messages.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Graphical data.</a:t>
            </a:r>
          </a:p>
        </p:txBody>
      </p:sp>
      <p:sp>
        <p:nvSpPr>
          <p:cNvPr id="249860" name="Text Box 4"/>
          <p:cNvSpPr txBox="1">
            <a:spLocks noChangeArrowheads="1"/>
          </p:cNvSpPr>
          <p:nvPr/>
        </p:nvSpPr>
        <p:spPr bwMode="auto">
          <a:xfrm>
            <a:off x="5178425" y="1447800"/>
            <a:ext cx="3330575" cy="245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230188" indent="-2301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92150" indent="-2349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000" b="1" u="sng" dirty="0">
                <a:solidFill>
                  <a:schemeClr val="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Invalid data</a:t>
            </a:r>
          </a:p>
          <a:p>
            <a:pPr>
              <a:spcBef>
                <a:spcPct val="20000"/>
              </a:spcBef>
            </a:pPr>
            <a:endParaRPr lang="en-US" altLang="zh-CN" sz="2000" b="1" u="sng" dirty="0">
              <a:solidFill>
                <a:schemeClr val="hlink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solidFill>
                  <a:schemeClr val="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Data outside bounds of the program.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solidFill>
                  <a:schemeClr val="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Physically impossible data.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solidFill>
                  <a:schemeClr val="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Proper value supplied in wrong place.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770040" y="1167840"/>
              <a:ext cx="6422760" cy="34837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1400" y="1160640"/>
                <a:ext cx="6436800" cy="349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2278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60022" y="152400"/>
            <a:ext cx="7315200" cy="685800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Equivalence Classes Strategy 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305800" cy="5105400"/>
          </a:xfrm>
          <a:noFill/>
          <a:ln/>
        </p:spPr>
        <p:txBody>
          <a:bodyPr/>
          <a:lstStyle/>
          <a:p>
            <a:pPr>
              <a:lnSpc>
                <a:spcPts val="2600"/>
              </a:lnSpc>
              <a:buClrTx/>
              <a:buSzTx/>
            </a:pPr>
            <a:r>
              <a:rPr lang="en-US" altLang="zh-CN" dirty="0">
                <a:latin typeface="Cambria" panose="02040503050406030204" pitchFamily="18" charset="0"/>
              </a:rPr>
              <a:t>Identify input equivalence classes </a:t>
            </a:r>
            <a:endParaRPr lang="en-US" altLang="zh-CN" dirty="0" smtClean="0">
              <a:latin typeface="Cambria" panose="02040503050406030204" pitchFamily="18" charset="0"/>
            </a:endParaRPr>
          </a:p>
          <a:p>
            <a:pPr lvl="1">
              <a:lnSpc>
                <a:spcPts val="2600"/>
              </a:lnSpc>
              <a:buClrTx/>
            </a:pPr>
            <a:r>
              <a:rPr lang="en-US" altLang="zh-CN" sz="2000" dirty="0" smtClean="0">
                <a:latin typeface="Cambria" panose="02040503050406030204" pitchFamily="18" charset="0"/>
              </a:rPr>
              <a:t>Based </a:t>
            </a:r>
            <a:r>
              <a:rPr lang="en-US" altLang="zh-CN" sz="2000" dirty="0">
                <a:latin typeface="Cambria" panose="02040503050406030204" pitchFamily="18" charset="0"/>
              </a:rPr>
              <a:t>on conditions on inputs/outputs </a:t>
            </a:r>
            <a:r>
              <a:rPr lang="en-US" altLang="zh-CN" sz="2000" dirty="0" smtClean="0">
                <a:latin typeface="Cambria" panose="02040503050406030204" pitchFamily="18" charset="0"/>
              </a:rPr>
              <a:t>in specification/description</a:t>
            </a:r>
            <a:r>
              <a:rPr lang="en-US" altLang="zh-CN" sz="2000" dirty="0">
                <a:latin typeface="Cambria" panose="02040503050406030204" pitchFamily="18" charset="0"/>
              </a:rPr>
              <a:t>: Both valid and invalid input equivalence </a:t>
            </a:r>
            <a:r>
              <a:rPr lang="en-US" altLang="zh-CN" sz="2000" dirty="0" smtClean="0">
                <a:latin typeface="Cambria" panose="02040503050406030204" pitchFamily="18" charset="0"/>
              </a:rPr>
              <a:t>classes</a:t>
            </a:r>
          </a:p>
          <a:p>
            <a:pPr lvl="1">
              <a:lnSpc>
                <a:spcPts val="2600"/>
              </a:lnSpc>
              <a:buClrTx/>
            </a:pPr>
            <a:r>
              <a:rPr lang="en-US" altLang="zh-CN" sz="2000" dirty="0" smtClean="0">
                <a:latin typeface="Cambria" panose="02040503050406030204" pitchFamily="18" charset="0"/>
              </a:rPr>
              <a:t>Based </a:t>
            </a:r>
            <a:r>
              <a:rPr lang="en-US" altLang="zh-CN" sz="2000" dirty="0">
                <a:latin typeface="Cambria" panose="02040503050406030204" pitchFamily="18" charset="0"/>
              </a:rPr>
              <a:t>on heuristics and experience</a:t>
            </a:r>
            <a:r>
              <a:rPr lang="en-US" altLang="zh-CN" i="1" dirty="0">
                <a:latin typeface="Cambria" panose="02040503050406030204" pitchFamily="18" charset="0"/>
              </a:rPr>
              <a:t> :</a:t>
            </a:r>
          </a:p>
          <a:p>
            <a:pPr lvl="2">
              <a:lnSpc>
                <a:spcPts val="2600"/>
              </a:lnSpc>
              <a:buClrTx/>
              <a:buSzTx/>
              <a:buFontTx/>
              <a:buNone/>
            </a:pPr>
            <a:r>
              <a:rPr lang="en-US" altLang="zh-CN" sz="2000" i="1" dirty="0">
                <a:latin typeface="Cambria" panose="02040503050406030204" pitchFamily="18" charset="0"/>
              </a:rPr>
              <a:t>“input x in [1..10]” </a:t>
            </a:r>
            <a:r>
              <a:rPr lang="en-US" altLang="zh-CN" sz="2000" i="1" dirty="0">
                <a:latin typeface="Cambria" panose="020405030504060302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2000" i="1" dirty="0">
                <a:latin typeface="Cambria" panose="02040503050406030204" pitchFamily="18" charset="0"/>
              </a:rPr>
              <a:t> classes :   x </a:t>
            </a:r>
            <a:r>
              <a:rPr lang="en-US" altLang="zh-CN" sz="2000" i="1" dirty="0">
                <a:latin typeface="Cambria" panose="02040503050406030204" pitchFamily="18" charset="0"/>
                <a:sym typeface="Symbol" panose="05050102010706020507" pitchFamily="18" charset="2"/>
              </a:rPr>
              <a:t></a:t>
            </a:r>
            <a:r>
              <a:rPr lang="en-US" altLang="zh-CN" sz="2000" i="1" dirty="0">
                <a:latin typeface="Cambria" panose="02040503050406030204" pitchFamily="18" charset="0"/>
              </a:rPr>
              <a:t> 1,  1 </a:t>
            </a:r>
            <a:r>
              <a:rPr lang="en-US" altLang="zh-CN" sz="2000" i="1" dirty="0">
                <a:latin typeface="Cambria" panose="02040503050406030204" pitchFamily="18" charset="0"/>
                <a:sym typeface="Symbol" panose="05050102010706020507" pitchFamily="18" charset="2"/>
              </a:rPr>
              <a:t> x  10,  x  10</a:t>
            </a:r>
          </a:p>
          <a:p>
            <a:pPr lvl="2">
              <a:lnSpc>
                <a:spcPts val="2600"/>
              </a:lnSpc>
              <a:buClrTx/>
              <a:buSzTx/>
              <a:buFontTx/>
              <a:buNone/>
            </a:pPr>
            <a:r>
              <a:rPr lang="en-US" altLang="zh-CN" sz="2000" i="1" dirty="0">
                <a:latin typeface="Cambria" panose="02040503050406030204" pitchFamily="18" charset="0"/>
                <a:sym typeface="Symbol" panose="05050102010706020507" pitchFamily="18" charset="2"/>
              </a:rPr>
              <a:t>“enumeration  A, B, C“    </a:t>
            </a:r>
            <a:r>
              <a:rPr lang="en-US" altLang="zh-CN" sz="2000" i="1" dirty="0">
                <a:latin typeface="Cambria" panose="02040503050406030204" pitchFamily="18" charset="0"/>
              </a:rPr>
              <a:t>classes :  A,  B,  C,  not{A,B,C,}</a:t>
            </a:r>
          </a:p>
          <a:p>
            <a:pPr lvl="2">
              <a:lnSpc>
                <a:spcPts val="2600"/>
              </a:lnSpc>
              <a:buClrTx/>
              <a:buSzTx/>
              <a:buFontTx/>
              <a:buNone/>
            </a:pPr>
            <a:r>
              <a:rPr lang="en-US" altLang="zh-CN" sz="2000" i="1" dirty="0">
                <a:latin typeface="Cambria" panose="02040503050406030204" pitchFamily="18" charset="0"/>
              </a:rPr>
              <a:t>"input </a:t>
            </a:r>
            <a:r>
              <a:rPr lang="en-US" altLang="zh-CN" sz="2000" i="1" dirty="0" err="1">
                <a:latin typeface="Cambria" panose="02040503050406030204" pitchFamily="18" charset="0"/>
              </a:rPr>
              <a:t>intege</a:t>
            </a:r>
            <a:r>
              <a:rPr lang="en-US" altLang="zh-CN" sz="2000" i="1" dirty="0">
                <a:latin typeface="Cambria" panose="02040503050406030204" pitchFamily="18" charset="0"/>
              </a:rPr>
              <a:t>       </a:t>
            </a:r>
            <a:r>
              <a:rPr lang="en-US" altLang="zh-CN" sz="2000" i="1" dirty="0">
                <a:latin typeface="Cambria" panose="02040503050406030204" pitchFamily="18" charset="0"/>
                <a:sym typeface="Symbol" panose="05050102010706020507" pitchFamily="18" charset="2"/>
              </a:rPr>
              <a:t>  classes :  n not an integer,</a:t>
            </a:r>
            <a:br>
              <a:rPr lang="en-US" altLang="zh-CN" sz="2000" i="1" dirty="0">
                <a:latin typeface="Cambria" panose="02040503050406030204" pitchFamily="18" charset="0"/>
                <a:sym typeface="Symbol" panose="05050102010706020507" pitchFamily="18" charset="2"/>
              </a:rPr>
            </a:br>
            <a:r>
              <a:rPr lang="en-US" altLang="zh-CN" sz="2000" i="1" dirty="0">
                <a:latin typeface="Cambria" panose="02040503050406030204" pitchFamily="18" charset="0"/>
                <a:sym typeface="Symbol" panose="05050102010706020507" pitchFamily="18" charset="2"/>
              </a:rPr>
              <a:t>      n  min, min  n  0, 0  n  max, n  max</a:t>
            </a:r>
            <a:endParaRPr lang="en-US" altLang="zh-CN" sz="2000" i="1" dirty="0">
              <a:latin typeface="Cambria" panose="02040503050406030204" pitchFamily="18" charset="0"/>
            </a:endParaRPr>
          </a:p>
          <a:p>
            <a:pPr lvl="2">
              <a:lnSpc>
                <a:spcPts val="2600"/>
              </a:lnSpc>
              <a:buClrTx/>
              <a:buSzTx/>
              <a:buFontTx/>
              <a:buNone/>
            </a:pPr>
            <a:r>
              <a:rPr lang="en-US" altLang="zh-CN" sz="1800" i="1" dirty="0">
                <a:solidFill>
                  <a:schemeClr val="accent2"/>
                </a:solidFill>
                <a:latin typeface="Cambria" panose="02040503050406030204" pitchFamily="18" charset="0"/>
              </a:rPr>
              <a:t>……</a:t>
            </a:r>
          </a:p>
          <a:p>
            <a:pPr>
              <a:lnSpc>
                <a:spcPts val="2600"/>
              </a:lnSpc>
              <a:buClrTx/>
              <a:buSzTx/>
            </a:pPr>
            <a:r>
              <a:rPr lang="en-US" altLang="zh-CN" i="1" dirty="0">
                <a:solidFill>
                  <a:schemeClr val="accent2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400" dirty="0">
                <a:latin typeface="Cambria" panose="02040503050406030204" pitchFamily="18" charset="0"/>
              </a:rPr>
              <a:t>Define one/couple of test cases for each class</a:t>
            </a:r>
          </a:p>
          <a:p>
            <a:pPr lvl="1">
              <a:lnSpc>
                <a:spcPts val="2600"/>
              </a:lnSpc>
              <a:buClrTx/>
              <a:buFontTx/>
              <a:buNone/>
            </a:pPr>
            <a:r>
              <a:rPr lang="en-US" altLang="zh-CN" sz="2000" i="1" dirty="0">
                <a:solidFill>
                  <a:srgbClr val="FF0000"/>
                </a:solidFill>
                <a:latin typeface="Cambria" panose="02040503050406030204" pitchFamily="18" charset="0"/>
              </a:rPr>
              <a:t>Test cases that cover valid classes</a:t>
            </a:r>
          </a:p>
          <a:p>
            <a:pPr lvl="1">
              <a:lnSpc>
                <a:spcPts val="2600"/>
              </a:lnSpc>
              <a:buClrTx/>
              <a:buFontTx/>
              <a:buNone/>
            </a:pPr>
            <a:r>
              <a:rPr lang="en-US" altLang="zh-CN" sz="2000" i="1" dirty="0">
                <a:solidFill>
                  <a:srgbClr val="FF0000"/>
                </a:solidFill>
                <a:latin typeface="Cambria" panose="02040503050406030204" pitchFamily="18" charset="0"/>
              </a:rPr>
              <a:t>Test cases that cover at most one invalid class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658080" y="3061440"/>
              <a:ext cx="7882560" cy="31899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7640" y="3051360"/>
                <a:ext cx="7898400" cy="320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2173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3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228600"/>
            <a:ext cx="7543800" cy="457200"/>
          </a:xfrm>
        </p:spPr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Equivalence Partitioning Example 1</a:t>
            </a:r>
          </a:p>
        </p:txBody>
      </p:sp>
      <p:sp>
        <p:nvSpPr>
          <p:cNvPr id="251907" name="Text Box 3"/>
          <p:cNvSpPr txBox="1">
            <a:spLocks noChangeArrowheads="1"/>
          </p:cNvSpPr>
          <p:nvPr/>
        </p:nvSpPr>
        <p:spPr bwMode="auto">
          <a:xfrm>
            <a:off x="533400" y="1447800"/>
            <a:ext cx="8153400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25000"/>
              </a:lnSpc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2"/>
              <a:buNone/>
            </a:pPr>
            <a:r>
              <a:rPr lang="en-GB" altLang="zh-CN" sz="2000" b="1" dirty="0">
                <a:effectLst/>
                <a:latin typeface="Cambria" panose="02040503050406030204" pitchFamily="18" charset="0"/>
              </a:rPr>
              <a:t>Partition system inputs </a:t>
            </a:r>
            <a:r>
              <a:rPr lang="en-GB" altLang="zh-CN" sz="2000" dirty="0">
                <a:effectLst/>
                <a:latin typeface="Cambria" panose="02040503050406030204" pitchFamily="18" charset="0"/>
              </a:rPr>
              <a:t>into groups (partitions) that should </a:t>
            </a:r>
            <a:r>
              <a:rPr lang="en-GB" altLang="zh-CN" sz="2000" dirty="0" smtClean="0">
                <a:effectLst/>
                <a:latin typeface="Cambria" panose="02040503050406030204" pitchFamily="18" charset="0"/>
              </a:rPr>
              <a:t>cause</a:t>
            </a:r>
            <a:endParaRPr lang="en-GB" altLang="zh-CN" sz="2000" b="1" dirty="0" smtClean="0">
              <a:latin typeface="Cambria" panose="02040503050406030204" pitchFamily="18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2"/>
              <a:buNone/>
            </a:pPr>
            <a:r>
              <a:rPr lang="en-GB" altLang="zh-CN" sz="2000" b="1" dirty="0" smtClean="0">
                <a:effectLst/>
                <a:latin typeface="Cambria" panose="02040503050406030204" pitchFamily="18" charset="0"/>
              </a:rPr>
              <a:t>equivalent </a:t>
            </a:r>
            <a:r>
              <a:rPr lang="en-GB" altLang="zh-CN" sz="2000" b="1" dirty="0">
                <a:effectLst/>
                <a:latin typeface="Cambria" panose="02040503050406030204" pitchFamily="18" charset="0"/>
              </a:rPr>
              <a:t>behaviour</a:t>
            </a:r>
            <a:r>
              <a:rPr lang="en-GB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, </a:t>
            </a:r>
            <a:r>
              <a:rPr lang="en-GB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GB" altLang="zh-CN" sz="2000" dirty="0">
                <a:effectLst/>
                <a:latin typeface="Cambria" panose="02040503050406030204" pitchFamily="18" charset="0"/>
              </a:rPr>
              <a:t>nclude both</a:t>
            </a:r>
            <a:r>
              <a:rPr lang="en-GB" altLang="zh-CN" sz="2000" b="1" dirty="0">
                <a:effectLst/>
                <a:latin typeface="Cambria" panose="02040503050406030204" pitchFamily="18" charset="0"/>
              </a:rPr>
              <a:t> valid </a:t>
            </a:r>
            <a:r>
              <a:rPr lang="en-GB" altLang="zh-CN" sz="2000" dirty="0">
                <a:effectLst/>
                <a:latin typeface="Cambria" panose="02040503050406030204" pitchFamily="18" charset="0"/>
              </a:rPr>
              <a:t>and </a:t>
            </a:r>
            <a:r>
              <a:rPr lang="en-GB" altLang="zh-CN" sz="2000" b="1" dirty="0">
                <a:effectLst/>
                <a:latin typeface="Cambria" panose="02040503050406030204" pitchFamily="18" charset="0"/>
              </a:rPr>
              <a:t>invalid </a:t>
            </a:r>
            <a:r>
              <a:rPr lang="en-GB" altLang="zh-CN" sz="2000" dirty="0">
                <a:effectLst/>
                <a:latin typeface="Cambria" panose="02040503050406030204" pitchFamily="18" charset="0"/>
              </a:rPr>
              <a:t>inputs.</a:t>
            </a:r>
          </a:p>
          <a:p>
            <a:pPr lvl="1">
              <a:lnSpc>
                <a:spcPct val="125000"/>
              </a:lnSpc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2"/>
              <a:buNone/>
            </a:pPr>
            <a:endParaRPr lang="en-GB" altLang="zh-CN" sz="2000" i="1" dirty="0" smtClean="0">
              <a:solidFill>
                <a:srgbClr val="133984"/>
              </a:solidFill>
              <a:effectLst/>
              <a:latin typeface="Cambria" panose="02040503050406030204" pitchFamily="18" charset="0"/>
            </a:endParaRPr>
          </a:p>
          <a:p>
            <a:pPr lvl="1">
              <a:lnSpc>
                <a:spcPct val="125000"/>
              </a:lnSpc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2"/>
              <a:buNone/>
            </a:pPr>
            <a:r>
              <a:rPr lang="en-GB" altLang="zh-CN" sz="2000" i="1" dirty="0" smtClean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If </a:t>
            </a:r>
            <a:r>
              <a:rPr lang="en-GB" altLang="zh-CN" sz="2000" i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input is a 5-digit integer between 10,000 and 99,999, </a:t>
            </a:r>
          </a:p>
          <a:p>
            <a:pPr lvl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SzPct val="125000"/>
            </a:pPr>
            <a:r>
              <a:rPr lang="en-GB" altLang="zh-CN" sz="2000" i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Equivalence partitions are:</a:t>
            </a:r>
          </a:p>
          <a:p>
            <a:pPr lvl="1" algn="ctr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SzPct val="125000"/>
            </a:pPr>
            <a:r>
              <a:rPr lang="en-GB" altLang="zh-CN" sz="2000" i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&lt; 10,000           10,000 - 99,999         &gt; 99,999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369720" y="2450160"/>
              <a:ext cx="6772680" cy="21297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000" y="2440080"/>
                <a:ext cx="6792120" cy="214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4305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28600"/>
            <a:ext cx="7848600" cy="685800"/>
          </a:xfrm>
        </p:spPr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Equivalence Partitioning Example 2</a:t>
            </a:r>
          </a:p>
        </p:txBody>
      </p:sp>
      <p:sp>
        <p:nvSpPr>
          <p:cNvPr id="252931" name="Text Box 3"/>
          <p:cNvSpPr txBox="1">
            <a:spLocks noChangeArrowheads="1"/>
          </p:cNvSpPr>
          <p:nvPr/>
        </p:nvSpPr>
        <p:spPr bwMode="auto">
          <a:xfrm>
            <a:off x="457200" y="1447800"/>
            <a:ext cx="8001000" cy="294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Identify (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multiple sets of disjoint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) equivalence classes for the following program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specification fragment</a:t>
            </a:r>
            <a:r>
              <a:rPr lang="en-US" altLang="zh-CN" sz="2000" b="1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  <a:endParaRPr lang="en-US" altLang="zh-CN" sz="2000" b="1" dirty="0" smtClean="0">
              <a:solidFill>
                <a:srgbClr val="133984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b="1" dirty="0" smtClean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City 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Tax Specification:</a:t>
            </a: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1. </a:t>
            </a:r>
            <a:r>
              <a:rPr lang="en-US" altLang="zh-CN" sz="2000" i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If gross pay is no more than $30,000, the tax is 1%.</a:t>
            </a: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i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2. If gross pay is more than $30,000, but no more than $50,000, the tax is 5%.</a:t>
            </a: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i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3. If gross pay is more than $50,000, the tax is 15%.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324720" y="1059120"/>
              <a:ext cx="8676360" cy="56178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440" y="1051560"/>
                <a:ext cx="8694360" cy="563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6672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How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6822" y="1800285"/>
            <a:ext cx="815795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1:            The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basic concepts and theories of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2-3:        Principles of Testing</a:t>
            </a:r>
            <a:endParaRPr lang="en-US" altLang="zh-CN" dirty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4-5:       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Black Box Testing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	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6-7:        White Box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8: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           Unit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9:            Integration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10-11:  	System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12:        	Regression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13-14:	Software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Testing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Management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15:	International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and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Local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16:	Future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of Testing</a:t>
            </a:r>
          </a:p>
          <a:p>
            <a:endParaRPr lang="en-US" altLang="zh-CN" dirty="0" smtClean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95800" y="1229380"/>
            <a:ext cx="2933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16 Weeks Plan</a:t>
            </a:r>
            <a:endParaRPr lang="zh-CN" altLang="en-US" sz="28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05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sp>
        <p:nvSpPr>
          <p:cNvPr id="248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39825" y="196980"/>
            <a:ext cx="7162800" cy="457200"/>
          </a:xfrm>
        </p:spPr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Equivalence Partitioning 3</a:t>
            </a:r>
          </a:p>
        </p:txBody>
      </p:sp>
      <p:sp>
        <p:nvSpPr>
          <p:cNvPr id="248844" name="Freeform 12"/>
          <p:cNvSpPr>
            <a:spLocks/>
          </p:cNvSpPr>
          <p:nvPr/>
        </p:nvSpPr>
        <p:spPr bwMode="auto">
          <a:xfrm>
            <a:off x="2227263" y="4693302"/>
            <a:ext cx="5302250" cy="685800"/>
          </a:xfrm>
          <a:custGeom>
            <a:avLst/>
            <a:gdLst>
              <a:gd name="T0" fmla="*/ 1344 w 3340"/>
              <a:gd name="T1" fmla="*/ 37 h 666"/>
              <a:gd name="T2" fmla="*/ 757 w 3340"/>
              <a:gd name="T3" fmla="*/ 5 h 666"/>
              <a:gd name="T4" fmla="*/ 256 w 3340"/>
              <a:gd name="T5" fmla="*/ 58 h 666"/>
              <a:gd name="T6" fmla="*/ 0 w 3340"/>
              <a:gd name="T7" fmla="*/ 197 h 666"/>
              <a:gd name="T8" fmla="*/ 10 w 3340"/>
              <a:gd name="T9" fmla="*/ 282 h 666"/>
              <a:gd name="T10" fmla="*/ 501 w 3340"/>
              <a:gd name="T11" fmla="*/ 549 h 666"/>
              <a:gd name="T12" fmla="*/ 1312 w 3340"/>
              <a:gd name="T13" fmla="*/ 624 h 666"/>
              <a:gd name="T14" fmla="*/ 1813 w 3340"/>
              <a:gd name="T15" fmla="*/ 666 h 666"/>
              <a:gd name="T16" fmla="*/ 2250 w 3340"/>
              <a:gd name="T17" fmla="*/ 656 h 666"/>
              <a:gd name="T18" fmla="*/ 2688 w 3340"/>
              <a:gd name="T19" fmla="*/ 581 h 666"/>
              <a:gd name="T20" fmla="*/ 2997 w 3340"/>
              <a:gd name="T21" fmla="*/ 528 h 666"/>
              <a:gd name="T22" fmla="*/ 3242 w 3340"/>
              <a:gd name="T23" fmla="*/ 421 h 666"/>
              <a:gd name="T24" fmla="*/ 3338 w 3340"/>
              <a:gd name="T25" fmla="*/ 325 h 666"/>
              <a:gd name="T26" fmla="*/ 3328 w 3340"/>
              <a:gd name="T27" fmla="*/ 218 h 666"/>
              <a:gd name="T28" fmla="*/ 2976 w 3340"/>
              <a:gd name="T29" fmla="*/ 101 h 666"/>
              <a:gd name="T30" fmla="*/ 2016 w 3340"/>
              <a:gd name="T31" fmla="*/ 26 h 666"/>
              <a:gd name="T32" fmla="*/ 1642 w 3340"/>
              <a:gd name="T33" fmla="*/ 37 h 666"/>
              <a:gd name="T34" fmla="*/ 1493 w 3340"/>
              <a:gd name="T35" fmla="*/ 26 h 666"/>
              <a:gd name="T36" fmla="*/ 1418 w 3340"/>
              <a:gd name="T37" fmla="*/ 26 h 666"/>
              <a:gd name="T38" fmla="*/ 1344 w 3340"/>
              <a:gd name="T39" fmla="*/ 37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40" h="666">
                <a:moveTo>
                  <a:pt x="1344" y="37"/>
                </a:moveTo>
                <a:cubicBezTo>
                  <a:pt x="1148" y="26"/>
                  <a:pt x="952" y="10"/>
                  <a:pt x="757" y="5"/>
                </a:cubicBezTo>
                <a:cubicBezTo>
                  <a:pt x="588" y="0"/>
                  <a:pt x="422" y="38"/>
                  <a:pt x="256" y="58"/>
                </a:cubicBezTo>
                <a:cubicBezTo>
                  <a:pt x="72" y="112"/>
                  <a:pt x="50" y="69"/>
                  <a:pt x="0" y="197"/>
                </a:cubicBezTo>
                <a:cubicBezTo>
                  <a:pt x="3" y="225"/>
                  <a:pt x="2" y="254"/>
                  <a:pt x="10" y="282"/>
                </a:cubicBezTo>
                <a:cubicBezTo>
                  <a:pt x="67" y="486"/>
                  <a:pt x="324" y="530"/>
                  <a:pt x="501" y="549"/>
                </a:cubicBezTo>
                <a:cubicBezTo>
                  <a:pt x="764" y="603"/>
                  <a:pt x="1044" y="610"/>
                  <a:pt x="1312" y="624"/>
                </a:cubicBezTo>
                <a:cubicBezTo>
                  <a:pt x="1479" y="641"/>
                  <a:pt x="1645" y="657"/>
                  <a:pt x="1813" y="666"/>
                </a:cubicBezTo>
                <a:cubicBezTo>
                  <a:pt x="1958" y="662"/>
                  <a:pt x="2104" y="662"/>
                  <a:pt x="2250" y="656"/>
                </a:cubicBezTo>
                <a:cubicBezTo>
                  <a:pt x="2395" y="649"/>
                  <a:pt x="2540" y="593"/>
                  <a:pt x="2688" y="581"/>
                </a:cubicBezTo>
                <a:cubicBezTo>
                  <a:pt x="2790" y="559"/>
                  <a:pt x="2997" y="528"/>
                  <a:pt x="2997" y="528"/>
                </a:cubicBezTo>
                <a:cubicBezTo>
                  <a:pt x="3074" y="488"/>
                  <a:pt x="3175" y="476"/>
                  <a:pt x="3242" y="421"/>
                </a:cubicBezTo>
                <a:cubicBezTo>
                  <a:pt x="3276" y="391"/>
                  <a:pt x="3306" y="357"/>
                  <a:pt x="3338" y="325"/>
                </a:cubicBezTo>
                <a:cubicBezTo>
                  <a:pt x="3334" y="289"/>
                  <a:pt x="3340" y="251"/>
                  <a:pt x="3328" y="218"/>
                </a:cubicBezTo>
                <a:cubicBezTo>
                  <a:pt x="3292" y="118"/>
                  <a:pt x="3052" y="107"/>
                  <a:pt x="2976" y="101"/>
                </a:cubicBezTo>
                <a:cubicBezTo>
                  <a:pt x="2757" y="81"/>
                  <a:pt x="2236" y="27"/>
                  <a:pt x="2016" y="26"/>
                </a:cubicBezTo>
                <a:cubicBezTo>
                  <a:pt x="1793" y="15"/>
                  <a:pt x="1729" y="37"/>
                  <a:pt x="1642" y="37"/>
                </a:cubicBezTo>
                <a:cubicBezTo>
                  <a:pt x="1562" y="28"/>
                  <a:pt x="1545" y="46"/>
                  <a:pt x="1493" y="26"/>
                </a:cubicBezTo>
                <a:cubicBezTo>
                  <a:pt x="1457" y="12"/>
                  <a:pt x="1418" y="26"/>
                  <a:pt x="1418" y="26"/>
                </a:cubicBezTo>
                <a:cubicBezTo>
                  <a:pt x="1350" y="37"/>
                  <a:pt x="1375" y="37"/>
                  <a:pt x="1344" y="37"/>
                </a:cubicBezTo>
                <a:close/>
              </a:path>
            </a:pathLst>
          </a:custGeom>
          <a:solidFill>
            <a:srgbClr val="CCFFCC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sp>
        <p:nvSpPr>
          <p:cNvPr id="248845" name="Text Box 13"/>
          <p:cNvSpPr txBox="1">
            <a:spLocks noChangeArrowheads="1"/>
          </p:cNvSpPr>
          <p:nvPr/>
        </p:nvSpPr>
        <p:spPr bwMode="auto">
          <a:xfrm>
            <a:off x="2163763" y="4767915"/>
            <a:ext cx="1947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not member of set</a:t>
            </a:r>
          </a:p>
        </p:txBody>
      </p:sp>
      <p:sp>
        <p:nvSpPr>
          <p:cNvPr id="248846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419100" y="1198564"/>
            <a:ext cx="8382000" cy="30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 marL="0" indent="0">
              <a:lnSpc>
                <a:spcPts val="2600"/>
              </a:lnSpc>
              <a:buClrTx/>
              <a:buSzTx/>
              <a:buNone/>
            </a:pPr>
            <a:r>
              <a:rPr lang="zh-CN" altLang="en-US" sz="2000" dirty="0">
                <a:latin typeface="Cambria" panose="02040503050406030204" pitchFamily="18" charset="0"/>
              </a:rPr>
              <a:t>1. </a:t>
            </a:r>
            <a:r>
              <a:rPr lang="en-US" altLang="zh-CN" sz="2000" dirty="0">
                <a:latin typeface="Cambria" panose="02040503050406030204" pitchFamily="18" charset="0"/>
              </a:rPr>
              <a:t>If input is a range, one valid and two invalid equivalence classes:</a:t>
            </a:r>
          </a:p>
        </p:txBody>
      </p:sp>
      <p:sp>
        <p:nvSpPr>
          <p:cNvPr id="248847" name="Rectangle 15"/>
          <p:cNvSpPr>
            <a:spLocks noChangeArrowheads="1"/>
          </p:cNvSpPr>
          <p:nvPr/>
        </p:nvSpPr>
        <p:spPr bwMode="auto">
          <a:xfrm>
            <a:off x="423863" y="2590800"/>
            <a:ext cx="8382000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ts val="5800"/>
              </a:spcBef>
              <a:buNone/>
            </a:pPr>
            <a:r>
              <a:rPr lang="zh-CN" altLang="en-US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2. 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If input is a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 specific value, one valid and two invalid 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equivalence classes:</a:t>
            </a:r>
          </a:p>
        </p:txBody>
      </p:sp>
      <p:sp>
        <p:nvSpPr>
          <p:cNvPr id="248848" name="Rectangle 16"/>
          <p:cNvSpPr>
            <a:spLocks noChangeArrowheads="1"/>
          </p:cNvSpPr>
          <p:nvPr/>
        </p:nvSpPr>
        <p:spPr bwMode="auto">
          <a:xfrm>
            <a:off x="416532" y="4267200"/>
            <a:ext cx="861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ts val="5800"/>
              </a:spcBef>
              <a:buNone/>
            </a:pPr>
            <a:r>
              <a:rPr lang="zh-CN" altLang="en-US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3. 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If input is a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 set of related values, one valid and one invalid class:</a:t>
            </a:r>
          </a:p>
        </p:txBody>
      </p:sp>
      <p:sp>
        <p:nvSpPr>
          <p:cNvPr id="248849" name="Rectangle 17"/>
          <p:cNvSpPr>
            <a:spLocks noChangeArrowheads="1"/>
          </p:cNvSpPr>
          <p:nvPr/>
        </p:nvSpPr>
        <p:spPr bwMode="auto">
          <a:xfrm>
            <a:off x="423863" y="5495925"/>
            <a:ext cx="8001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spcBef>
                <a:spcPts val="5800"/>
              </a:spcBef>
              <a:buNone/>
            </a:pPr>
            <a:r>
              <a:rPr lang="zh-CN" altLang="en-US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4. 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If input is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 Boolean, one valid and one invalid class:</a:t>
            </a:r>
          </a:p>
        </p:txBody>
      </p:sp>
      <p:grpSp>
        <p:nvGrpSpPr>
          <p:cNvPr id="248850" name="Group 18"/>
          <p:cNvGrpSpPr>
            <a:grpSpLocks/>
          </p:cNvGrpSpPr>
          <p:nvPr/>
        </p:nvGrpSpPr>
        <p:grpSpPr bwMode="auto">
          <a:xfrm>
            <a:off x="1482725" y="1908173"/>
            <a:ext cx="6019800" cy="168275"/>
            <a:chOff x="912" y="1174"/>
            <a:chExt cx="3792" cy="106"/>
          </a:xfrm>
        </p:grpSpPr>
        <p:sp>
          <p:nvSpPr>
            <p:cNvPr id="248851" name="Line 19"/>
            <p:cNvSpPr>
              <a:spLocks noChangeShapeType="1"/>
            </p:cNvSpPr>
            <p:nvPr/>
          </p:nvSpPr>
          <p:spPr bwMode="auto">
            <a:xfrm>
              <a:off x="912" y="1227"/>
              <a:ext cx="37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48852" name="Rectangle 20" descr="Light upward diagonal"/>
            <p:cNvSpPr>
              <a:spLocks noChangeArrowheads="1"/>
            </p:cNvSpPr>
            <p:nvPr/>
          </p:nvSpPr>
          <p:spPr bwMode="auto">
            <a:xfrm>
              <a:off x="2112" y="1174"/>
              <a:ext cx="1392" cy="106"/>
            </a:xfrm>
            <a:prstGeom prst="rect">
              <a:avLst/>
            </a:prstGeom>
            <a:pattFill prst="ltUpDiag">
              <a:fgClr>
                <a:schemeClr val="accent2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248853" name="Group 21"/>
          <p:cNvGrpSpPr>
            <a:grpSpLocks/>
          </p:cNvGrpSpPr>
          <p:nvPr/>
        </p:nvGrpSpPr>
        <p:grpSpPr bwMode="auto">
          <a:xfrm>
            <a:off x="3378200" y="1670048"/>
            <a:ext cx="2230438" cy="917575"/>
            <a:chOff x="2178" y="1024"/>
            <a:chExt cx="1405" cy="578"/>
          </a:xfrm>
        </p:grpSpPr>
        <p:sp>
          <p:nvSpPr>
            <p:cNvPr id="248854" name="Freeform 22"/>
            <p:cNvSpPr>
              <a:spLocks/>
            </p:cNvSpPr>
            <p:nvPr/>
          </p:nvSpPr>
          <p:spPr bwMode="auto">
            <a:xfrm>
              <a:off x="2178" y="1024"/>
              <a:ext cx="1405" cy="414"/>
            </a:xfrm>
            <a:custGeom>
              <a:avLst/>
              <a:gdLst>
                <a:gd name="T0" fmla="*/ 675 w 1405"/>
                <a:gd name="T1" fmla="*/ 11 h 414"/>
                <a:gd name="T2" fmla="*/ 35 w 1405"/>
                <a:gd name="T3" fmla="*/ 85 h 414"/>
                <a:gd name="T4" fmla="*/ 3 w 1405"/>
                <a:gd name="T5" fmla="*/ 149 h 414"/>
                <a:gd name="T6" fmla="*/ 25 w 1405"/>
                <a:gd name="T7" fmla="*/ 331 h 414"/>
                <a:gd name="T8" fmla="*/ 185 w 1405"/>
                <a:gd name="T9" fmla="*/ 352 h 414"/>
                <a:gd name="T10" fmla="*/ 377 w 1405"/>
                <a:gd name="T11" fmla="*/ 352 h 414"/>
                <a:gd name="T12" fmla="*/ 686 w 1405"/>
                <a:gd name="T13" fmla="*/ 363 h 414"/>
                <a:gd name="T14" fmla="*/ 1027 w 1405"/>
                <a:gd name="T15" fmla="*/ 384 h 414"/>
                <a:gd name="T16" fmla="*/ 1251 w 1405"/>
                <a:gd name="T17" fmla="*/ 352 h 414"/>
                <a:gd name="T18" fmla="*/ 1315 w 1405"/>
                <a:gd name="T19" fmla="*/ 331 h 414"/>
                <a:gd name="T20" fmla="*/ 1347 w 1405"/>
                <a:gd name="T21" fmla="*/ 320 h 414"/>
                <a:gd name="T22" fmla="*/ 1401 w 1405"/>
                <a:gd name="T23" fmla="*/ 235 h 414"/>
                <a:gd name="T24" fmla="*/ 1387 w 1405"/>
                <a:gd name="T25" fmla="*/ 125 h 414"/>
                <a:gd name="T26" fmla="*/ 1305 w 1405"/>
                <a:gd name="T27" fmla="*/ 85 h 414"/>
                <a:gd name="T28" fmla="*/ 1027 w 1405"/>
                <a:gd name="T29" fmla="*/ 32 h 414"/>
                <a:gd name="T30" fmla="*/ 761 w 1405"/>
                <a:gd name="T31" fmla="*/ 0 h 414"/>
                <a:gd name="T32" fmla="*/ 675 w 1405"/>
                <a:gd name="T33" fmla="*/ 11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05" h="414">
                  <a:moveTo>
                    <a:pt x="675" y="11"/>
                  </a:moveTo>
                  <a:cubicBezTo>
                    <a:pt x="474" y="24"/>
                    <a:pt x="232" y="23"/>
                    <a:pt x="35" y="85"/>
                  </a:cubicBezTo>
                  <a:cubicBezTo>
                    <a:pt x="27" y="96"/>
                    <a:pt x="0" y="131"/>
                    <a:pt x="3" y="149"/>
                  </a:cubicBezTo>
                  <a:cubicBezTo>
                    <a:pt x="9" y="206"/>
                    <a:pt x="2" y="278"/>
                    <a:pt x="25" y="331"/>
                  </a:cubicBezTo>
                  <a:cubicBezTo>
                    <a:pt x="29" y="341"/>
                    <a:pt x="176" y="344"/>
                    <a:pt x="185" y="352"/>
                  </a:cubicBezTo>
                  <a:cubicBezTo>
                    <a:pt x="247" y="414"/>
                    <a:pt x="294" y="339"/>
                    <a:pt x="377" y="352"/>
                  </a:cubicBezTo>
                  <a:cubicBezTo>
                    <a:pt x="494" y="348"/>
                    <a:pt x="569" y="372"/>
                    <a:pt x="686" y="363"/>
                  </a:cubicBezTo>
                  <a:cubicBezTo>
                    <a:pt x="799" y="353"/>
                    <a:pt x="914" y="400"/>
                    <a:pt x="1027" y="384"/>
                  </a:cubicBezTo>
                  <a:cubicBezTo>
                    <a:pt x="1096" y="373"/>
                    <a:pt x="1183" y="374"/>
                    <a:pt x="1251" y="352"/>
                  </a:cubicBezTo>
                  <a:cubicBezTo>
                    <a:pt x="1272" y="345"/>
                    <a:pt x="1293" y="338"/>
                    <a:pt x="1315" y="331"/>
                  </a:cubicBezTo>
                  <a:cubicBezTo>
                    <a:pt x="1325" y="327"/>
                    <a:pt x="1347" y="320"/>
                    <a:pt x="1347" y="320"/>
                  </a:cubicBezTo>
                  <a:cubicBezTo>
                    <a:pt x="1374" y="293"/>
                    <a:pt x="1388" y="271"/>
                    <a:pt x="1401" y="235"/>
                  </a:cubicBezTo>
                  <a:cubicBezTo>
                    <a:pt x="1405" y="203"/>
                    <a:pt x="1402" y="149"/>
                    <a:pt x="1387" y="125"/>
                  </a:cubicBezTo>
                  <a:cubicBezTo>
                    <a:pt x="1371" y="100"/>
                    <a:pt x="1364" y="100"/>
                    <a:pt x="1305" y="85"/>
                  </a:cubicBezTo>
                  <a:cubicBezTo>
                    <a:pt x="1242" y="25"/>
                    <a:pt x="1096" y="36"/>
                    <a:pt x="1027" y="32"/>
                  </a:cubicBezTo>
                  <a:cubicBezTo>
                    <a:pt x="938" y="16"/>
                    <a:pt x="849" y="11"/>
                    <a:pt x="761" y="0"/>
                  </a:cubicBezTo>
                  <a:cubicBezTo>
                    <a:pt x="689" y="12"/>
                    <a:pt x="718" y="11"/>
                    <a:pt x="675" y="11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48855" name="Text Box 23"/>
            <p:cNvSpPr txBox="1">
              <a:spLocks noChangeArrowheads="1"/>
            </p:cNvSpPr>
            <p:nvPr/>
          </p:nvSpPr>
          <p:spPr bwMode="auto">
            <a:xfrm>
              <a:off x="2619" y="1390"/>
              <a:ext cx="61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1339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in range</a:t>
              </a:r>
            </a:p>
          </p:txBody>
        </p:sp>
      </p:grpSp>
      <p:grpSp>
        <p:nvGrpSpPr>
          <p:cNvPr id="248856" name="Group 24"/>
          <p:cNvGrpSpPr>
            <a:grpSpLocks/>
          </p:cNvGrpSpPr>
          <p:nvPr/>
        </p:nvGrpSpPr>
        <p:grpSpPr bwMode="auto">
          <a:xfrm>
            <a:off x="5594350" y="1568448"/>
            <a:ext cx="2227263" cy="1020763"/>
            <a:chOff x="3574" y="960"/>
            <a:chExt cx="1403" cy="643"/>
          </a:xfrm>
        </p:grpSpPr>
        <p:sp>
          <p:nvSpPr>
            <p:cNvPr id="248857" name="Freeform 25"/>
            <p:cNvSpPr>
              <a:spLocks/>
            </p:cNvSpPr>
            <p:nvPr/>
          </p:nvSpPr>
          <p:spPr bwMode="auto">
            <a:xfrm>
              <a:off x="3574" y="960"/>
              <a:ext cx="1403" cy="432"/>
            </a:xfrm>
            <a:custGeom>
              <a:avLst/>
              <a:gdLst>
                <a:gd name="T0" fmla="*/ 527 w 1403"/>
                <a:gd name="T1" fmla="*/ 100 h 432"/>
                <a:gd name="T2" fmla="*/ 58 w 1403"/>
                <a:gd name="T3" fmla="*/ 156 h 432"/>
                <a:gd name="T4" fmla="*/ 29 w 1403"/>
                <a:gd name="T5" fmla="*/ 179 h 432"/>
                <a:gd name="T6" fmla="*/ 21 w 1403"/>
                <a:gd name="T7" fmla="*/ 203 h 432"/>
                <a:gd name="T8" fmla="*/ 5 w 1403"/>
                <a:gd name="T9" fmla="*/ 252 h 432"/>
                <a:gd name="T10" fmla="*/ 15 w 1403"/>
                <a:gd name="T11" fmla="*/ 347 h 432"/>
                <a:gd name="T12" fmla="*/ 111 w 1403"/>
                <a:gd name="T13" fmla="*/ 384 h 432"/>
                <a:gd name="T14" fmla="*/ 474 w 1403"/>
                <a:gd name="T15" fmla="*/ 422 h 432"/>
                <a:gd name="T16" fmla="*/ 613 w 1403"/>
                <a:gd name="T17" fmla="*/ 432 h 432"/>
                <a:gd name="T18" fmla="*/ 965 w 1403"/>
                <a:gd name="T19" fmla="*/ 422 h 432"/>
                <a:gd name="T20" fmla="*/ 1093 w 1403"/>
                <a:gd name="T21" fmla="*/ 394 h 432"/>
                <a:gd name="T22" fmla="*/ 1391 w 1403"/>
                <a:gd name="T23" fmla="*/ 356 h 432"/>
                <a:gd name="T24" fmla="*/ 1402 w 1403"/>
                <a:gd name="T25" fmla="*/ 290 h 432"/>
                <a:gd name="T26" fmla="*/ 687 w 1403"/>
                <a:gd name="T27" fmla="*/ 100 h 432"/>
                <a:gd name="T28" fmla="*/ 527 w 1403"/>
                <a:gd name="T29" fmla="*/ 10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3" h="432">
                  <a:moveTo>
                    <a:pt x="527" y="100"/>
                  </a:moveTo>
                  <a:cubicBezTo>
                    <a:pt x="497" y="100"/>
                    <a:pt x="114" y="80"/>
                    <a:pt x="58" y="156"/>
                  </a:cubicBezTo>
                  <a:cubicBezTo>
                    <a:pt x="54" y="169"/>
                    <a:pt x="35" y="166"/>
                    <a:pt x="29" y="179"/>
                  </a:cubicBezTo>
                  <a:cubicBezTo>
                    <a:pt x="25" y="187"/>
                    <a:pt x="24" y="191"/>
                    <a:pt x="21" y="203"/>
                  </a:cubicBezTo>
                  <a:cubicBezTo>
                    <a:pt x="17" y="214"/>
                    <a:pt x="6" y="228"/>
                    <a:pt x="5" y="252"/>
                  </a:cubicBezTo>
                  <a:cubicBezTo>
                    <a:pt x="8" y="283"/>
                    <a:pt x="0" y="317"/>
                    <a:pt x="15" y="347"/>
                  </a:cubicBezTo>
                  <a:cubicBezTo>
                    <a:pt x="26" y="368"/>
                    <a:pt x="86" y="380"/>
                    <a:pt x="111" y="384"/>
                  </a:cubicBezTo>
                  <a:cubicBezTo>
                    <a:pt x="236" y="404"/>
                    <a:pt x="343" y="414"/>
                    <a:pt x="474" y="422"/>
                  </a:cubicBezTo>
                  <a:cubicBezTo>
                    <a:pt x="520" y="425"/>
                    <a:pt x="566" y="428"/>
                    <a:pt x="613" y="432"/>
                  </a:cubicBezTo>
                  <a:cubicBezTo>
                    <a:pt x="730" y="428"/>
                    <a:pt x="847" y="428"/>
                    <a:pt x="965" y="422"/>
                  </a:cubicBezTo>
                  <a:cubicBezTo>
                    <a:pt x="1006" y="420"/>
                    <a:pt x="1051" y="398"/>
                    <a:pt x="1093" y="394"/>
                  </a:cubicBezTo>
                  <a:cubicBezTo>
                    <a:pt x="1193" y="382"/>
                    <a:pt x="1294" y="385"/>
                    <a:pt x="1391" y="356"/>
                  </a:cubicBezTo>
                  <a:cubicBezTo>
                    <a:pt x="1394" y="333"/>
                    <a:pt x="1403" y="311"/>
                    <a:pt x="1402" y="290"/>
                  </a:cubicBezTo>
                  <a:cubicBezTo>
                    <a:pt x="1382" y="0"/>
                    <a:pt x="831" y="101"/>
                    <a:pt x="687" y="100"/>
                  </a:cubicBezTo>
                  <a:cubicBezTo>
                    <a:pt x="623" y="81"/>
                    <a:pt x="593" y="72"/>
                    <a:pt x="527" y="10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48858" name="Text Box 26"/>
            <p:cNvSpPr txBox="1">
              <a:spLocks noChangeArrowheads="1"/>
            </p:cNvSpPr>
            <p:nvPr/>
          </p:nvSpPr>
          <p:spPr bwMode="auto">
            <a:xfrm>
              <a:off x="3702" y="1391"/>
              <a:ext cx="1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1339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greater than range</a:t>
              </a:r>
            </a:p>
          </p:txBody>
        </p:sp>
      </p:grpSp>
      <p:grpSp>
        <p:nvGrpSpPr>
          <p:cNvPr id="248859" name="Group 27"/>
          <p:cNvGrpSpPr>
            <a:grpSpLocks/>
          </p:cNvGrpSpPr>
          <p:nvPr/>
        </p:nvGrpSpPr>
        <p:grpSpPr bwMode="auto">
          <a:xfrm>
            <a:off x="1219200" y="1697037"/>
            <a:ext cx="2163763" cy="893763"/>
            <a:chOff x="818" y="1041"/>
            <a:chExt cx="1363" cy="563"/>
          </a:xfrm>
        </p:grpSpPr>
        <p:sp>
          <p:nvSpPr>
            <p:cNvPr id="248860" name="Freeform 28"/>
            <p:cNvSpPr>
              <a:spLocks/>
            </p:cNvSpPr>
            <p:nvPr/>
          </p:nvSpPr>
          <p:spPr bwMode="auto">
            <a:xfrm>
              <a:off x="818" y="1041"/>
              <a:ext cx="1363" cy="351"/>
            </a:xfrm>
            <a:custGeom>
              <a:avLst/>
              <a:gdLst>
                <a:gd name="T0" fmla="*/ 1363 w 1363"/>
                <a:gd name="T1" fmla="*/ 178 h 351"/>
                <a:gd name="T2" fmla="*/ 1347 w 1363"/>
                <a:gd name="T3" fmla="*/ 103 h 351"/>
                <a:gd name="T4" fmla="*/ 1294 w 1363"/>
                <a:gd name="T5" fmla="*/ 52 h 351"/>
                <a:gd name="T6" fmla="*/ 1033 w 1363"/>
                <a:gd name="T7" fmla="*/ 20 h 351"/>
                <a:gd name="T8" fmla="*/ 222 w 1363"/>
                <a:gd name="T9" fmla="*/ 30 h 351"/>
                <a:gd name="T10" fmla="*/ 83 w 1363"/>
                <a:gd name="T11" fmla="*/ 122 h 351"/>
                <a:gd name="T12" fmla="*/ 467 w 1363"/>
                <a:gd name="T13" fmla="*/ 333 h 351"/>
                <a:gd name="T14" fmla="*/ 873 w 1363"/>
                <a:gd name="T15" fmla="*/ 342 h 351"/>
                <a:gd name="T16" fmla="*/ 1107 w 1363"/>
                <a:gd name="T17" fmla="*/ 333 h 351"/>
                <a:gd name="T18" fmla="*/ 1113 w 1363"/>
                <a:gd name="T19" fmla="*/ 332 h 351"/>
                <a:gd name="T20" fmla="*/ 1166 w 1363"/>
                <a:gd name="T21" fmla="*/ 324 h 351"/>
                <a:gd name="T22" fmla="*/ 1251 w 1363"/>
                <a:gd name="T23" fmla="*/ 314 h 351"/>
                <a:gd name="T24" fmla="*/ 1289 w 1363"/>
                <a:gd name="T25" fmla="*/ 308 h 351"/>
                <a:gd name="T26" fmla="*/ 1342 w 1363"/>
                <a:gd name="T27" fmla="*/ 266 h 351"/>
                <a:gd name="T28" fmla="*/ 1355 w 1363"/>
                <a:gd name="T29" fmla="*/ 250 h 351"/>
                <a:gd name="T30" fmla="*/ 1363 w 1363"/>
                <a:gd name="T31" fmla="*/ 17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3" h="351">
                  <a:moveTo>
                    <a:pt x="1363" y="178"/>
                  </a:moveTo>
                  <a:cubicBezTo>
                    <a:pt x="1360" y="153"/>
                    <a:pt x="1359" y="121"/>
                    <a:pt x="1347" y="103"/>
                  </a:cubicBezTo>
                  <a:cubicBezTo>
                    <a:pt x="1335" y="82"/>
                    <a:pt x="1346" y="65"/>
                    <a:pt x="1294" y="52"/>
                  </a:cubicBezTo>
                  <a:cubicBezTo>
                    <a:pt x="1242" y="0"/>
                    <a:pt x="1098" y="25"/>
                    <a:pt x="1033" y="20"/>
                  </a:cubicBezTo>
                  <a:cubicBezTo>
                    <a:pt x="762" y="23"/>
                    <a:pt x="492" y="20"/>
                    <a:pt x="222" y="30"/>
                  </a:cubicBezTo>
                  <a:cubicBezTo>
                    <a:pt x="198" y="30"/>
                    <a:pt x="128" y="108"/>
                    <a:pt x="83" y="122"/>
                  </a:cubicBezTo>
                  <a:cubicBezTo>
                    <a:pt x="0" y="301"/>
                    <a:pt x="331" y="328"/>
                    <a:pt x="467" y="333"/>
                  </a:cubicBezTo>
                  <a:cubicBezTo>
                    <a:pt x="602" y="337"/>
                    <a:pt x="737" y="339"/>
                    <a:pt x="873" y="342"/>
                  </a:cubicBezTo>
                  <a:cubicBezTo>
                    <a:pt x="956" y="349"/>
                    <a:pt x="1025" y="351"/>
                    <a:pt x="1107" y="333"/>
                  </a:cubicBezTo>
                  <a:cubicBezTo>
                    <a:pt x="1153" y="327"/>
                    <a:pt x="1103" y="333"/>
                    <a:pt x="1113" y="332"/>
                  </a:cubicBezTo>
                  <a:cubicBezTo>
                    <a:pt x="1122" y="330"/>
                    <a:pt x="1143" y="326"/>
                    <a:pt x="1166" y="324"/>
                  </a:cubicBezTo>
                  <a:cubicBezTo>
                    <a:pt x="1182" y="347"/>
                    <a:pt x="1229" y="326"/>
                    <a:pt x="1251" y="314"/>
                  </a:cubicBezTo>
                  <a:cubicBezTo>
                    <a:pt x="1261" y="307"/>
                    <a:pt x="1289" y="308"/>
                    <a:pt x="1289" y="308"/>
                  </a:cubicBezTo>
                  <a:cubicBezTo>
                    <a:pt x="1332" y="251"/>
                    <a:pt x="1283" y="296"/>
                    <a:pt x="1342" y="266"/>
                  </a:cubicBezTo>
                  <a:cubicBezTo>
                    <a:pt x="1352" y="254"/>
                    <a:pt x="1351" y="264"/>
                    <a:pt x="1355" y="250"/>
                  </a:cubicBezTo>
                  <a:cubicBezTo>
                    <a:pt x="1358" y="235"/>
                    <a:pt x="1361" y="193"/>
                    <a:pt x="1363" y="178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48861" name="Text Box 29"/>
            <p:cNvSpPr txBox="1">
              <a:spLocks noChangeArrowheads="1"/>
            </p:cNvSpPr>
            <p:nvPr/>
          </p:nvSpPr>
          <p:spPr bwMode="auto">
            <a:xfrm>
              <a:off x="982" y="1391"/>
              <a:ext cx="101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1339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less than range</a:t>
              </a:r>
            </a:p>
          </p:txBody>
        </p:sp>
      </p:grpSp>
      <p:grpSp>
        <p:nvGrpSpPr>
          <p:cNvPr id="248862" name="Group 30"/>
          <p:cNvGrpSpPr>
            <a:grpSpLocks/>
          </p:cNvGrpSpPr>
          <p:nvPr/>
        </p:nvGrpSpPr>
        <p:grpSpPr bwMode="auto">
          <a:xfrm>
            <a:off x="1638300" y="3527424"/>
            <a:ext cx="6019800" cy="76200"/>
            <a:chOff x="984" y="2066"/>
            <a:chExt cx="3792" cy="48"/>
          </a:xfrm>
        </p:grpSpPr>
        <p:sp>
          <p:nvSpPr>
            <p:cNvPr id="248863" name="Line 31"/>
            <p:cNvSpPr>
              <a:spLocks noChangeShapeType="1"/>
            </p:cNvSpPr>
            <p:nvPr/>
          </p:nvSpPr>
          <p:spPr bwMode="auto">
            <a:xfrm>
              <a:off x="984" y="2091"/>
              <a:ext cx="37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48864" name="Oval 32"/>
            <p:cNvSpPr>
              <a:spLocks noChangeArrowheads="1"/>
            </p:cNvSpPr>
            <p:nvPr/>
          </p:nvSpPr>
          <p:spPr bwMode="auto">
            <a:xfrm>
              <a:off x="2856" y="2066"/>
              <a:ext cx="48" cy="48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248865" name="Text Box 33"/>
          <p:cNvSpPr txBox="1">
            <a:spLocks noChangeArrowheads="1"/>
          </p:cNvSpPr>
          <p:nvPr/>
        </p:nvSpPr>
        <p:spPr bwMode="auto">
          <a:xfrm>
            <a:off x="4298950" y="3827462"/>
            <a:ext cx="7032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value</a:t>
            </a:r>
          </a:p>
        </p:txBody>
      </p:sp>
      <p:grpSp>
        <p:nvGrpSpPr>
          <p:cNvPr id="248866" name="Group 34"/>
          <p:cNvGrpSpPr>
            <a:grpSpLocks/>
          </p:cNvGrpSpPr>
          <p:nvPr/>
        </p:nvGrpSpPr>
        <p:grpSpPr bwMode="auto">
          <a:xfrm>
            <a:off x="4673600" y="3143249"/>
            <a:ext cx="3376613" cy="1022350"/>
            <a:chOff x="2896" y="1824"/>
            <a:chExt cx="2127" cy="644"/>
          </a:xfrm>
        </p:grpSpPr>
        <p:sp>
          <p:nvSpPr>
            <p:cNvPr id="248867" name="Freeform 35"/>
            <p:cNvSpPr>
              <a:spLocks/>
            </p:cNvSpPr>
            <p:nvPr/>
          </p:nvSpPr>
          <p:spPr bwMode="auto">
            <a:xfrm>
              <a:off x="2896" y="1824"/>
              <a:ext cx="2127" cy="432"/>
            </a:xfrm>
            <a:custGeom>
              <a:avLst/>
              <a:gdLst>
                <a:gd name="T0" fmla="*/ 527 w 1403"/>
                <a:gd name="T1" fmla="*/ 100 h 432"/>
                <a:gd name="T2" fmla="*/ 58 w 1403"/>
                <a:gd name="T3" fmla="*/ 156 h 432"/>
                <a:gd name="T4" fmla="*/ 29 w 1403"/>
                <a:gd name="T5" fmla="*/ 179 h 432"/>
                <a:gd name="T6" fmla="*/ 21 w 1403"/>
                <a:gd name="T7" fmla="*/ 203 h 432"/>
                <a:gd name="T8" fmla="*/ 5 w 1403"/>
                <a:gd name="T9" fmla="*/ 252 h 432"/>
                <a:gd name="T10" fmla="*/ 15 w 1403"/>
                <a:gd name="T11" fmla="*/ 347 h 432"/>
                <a:gd name="T12" fmla="*/ 111 w 1403"/>
                <a:gd name="T13" fmla="*/ 384 h 432"/>
                <a:gd name="T14" fmla="*/ 474 w 1403"/>
                <a:gd name="T15" fmla="*/ 422 h 432"/>
                <a:gd name="T16" fmla="*/ 613 w 1403"/>
                <a:gd name="T17" fmla="*/ 432 h 432"/>
                <a:gd name="T18" fmla="*/ 965 w 1403"/>
                <a:gd name="T19" fmla="*/ 422 h 432"/>
                <a:gd name="T20" fmla="*/ 1093 w 1403"/>
                <a:gd name="T21" fmla="*/ 394 h 432"/>
                <a:gd name="T22" fmla="*/ 1391 w 1403"/>
                <a:gd name="T23" fmla="*/ 356 h 432"/>
                <a:gd name="T24" fmla="*/ 1402 w 1403"/>
                <a:gd name="T25" fmla="*/ 290 h 432"/>
                <a:gd name="T26" fmla="*/ 687 w 1403"/>
                <a:gd name="T27" fmla="*/ 100 h 432"/>
                <a:gd name="T28" fmla="*/ 527 w 1403"/>
                <a:gd name="T29" fmla="*/ 10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3" h="432">
                  <a:moveTo>
                    <a:pt x="527" y="100"/>
                  </a:moveTo>
                  <a:cubicBezTo>
                    <a:pt x="497" y="100"/>
                    <a:pt x="114" y="80"/>
                    <a:pt x="58" y="156"/>
                  </a:cubicBezTo>
                  <a:cubicBezTo>
                    <a:pt x="54" y="169"/>
                    <a:pt x="35" y="166"/>
                    <a:pt x="29" y="179"/>
                  </a:cubicBezTo>
                  <a:cubicBezTo>
                    <a:pt x="25" y="187"/>
                    <a:pt x="24" y="191"/>
                    <a:pt x="21" y="203"/>
                  </a:cubicBezTo>
                  <a:cubicBezTo>
                    <a:pt x="17" y="214"/>
                    <a:pt x="6" y="228"/>
                    <a:pt x="5" y="252"/>
                  </a:cubicBezTo>
                  <a:cubicBezTo>
                    <a:pt x="8" y="283"/>
                    <a:pt x="0" y="317"/>
                    <a:pt x="15" y="347"/>
                  </a:cubicBezTo>
                  <a:cubicBezTo>
                    <a:pt x="26" y="368"/>
                    <a:pt x="86" y="380"/>
                    <a:pt x="111" y="384"/>
                  </a:cubicBezTo>
                  <a:cubicBezTo>
                    <a:pt x="236" y="404"/>
                    <a:pt x="343" y="414"/>
                    <a:pt x="474" y="422"/>
                  </a:cubicBezTo>
                  <a:cubicBezTo>
                    <a:pt x="520" y="425"/>
                    <a:pt x="566" y="428"/>
                    <a:pt x="613" y="432"/>
                  </a:cubicBezTo>
                  <a:cubicBezTo>
                    <a:pt x="730" y="428"/>
                    <a:pt x="847" y="428"/>
                    <a:pt x="965" y="422"/>
                  </a:cubicBezTo>
                  <a:cubicBezTo>
                    <a:pt x="1006" y="420"/>
                    <a:pt x="1051" y="398"/>
                    <a:pt x="1093" y="394"/>
                  </a:cubicBezTo>
                  <a:cubicBezTo>
                    <a:pt x="1193" y="382"/>
                    <a:pt x="1294" y="385"/>
                    <a:pt x="1391" y="356"/>
                  </a:cubicBezTo>
                  <a:cubicBezTo>
                    <a:pt x="1394" y="333"/>
                    <a:pt x="1403" y="311"/>
                    <a:pt x="1402" y="290"/>
                  </a:cubicBezTo>
                  <a:cubicBezTo>
                    <a:pt x="1382" y="0"/>
                    <a:pt x="831" y="101"/>
                    <a:pt x="687" y="100"/>
                  </a:cubicBezTo>
                  <a:cubicBezTo>
                    <a:pt x="623" y="81"/>
                    <a:pt x="593" y="72"/>
                    <a:pt x="527" y="10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48868" name="Text Box 36"/>
            <p:cNvSpPr txBox="1">
              <a:spLocks noChangeArrowheads="1"/>
            </p:cNvSpPr>
            <p:nvPr/>
          </p:nvSpPr>
          <p:spPr bwMode="auto">
            <a:xfrm>
              <a:off x="3421" y="2256"/>
              <a:ext cx="121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1339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greater than value</a:t>
              </a:r>
            </a:p>
          </p:txBody>
        </p:sp>
      </p:grpSp>
      <p:grpSp>
        <p:nvGrpSpPr>
          <p:cNvPr id="248869" name="Group 37"/>
          <p:cNvGrpSpPr>
            <a:grpSpLocks/>
          </p:cNvGrpSpPr>
          <p:nvPr/>
        </p:nvGrpSpPr>
        <p:grpSpPr bwMode="auto">
          <a:xfrm>
            <a:off x="1066800" y="3271835"/>
            <a:ext cx="3548063" cy="895349"/>
            <a:chOff x="624" y="1905"/>
            <a:chExt cx="2235" cy="564"/>
          </a:xfrm>
        </p:grpSpPr>
        <p:sp>
          <p:nvSpPr>
            <p:cNvPr id="248870" name="Freeform 38"/>
            <p:cNvSpPr>
              <a:spLocks/>
            </p:cNvSpPr>
            <p:nvPr/>
          </p:nvSpPr>
          <p:spPr bwMode="auto">
            <a:xfrm>
              <a:off x="624" y="1905"/>
              <a:ext cx="2235" cy="351"/>
            </a:xfrm>
            <a:custGeom>
              <a:avLst/>
              <a:gdLst>
                <a:gd name="T0" fmla="*/ 1363 w 1363"/>
                <a:gd name="T1" fmla="*/ 178 h 351"/>
                <a:gd name="T2" fmla="*/ 1347 w 1363"/>
                <a:gd name="T3" fmla="*/ 103 h 351"/>
                <a:gd name="T4" fmla="*/ 1294 w 1363"/>
                <a:gd name="T5" fmla="*/ 52 h 351"/>
                <a:gd name="T6" fmla="*/ 1033 w 1363"/>
                <a:gd name="T7" fmla="*/ 20 h 351"/>
                <a:gd name="T8" fmla="*/ 222 w 1363"/>
                <a:gd name="T9" fmla="*/ 30 h 351"/>
                <a:gd name="T10" fmla="*/ 83 w 1363"/>
                <a:gd name="T11" fmla="*/ 122 h 351"/>
                <a:gd name="T12" fmla="*/ 467 w 1363"/>
                <a:gd name="T13" fmla="*/ 333 h 351"/>
                <a:gd name="T14" fmla="*/ 873 w 1363"/>
                <a:gd name="T15" fmla="*/ 342 h 351"/>
                <a:gd name="T16" fmla="*/ 1107 w 1363"/>
                <a:gd name="T17" fmla="*/ 333 h 351"/>
                <a:gd name="T18" fmla="*/ 1113 w 1363"/>
                <a:gd name="T19" fmla="*/ 332 h 351"/>
                <a:gd name="T20" fmla="*/ 1166 w 1363"/>
                <a:gd name="T21" fmla="*/ 324 h 351"/>
                <a:gd name="T22" fmla="*/ 1251 w 1363"/>
                <a:gd name="T23" fmla="*/ 314 h 351"/>
                <a:gd name="T24" fmla="*/ 1289 w 1363"/>
                <a:gd name="T25" fmla="*/ 308 h 351"/>
                <a:gd name="T26" fmla="*/ 1342 w 1363"/>
                <a:gd name="T27" fmla="*/ 266 h 351"/>
                <a:gd name="T28" fmla="*/ 1355 w 1363"/>
                <a:gd name="T29" fmla="*/ 250 h 351"/>
                <a:gd name="T30" fmla="*/ 1363 w 1363"/>
                <a:gd name="T31" fmla="*/ 17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3" h="351">
                  <a:moveTo>
                    <a:pt x="1363" y="178"/>
                  </a:moveTo>
                  <a:cubicBezTo>
                    <a:pt x="1360" y="153"/>
                    <a:pt x="1359" y="121"/>
                    <a:pt x="1347" y="103"/>
                  </a:cubicBezTo>
                  <a:cubicBezTo>
                    <a:pt x="1335" y="82"/>
                    <a:pt x="1346" y="65"/>
                    <a:pt x="1294" y="52"/>
                  </a:cubicBezTo>
                  <a:cubicBezTo>
                    <a:pt x="1242" y="0"/>
                    <a:pt x="1098" y="25"/>
                    <a:pt x="1033" y="20"/>
                  </a:cubicBezTo>
                  <a:cubicBezTo>
                    <a:pt x="762" y="23"/>
                    <a:pt x="492" y="20"/>
                    <a:pt x="222" y="30"/>
                  </a:cubicBezTo>
                  <a:cubicBezTo>
                    <a:pt x="198" y="30"/>
                    <a:pt x="128" y="108"/>
                    <a:pt x="83" y="122"/>
                  </a:cubicBezTo>
                  <a:cubicBezTo>
                    <a:pt x="0" y="301"/>
                    <a:pt x="331" y="328"/>
                    <a:pt x="467" y="333"/>
                  </a:cubicBezTo>
                  <a:cubicBezTo>
                    <a:pt x="602" y="337"/>
                    <a:pt x="737" y="339"/>
                    <a:pt x="873" y="342"/>
                  </a:cubicBezTo>
                  <a:cubicBezTo>
                    <a:pt x="956" y="349"/>
                    <a:pt x="1025" y="351"/>
                    <a:pt x="1107" y="333"/>
                  </a:cubicBezTo>
                  <a:cubicBezTo>
                    <a:pt x="1153" y="327"/>
                    <a:pt x="1103" y="333"/>
                    <a:pt x="1113" y="332"/>
                  </a:cubicBezTo>
                  <a:cubicBezTo>
                    <a:pt x="1122" y="330"/>
                    <a:pt x="1143" y="326"/>
                    <a:pt x="1166" y="324"/>
                  </a:cubicBezTo>
                  <a:cubicBezTo>
                    <a:pt x="1182" y="347"/>
                    <a:pt x="1229" y="326"/>
                    <a:pt x="1251" y="314"/>
                  </a:cubicBezTo>
                  <a:cubicBezTo>
                    <a:pt x="1261" y="307"/>
                    <a:pt x="1289" y="308"/>
                    <a:pt x="1289" y="308"/>
                  </a:cubicBezTo>
                  <a:cubicBezTo>
                    <a:pt x="1332" y="251"/>
                    <a:pt x="1283" y="296"/>
                    <a:pt x="1342" y="266"/>
                  </a:cubicBezTo>
                  <a:cubicBezTo>
                    <a:pt x="1352" y="254"/>
                    <a:pt x="1351" y="264"/>
                    <a:pt x="1355" y="250"/>
                  </a:cubicBezTo>
                  <a:cubicBezTo>
                    <a:pt x="1358" y="235"/>
                    <a:pt x="1361" y="193"/>
                    <a:pt x="1363" y="178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48871" name="Text Box 39"/>
            <p:cNvSpPr txBox="1">
              <a:spLocks noChangeArrowheads="1"/>
            </p:cNvSpPr>
            <p:nvPr/>
          </p:nvSpPr>
          <p:spPr bwMode="auto">
            <a:xfrm>
              <a:off x="1337" y="2256"/>
              <a:ext cx="99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b="1">
                  <a:solidFill>
                    <a:srgbClr val="1339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less than value</a:t>
              </a:r>
            </a:p>
          </p:txBody>
        </p:sp>
      </p:grpSp>
      <p:sp>
        <p:nvSpPr>
          <p:cNvPr id="248872" name="Freeform 40"/>
          <p:cNvSpPr>
            <a:spLocks/>
          </p:cNvSpPr>
          <p:nvPr/>
        </p:nvSpPr>
        <p:spPr bwMode="auto">
          <a:xfrm>
            <a:off x="4052888" y="4771090"/>
            <a:ext cx="1712912" cy="531812"/>
          </a:xfrm>
          <a:custGeom>
            <a:avLst/>
            <a:gdLst>
              <a:gd name="T0" fmla="*/ 578 w 1079"/>
              <a:gd name="T1" fmla="*/ 20 h 394"/>
              <a:gd name="T2" fmla="*/ 98 w 1079"/>
              <a:gd name="T3" fmla="*/ 31 h 394"/>
              <a:gd name="T4" fmla="*/ 2 w 1079"/>
              <a:gd name="T5" fmla="*/ 127 h 394"/>
              <a:gd name="T6" fmla="*/ 12 w 1079"/>
              <a:gd name="T7" fmla="*/ 212 h 394"/>
              <a:gd name="T8" fmla="*/ 130 w 1079"/>
              <a:gd name="T9" fmla="*/ 308 h 394"/>
              <a:gd name="T10" fmla="*/ 418 w 1079"/>
              <a:gd name="T11" fmla="*/ 394 h 394"/>
              <a:gd name="T12" fmla="*/ 898 w 1079"/>
              <a:gd name="T13" fmla="*/ 362 h 394"/>
              <a:gd name="T14" fmla="*/ 1079 w 1079"/>
              <a:gd name="T15" fmla="*/ 202 h 394"/>
              <a:gd name="T16" fmla="*/ 780 w 1079"/>
              <a:gd name="T17" fmla="*/ 63 h 394"/>
              <a:gd name="T18" fmla="*/ 642 w 1079"/>
              <a:gd name="T19" fmla="*/ 20 h 394"/>
              <a:gd name="T20" fmla="*/ 610 w 1079"/>
              <a:gd name="T21" fmla="*/ 10 h 394"/>
              <a:gd name="T22" fmla="*/ 578 w 1079"/>
              <a:gd name="T23" fmla="*/ 2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79" h="394">
                <a:moveTo>
                  <a:pt x="578" y="20"/>
                </a:moveTo>
                <a:cubicBezTo>
                  <a:pt x="381" y="4"/>
                  <a:pt x="277" y="0"/>
                  <a:pt x="98" y="31"/>
                </a:cubicBezTo>
                <a:cubicBezTo>
                  <a:pt x="49" y="59"/>
                  <a:pt x="18" y="73"/>
                  <a:pt x="2" y="127"/>
                </a:cubicBezTo>
                <a:cubicBezTo>
                  <a:pt x="5" y="155"/>
                  <a:pt x="0" y="185"/>
                  <a:pt x="12" y="212"/>
                </a:cubicBezTo>
                <a:cubicBezTo>
                  <a:pt x="36" y="269"/>
                  <a:pt x="79" y="284"/>
                  <a:pt x="130" y="308"/>
                </a:cubicBezTo>
                <a:cubicBezTo>
                  <a:pt x="250" y="363"/>
                  <a:pt x="273" y="371"/>
                  <a:pt x="418" y="394"/>
                </a:cubicBezTo>
                <a:cubicBezTo>
                  <a:pt x="577" y="386"/>
                  <a:pt x="740" y="386"/>
                  <a:pt x="898" y="362"/>
                </a:cubicBezTo>
                <a:cubicBezTo>
                  <a:pt x="986" y="331"/>
                  <a:pt x="1037" y="285"/>
                  <a:pt x="1079" y="202"/>
                </a:cubicBezTo>
                <a:cubicBezTo>
                  <a:pt x="1019" y="110"/>
                  <a:pt x="878" y="91"/>
                  <a:pt x="780" y="63"/>
                </a:cubicBezTo>
                <a:cubicBezTo>
                  <a:pt x="663" y="29"/>
                  <a:pt x="748" y="55"/>
                  <a:pt x="642" y="20"/>
                </a:cubicBezTo>
                <a:cubicBezTo>
                  <a:pt x="631" y="16"/>
                  <a:pt x="610" y="10"/>
                  <a:pt x="610" y="10"/>
                </a:cubicBezTo>
                <a:cubicBezTo>
                  <a:pt x="563" y="20"/>
                  <a:pt x="552" y="20"/>
                  <a:pt x="578" y="20"/>
                </a:cubicBezTo>
                <a:close/>
              </a:path>
            </a:pathLst>
          </a:custGeom>
          <a:solidFill>
            <a:srgbClr val="63FF63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sp>
        <p:nvSpPr>
          <p:cNvPr id="248873" name="Text Box 41"/>
          <p:cNvSpPr txBox="1">
            <a:spLocks noChangeArrowheads="1"/>
          </p:cNvSpPr>
          <p:nvPr/>
        </p:nvSpPr>
        <p:spPr bwMode="auto">
          <a:xfrm>
            <a:off x="4122738" y="4913965"/>
            <a:ext cx="157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member of set</a:t>
            </a:r>
          </a:p>
        </p:txBody>
      </p:sp>
      <p:sp>
        <p:nvSpPr>
          <p:cNvPr id="248874" name="Freeform 42"/>
          <p:cNvSpPr>
            <a:spLocks/>
          </p:cNvSpPr>
          <p:nvPr/>
        </p:nvSpPr>
        <p:spPr bwMode="auto">
          <a:xfrm>
            <a:off x="2476500" y="5876925"/>
            <a:ext cx="4495800" cy="600075"/>
          </a:xfrm>
          <a:custGeom>
            <a:avLst/>
            <a:gdLst>
              <a:gd name="T0" fmla="*/ 1344 w 3340"/>
              <a:gd name="T1" fmla="*/ 37 h 666"/>
              <a:gd name="T2" fmla="*/ 757 w 3340"/>
              <a:gd name="T3" fmla="*/ 5 h 666"/>
              <a:gd name="T4" fmla="*/ 256 w 3340"/>
              <a:gd name="T5" fmla="*/ 58 h 666"/>
              <a:gd name="T6" fmla="*/ 0 w 3340"/>
              <a:gd name="T7" fmla="*/ 197 h 666"/>
              <a:gd name="T8" fmla="*/ 10 w 3340"/>
              <a:gd name="T9" fmla="*/ 282 h 666"/>
              <a:gd name="T10" fmla="*/ 501 w 3340"/>
              <a:gd name="T11" fmla="*/ 549 h 666"/>
              <a:gd name="T12" fmla="*/ 1312 w 3340"/>
              <a:gd name="T13" fmla="*/ 624 h 666"/>
              <a:gd name="T14" fmla="*/ 1813 w 3340"/>
              <a:gd name="T15" fmla="*/ 666 h 666"/>
              <a:gd name="T16" fmla="*/ 2250 w 3340"/>
              <a:gd name="T17" fmla="*/ 656 h 666"/>
              <a:gd name="T18" fmla="*/ 2688 w 3340"/>
              <a:gd name="T19" fmla="*/ 581 h 666"/>
              <a:gd name="T20" fmla="*/ 2997 w 3340"/>
              <a:gd name="T21" fmla="*/ 528 h 666"/>
              <a:gd name="T22" fmla="*/ 3242 w 3340"/>
              <a:gd name="T23" fmla="*/ 421 h 666"/>
              <a:gd name="T24" fmla="*/ 3338 w 3340"/>
              <a:gd name="T25" fmla="*/ 325 h 666"/>
              <a:gd name="T26" fmla="*/ 3328 w 3340"/>
              <a:gd name="T27" fmla="*/ 218 h 666"/>
              <a:gd name="T28" fmla="*/ 2976 w 3340"/>
              <a:gd name="T29" fmla="*/ 101 h 666"/>
              <a:gd name="T30" fmla="*/ 2016 w 3340"/>
              <a:gd name="T31" fmla="*/ 26 h 666"/>
              <a:gd name="T32" fmla="*/ 1642 w 3340"/>
              <a:gd name="T33" fmla="*/ 37 h 666"/>
              <a:gd name="T34" fmla="*/ 1493 w 3340"/>
              <a:gd name="T35" fmla="*/ 26 h 666"/>
              <a:gd name="T36" fmla="*/ 1418 w 3340"/>
              <a:gd name="T37" fmla="*/ 26 h 666"/>
              <a:gd name="T38" fmla="*/ 1344 w 3340"/>
              <a:gd name="T39" fmla="*/ 37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40" h="666">
                <a:moveTo>
                  <a:pt x="1344" y="37"/>
                </a:moveTo>
                <a:cubicBezTo>
                  <a:pt x="1148" y="26"/>
                  <a:pt x="952" y="10"/>
                  <a:pt x="757" y="5"/>
                </a:cubicBezTo>
                <a:cubicBezTo>
                  <a:pt x="588" y="0"/>
                  <a:pt x="422" y="38"/>
                  <a:pt x="256" y="58"/>
                </a:cubicBezTo>
                <a:cubicBezTo>
                  <a:pt x="72" y="112"/>
                  <a:pt x="50" y="69"/>
                  <a:pt x="0" y="197"/>
                </a:cubicBezTo>
                <a:cubicBezTo>
                  <a:pt x="3" y="225"/>
                  <a:pt x="2" y="254"/>
                  <a:pt x="10" y="282"/>
                </a:cubicBezTo>
                <a:cubicBezTo>
                  <a:pt x="67" y="486"/>
                  <a:pt x="324" y="530"/>
                  <a:pt x="501" y="549"/>
                </a:cubicBezTo>
                <a:cubicBezTo>
                  <a:pt x="764" y="603"/>
                  <a:pt x="1044" y="610"/>
                  <a:pt x="1312" y="624"/>
                </a:cubicBezTo>
                <a:cubicBezTo>
                  <a:pt x="1479" y="641"/>
                  <a:pt x="1645" y="657"/>
                  <a:pt x="1813" y="666"/>
                </a:cubicBezTo>
                <a:cubicBezTo>
                  <a:pt x="1958" y="662"/>
                  <a:pt x="2104" y="662"/>
                  <a:pt x="2250" y="656"/>
                </a:cubicBezTo>
                <a:cubicBezTo>
                  <a:pt x="2395" y="649"/>
                  <a:pt x="2540" y="593"/>
                  <a:pt x="2688" y="581"/>
                </a:cubicBezTo>
                <a:cubicBezTo>
                  <a:pt x="2790" y="559"/>
                  <a:pt x="2997" y="528"/>
                  <a:pt x="2997" y="528"/>
                </a:cubicBezTo>
                <a:cubicBezTo>
                  <a:pt x="3074" y="488"/>
                  <a:pt x="3175" y="476"/>
                  <a:pt x="3242" y="421"/>
                </a:cubicBezTo>
                <a:cubicBezTo>
                  <a:pt x="3276" y="391"/>
                  <a:pt x="3306" y="357"/>
                  <a:pt x="3338" y="325"/>
                </a:cubicBezTo>
                <a:cubicBezTo>
                  <a:pt x="3334" y="289"/>
                  <a:pt x="3340" y="251"/>
                  <a:pt x="3328" y="218"/>
                </a:cubicBezTo>
                <a:cubicBezTo>
                  <a:pt x="3292" y="118"/>
                  <a:pt x="3052" y="107"/>
                  <a:pt x="2976" y="101"/>
                </a:cubicBezTo>
                <a:cubicBezTo>
                  <a:pt x="2757" y="81"/>
                  <a:pt x="2236" y="27"/>
                  <a:pt x="2016" y="26"/>
                </a:cubicBezTo>
                <a:cubicBezTo>
                  <a:pt x="1793" y="15"/>
                  <a:pt x="1729" y="37"/>
                  <a:pt x="1642" y="37"/>
                </a:cubicBezTo>
                <a:cubicBezTo>
                  <a:pt x="1562" y="28"/>
                  <a:pt x="1545" y="46"/>
                  <a:pt x="1493" y="26"/>
                </a:cubicBezTo>
                <a:cubicBezTo>
                  <a:pt x="1457" y="12"/>
                  <a:pt x="1418" y="26"/>
                  <a:pt x="1418" y="26"/>
                </a:cubicBezTo>
                <a:cubicBezTo>
                  <a:pt x="1350" y="37"/>
                  <a:pt x="1375" y="37"/>
                  <a:pt x="1344" y="37"/>
                </a:cubicBezTo>
                <a:close/>
              </a:path>
            </a:pathLst>
          </a:custGeom>
          <a:solidFill>
            <a:srgbClr val="FAFD00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sp>
        <p:nvSpPr>
          <p:cNvPr id="248875" name="Freeform 43"/>
          <p:cNvSpPr>
            <a:spLocks/>
          </p:cNvSpPr>
          <p:nvPr/>
        </p:nvSpPr>
        <p:spPr bwMode="auto">
          <a:xfrm>
            <a:off x="4332288" y="6051550"/>
            <a:ext cx="914400" cy="307975"/>
          </a:xfrm>
          <a:custGeom>
            <a:avLst/>
            <a:gdLst>
              <a:gd name="T0" fmla="*/ 578 w 1079"/>
              <a:gd name="T1" fmla="*/ 20 h 394"/>
              <a:gd name="T2" fmla="*/ 98 w 1079"/>
              <a:gd name="T3" fmla="*/ 31 h 394"/>
              <a:gd name="T4" fmla="*/ 2 w 1079"/>
              <a:gd name="T5" fmla="*/ 127 h 394"/>
              <a:gd name="T6" fmla="*/ 12 w 1079"/>
              <a:gd name="T7" fmla="*/ 212 h 394"/>
              <a:gd name="T8" fmla="*/ 130 w 1079"/>
              <a:gd name="T9" fmla="*/ 308 h 394"/>
              <a:gd name="T10" fmla="*/ 418 w 1079"/>
              <a:gd name="T11" fmla="*/ 394 h 394"/>
              <a:gd name="T12" fmla="*/ 898 w 1079"/>
              <a:gd name="T13" fmla="*/ 362 h 394"/>
              <a:gd name="T14" fmla="*/ 1079 w 1079"/>
              <a:gd name="T15" fmla="*/ 202 h 394"/>
              <a:gd name="T16" fmla="*/ 780 w 1079"/>
              <a:gd name="T17" fmla="*/ 63 h 394"/>
              <a:gd name="T18" fmla="*/ 642 w 1079"/>
              <a:gd name="T19" fmla="*/ 20 h 394"/>
              <a:gd name="T20" fmla="*/ 610 w 1079"/>
              <a:gd name="T21" fmla="*/ 10 h 394"/>
              <a:gd name="T22" fmla="*/ 578 w 1079"/>
              <a:gd name="T23" fmla="*/ 20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79" h="394">
                <a:moveTo>
                  <a:pt x="578" y="20"/>
                </a:moveTo>
                <a:cubicBezTo>
                  <a:pt x="381" y="4"/>
                  <a:pt x="277" y="0"/>
                  <a:pt x="98" y="31"/>
                </a:cubicBezTo>
                <a:cubicBezTo>
                  <a:pt x="49" y="59"/>
                  <a:pt x="18" y="73"/>
                  <a:pt x="2" y="127"/>
                </a:cubicBezTo>
                <a:cubicBezTo>
                  <a:pt x="5" y="155"/>
                  <a:pt x="0" y="185"/>
                  <a:pt x="12" y="212"/>
                </a:cubicBezTo>
                <a:cubicBezTo>
                  <a:pt x="36" y="269"/>
                  <a:pt x="79" y="284"/>
                  <a:pt x="130" y="308"/>
                </a:cubicBezTo>
                <a:cubicBezTo>
                  <a:pt x="250" y="363"/>
                  <a:pt x="273" y="371"/>
                  <a:pt x="418" y="394"/>
                </a:cubicBezTo>
                <a:cubicBezTo>
                  <a:pt x="577" y="386"/>
                  <a:pt x="740" y="386"/>
                  <a:pt x="898" y="362"/>
                </a:cubicBezTo>
                <a:cubicBezTo>
                  <a:pt x="986" y="331"/>
                  <a:pt x="1037" y="285"/>
                  <a:pt x="1079" y="202"/>
                </a:cubicBezTo>
                <a:cubicBezTo>
                  <a:pt x="1019" y="110"/>
                  <a:pt x="878" y="91"/>
                  <a:pt x="780" y="63"/>
                </a:cubicBezTo>
                <a:cubicBezTo>
                  <a:pt x="663" y="29"/>
                  <a:pt x="748" y="55"/>
                  <a:pt x="642" y="20"/>
                </a:cubicBezTo>
                <a:cubicBezTo>
                  <a:pt x="631" y="16"/>
                  <a:pt x="610" y="10"/>
                  <a:pt x="610" y="10"/>
                </a:cubicBezTo>
                <a:cubicBezTo>
                  <a:pt x="563" y="20"/>
                  <a:pt x="552" y="20"/>
                  <a:pt x="578" y="20"/>
                </a:cubicBez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sp>
        <p:nvSpPr>
          <p:cNvPr id="248876" name="Text Box 44"/>
          <p:cNvSpPr txBox="1">
            <a:spLocks noChangeArrowheads="1"/>
          </p:cNvSpPr>
          <p:nvPr/>
        </p:nvSpPr>
        <p:spPr bwMode="auto">
          <a:xfrm>
            <a:off x="4297363" y="6035675"/>
            <a:ext cx="9842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Boolean</a:t>
            </a:r>
          </a:p>
        </p:txBody>
      </p:sp>
      <p:sp>
        <p:nvSpPr>
          <p:cNvPr id="248877" name="Text Box 45"/>
          <p:cNvSpPr txBox="1">
            <a:spLocks noChangeArrowheads="1"/>
          </p:cNvSpPr>
          <p:nvPr/>
        </p:nvSpPr>
        <p:spPr bwMode="auto">
          <a:xfrm>
            <a:off x="2570163" y="5942013"/>
            <a:ext cx="1355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600" b="1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nonBoolean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041560" y="683640"/>
              <a:ext cx="4979160" cy="54666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1480" y="673920"/>
                <a:ext cx="4998240" cy="548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38527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8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8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8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8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48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48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8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248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48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48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45" grpId="0" autoUpdateAnimBg="0"/>
      <p:bldP spid="248847" grpId="0" autoUpdateAnimBg="0"/>
      <p:bldP spid="248848" grpId="0" autoUpdateAnimBg="0"/>
      <p:bldP spid="248849" grpId="0" autoUpdateAnimBg="0"/>
      <p:bldP spid="248865" grpId="0" autoUpdateAnimBg="0"/>
      <p:bldP spid="248873" grpId="0" autoUpdateAnimBg="0"/>
      <p:bldP spid="248876" grpId="0" autoUpdateAnimBg="0"/>
      <p:bldP spid="248877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19161"/>
            <a:ext cx="7696200" cy="357188"/>
          </a:xfrm>
        </p:spPr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Equivalence Partitioning Example 3</a:t>
            </a:r>
          </a:p>
        </p:txBody>
      </p:sp>
      <p:grpSp>
        <p:nvGrpSpPr>
          <p:cNvPr id="253955" name="Group 3"/>
          <p:cNvGrpSpPr>
            <a:grpSpLocks/>
          </p:cNvGrpSpPr>
          <p:nvPr/>
        </p:nvGrpSpPr>
        <p:grpSpPr bwMode="auto">
          <a:xfrm>
            <a:off x="838200" y="2209800"/>
            <a:ext cx="3962400" cy="3609975"/>
            <a:chOff x="1584" y="1104"/>
            <a:chExt cx="2496" cy="2274"/>
          </a:xfrm>
        </p:grpSpPr>
        <p:pic>
          <p:nvPicPr>
            <p:cNvPr id="25395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" y="1104"/>
              <a:ext cx="2496" cy="22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3957" name="Oval 5"/>
            <p:cNvSpPr>
              <a:spLocks noChangeArrowheads="1"/>
            </p:cNvSpPr>
            <p:nvPr/>
          </p:nvSpPr>
          <p:spPr bwMode="auto">
            <a:xfrm>
              <a:off x="3264" y="2976"/>
              <a:ext cx="288" cy="28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p:sp>
        <p:nvSpPr>
          <p:cNvPr id="253958" name="Text Box 6"/>
          <p:cNvSpPr txBox="1">
            <a:spLocks noChangeArrowheads="1"/>
          </p:cNvSpPr>
          <p:nvPr/>
        </p:nvSpPr>
        <p:spPr bwMode="auto">
          <a:xfrm>
            <a:off x="762000" y="1752600"/>
            <a:ext cx="8153400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b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 for addition operation of MS calculator.</a:t>
            </a:r>
          </a:p>
        </p:txBody>
      </p:sp>
      <p:sp>
        <p:nvSpPr>
          <p:cNvPr id="253959" name="Text Box 7"/>
          <p:cNvSpPr txBox="1">
            <a:spLocks noChangeArrowheads="1"/>
          </p:cNvSpPr>
          <p:nvPr/>
        </p:nvSpPr>
        <p:spPr bwMode="auto">
          <a:xfrm>
            <a:off x="5029200" y="2743200"/>
            <a:ext cx="41148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Class 1: Integer</a:t>
            </a: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Class 2: Decimal fraction</a:t>
            </a: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Class 3: Negative</a:t>
            </a: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Class 4: Invalid input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3490920" y="1578600"/>
              <a:ext cx="3897360" cy="30596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2280" y="1569600"/>
                <a:ext cx="3911400" cy="307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77646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7239000" cy="527050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Further </a:t>
            </a:r>
            <a:r>
              <a:rPr lang="en-US" altLang="zh-CN" dirty="0">
                <a:latin typeface="Cambria" panose="02040503050406030204" pitchFamily="18" charset="0"/>
              </a:rPr>
              <a:t>Partitioning</a:t>
            </a:r>
            <a:r>
              <a:rPr lang="en-US" altLang="zh-CN" sz="3200" dirty="0">
                <a:latin typeface="Cambria" panose="02040503050406030204" pitchFamily="18" charset="0"/>
              </a:rPr>
              <a:t> Possibilities</a:t>
            </a:r>
          </a:p>
        </p:txBody>
      </p:sp>
      <p:sp>
        <p:nvSpPr>
          <p:cNvPr id="245764" name="Rectangle 4"/>
          <p:cNvSpPr>
            <a:spLocks noChangeArrowheads="1"/>
          </p:cNvSpPr>
          <p:nvPr/>
        </p:nvSpPr>
        <p:spPr bwMode="auto">
          <a:xfrm>
            <a:off x="381000" y="1371600"/>
            <a:ext cx="8458200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Check default, empty, blank, null, zero, and no data.</a:t>
            </a:r>
          </a:p>
          <a:p>
            <a:endParaRPr lang="en-US" altLang="zh-CN" sz="2000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lvl="1"/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If nothing is entered, what happens?</a:t>
            </a:r>
          </a:p>
          <a:p>
            <a:pPr lvl="2"/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Default set?</a:t>
            </a:r>
          </a:p>
          <a:p>
            <a:pPr lvl="2"/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Error message?</a:t>
            </a:r>
          </a:p>
          <a:p>
            <a:pPr lvl="2"/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Hung program?</a:t>
            </a:r>
          </a:p>
          <a:p>
            <a:pPr lvl="2"/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Check invalid, wrong, incorrect, and garbage data.</a:t>
            </a:r>
          </a:p>
          <a:p>
            <a:pPr lvl="1"/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Users</a:t>
            </a:r>
            <a:r>
              <a:rPr lang="en-US" altLang="zh-CN" sz="2000" b="1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WILL</a:t>
            </a:r>
            <a:r>
              <a:rPr lang="en-US" altLang="zh-CN" sz="2000" b="1" dirty="0">
                <a:solidFill>
                  <a:srgbClr val="FFFF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use the software incorrectly.</a:t>
            </a:r>
          </a:p>
          <a:p>
            <a:pPr lvl="1"/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Data loses or crashes are blamed on the software, always --- not the user</a:t>
            </a:r>
          </a:p>
          <a:p>
            <a:pPr lvl="1"/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Have fun with this one --- devious, tricky, and nasty are good traits for a tester!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357840" y="1045800"/>
              <a:ext cx="6631200" cy="45576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760" y="1038960"/>
                <a:ext cx="6650280" cy="457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396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7315200" cy="381000"/>
          </a:xfrm>
        </p:spPr>
        <p:txBody>
          <a:bodyPr/>
          <a:lstStyle/>
          <a:p>
            <a:r>
              <a:rPr lang="en-US" altLang="zh-CN" sz="3200" dirty="0" smtClean="0">
                <a:latin typeface="Cambria" panose="02040503050406030204" pitchFamily="18" charset="0"/>
              </a:rPr>
              <a:t>Black-box </a:t>
            </a:r>
            <a:r>
              <a:rPr lang="en-US" altLang="zh-CN" sz="3200" dirty="0">
                <a:latin typeface="Cambria" panose="02040503050406030204" pitchFamily="18" charset="0"/>
              </a:rPr>
              <a:t>Testing</a:t>
            </a:r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228600" y="1447800"/>
            <a:ext cx="8229600" cy="3947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49263" lvl="0" indent="-449263">
              <a:lnSpc>
                <a:spcPct val="150000"/>
              </a:lnSpc>
              <a:spcBef>
                <a:spcPct val="20000"/>
              </a:spcBef>
              <a:buSzPct val="120000"/>
              <a:buBlip>
                <a:blip r:embed="rId3"/>
              </a:buBlip>
            </a:pPr>
            <a:r>
              <a:rPr kumimoji="1" lang="en-US" altLang="zh-CN" dirty="0" smtClean="0">
                <a:solidFill>
                  <a:srgbClr val="133984"/>
                </a:solidFill>
                <a:latin typeface="Cambria" panose="02040503050406030204" pitchFamily="18" charset="0"/>
                <a:ea typeface="黑体"/>
                <a:cs typeface="Times New Roman"/>
              </a:rPr>
              <a:t>Testing Methods in Black Box Testing</a:t>
            </a:r>
            <a:endParaRPr kumimoji="1" lang="en-US" altLang="zh-CN" sz="2000" dirty="0">
              <a:solidFill>
                <a:srgbClr val="133984"/>
              </a:solidFill>
              <a:latin typeface="Cambria" panose="02040503050406030204" pitchFamily="18" charset="0"/>
              <a:ea typeface="黑体"/>
              <a:cs typeface="Times New Roman"/>
            </a:endParaRP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Random Testing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Equivalence Partitioning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Boundary Value Analysis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Cause Effect Analysis</a:t>
            </a:r>
            <a:endParaRPr lang="en-US" altLang="zh-CN" dirty="0">
              <a:solidFill>
                <a:srgbClr val="133984"/>
              </a:solidFill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899280" y="1742760"/>
              <a:ext cx="7705800" cy="39826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9560" y="1734840"/>
                <a:ext cx="7724880" cy="400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194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703849" y="145040"/>
            <a:ext cx="7272338" cy="762000"/>
          </a:xfrm>
        </p:spPr>
        <p:txBody>
          <a:bodyPr/>
          <a:lstStyle/>
          <a:p>
            <a:r>
              <a:rPr lang="en-US" altLang="zh-CN" sz="2000" dirty="0">
                <a:latin typeface="Cambria" panose="02040503050406030204" pitchFamily="18" charset="0"/>
              </a:rPr>
              <a:t>Black-Box testing </a:t>
            </a:r>
            <a:br>
              <a:rPr lang="en-US" altLang="zh-CN" sz="2000" dirty="0">
                <a:latin typeface="Cambria" panose="02040503050406030204" pitchFamily="18" charset="0"/>
              </a:rPr>
            </a:br>
            <a:r>
              <a:rPr lang="en-US" altLang="zh-CN" dirty="0">
                <a:latin typeface="Cambria" panose="02040503050406030204" pitchFamily="18" charset="0"/>
              </a:rPr>
              <a:t>- </a:t>
            </a:r>
            <a:r>
              <a:rPr lang="en-US" altLang="zh-CN" b="1" dirty="0">
                <a:latin typeface="Cambria" panose="02040503050406030204" pitchFamily="18" charset="0"/>
              </a:rPr>
              <a:t>Boundary Value Analysis (BVA)</a:t>
            </a:r>
          </a:p>
        </p:txBody>
      </p:sp>
      <p:sp>
        <p:nvSpPr>
          <p:cNvPr id="185347" name="Text Box 3"/>
          <p:cNvSpPr txBox="1">
            <a:spLocks noChangeArrowheads="1"/>
          </p:cNvSpPr>
          <p:nvPr/>
        </p:nvSpPr>
        <p:spPr bwMode="auto">
          <a:xfrm>
            <a:off x="572914" y="1333068"/>
            <a:ext cx="8032960" cy="292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 technique based on identifying, and generating test cases to explore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boundary conditions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Boundary conditions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are an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extremely rich source of errors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Natural language based specifications of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boundaries are often ambiguous,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as in ‘‘for input values of X between 0 and 40,...’’</a:t>
            </a: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May be applied to both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input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and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output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conditions.</a:t>
            </a: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Also applicable to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white box testing.</a:t>
            </a:r>
            <a:endParaRPr lang="zh-CN" altLang="en-US" sz="2000" b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grpSp>
        <p:nvGrpSpPr>
          <p:cNvPr id="185348" name="Group 4"/>
          <p:cNvGrpSpPr>
            <a:grpSpLocks/>
          </p:cNvGrpSpPr>
          <p:nvPr/>
        </p:nvGrpSpPr>
        <p:grpSpPr bwMode="auto">
          <a:xfrm>
            <a:off x="6019800" y="3429000"/>
            <a:ext cx="2981325" cy="2808288"/>
            <a:chOff x="4080" y="2592"/>
            <a:chExt cx="1320" cy="1321"/>
          </a:xfrm>
        </p:grpSpPr>
        <p:sp>
          <p:nvSpPr>
            <p:cNvPr id="185349" name="Freeform 5"/>
            <p:cNvSpPr>
              <a:spLocks/>
            </p:cNvSpPr>
            <p:nvPr/>
          </p:nvSpPr>
          <p:spPr bwMode="auto">
            <a:xfrm>
              <a:off x="4296" y="3088"/>
              <a:ext cx="849" cy="705"/>
            </a:xfrm>
            <a:custGeom>
              <a:avLst/>
              <a:gdLst>
                <a:gd name="T0" fmla="*/ 0 w 849"/>
                <a:gd name="T1" fmla="*/ 584 h 705"/>
                <a:gd name="T2" fmla="*/ 128 w 849"/>
                <a:gd name="T3" fmla="*/ 640 h 705"/>
                <a:gd name="T4" fmla="*/ 280 w 849"/>
                <a:gd name="T5" fmla="*/ 576 h 705"/>
                <a:gd name="T6" fmla="*/ 584 w 849"/>
                <a:gd name="T7" fmla="*/ 704 h 705"/>
                <a:gd name="T8" fmla="*/ 680 w 849"/>
                <a:gd name="T9" fmla="*/ 528 h 705"/>
                <a:gd name="T10" fmla="*/ 816 w 849"/>
                <a:gd name="T11" fmla="*/ 488 h 705"/>
                <a:gd name="T12" fmla="*/ 816 w 849"/>
                <a:gd name="T13" fmla="*/ 424 h 705"/>
                <a:gd name="T14" fmla="*/ 848 w 849"/>
                <a:gd name="T15" fmla="*/ 336 h 705"/>
                <a:gd name="T16" fmla="*/ 800 w 849"/>
                <a:gd name="T17" fmla="*/ 256 h 705"/>
                <a:gd name="T18" fmla="*/ 680 w 849"/>
                <a:gd name="T19" fmla="*/ 176 h 705"/>
                <a:gd name="T20" fmla="*/ 712 w 849"/>
                <a:gd name="T21" fmla="*/ 96 h 705"/>
                <a:gd name="T22" fmla="*/ 592 w 849"/>
                <a:gd name="T23" fmla="*/ 48 h 705"/>
                <a:gd name="T24" fmla="*/ 456 w 849"/>
                <a:gd name="T25" fmla="*/ 72 h 705"/>
                <a:gd name="T26" fmla="*/ 320 w 849"/>
                <a:gd name="T27" fmla="*/ 0 h 705"/>
                <a:gd name="T28" fmla="*/ 208 w 849"/>
                <a:gd name="T29" fmla="*/ 104 h 705"/>
                <a:gd name="T30" fmla="*/ 192 w 849"/>
                <a:gd name="T31" fmla="*/ 208 h 705"/>
                <a:gd name="T32" fmla="*/ 96 w 849"/>
                <a:gd name="T33" fmla="*/ 208 h 705"/>
                <a:gd name="T34" fmla="*/ 24 w 849"/>
                <a:gd name="T35" fmla="*/ 328 h 705"/>
                <a:gd name="T36" fmla="*/ 24 w 849"/>
                <a:gd name="T37" fmla="*/ 448 h 705"/>
                <a:gd name="T38" fmla="*/ 8 w 849"/>
                <a:gd name="T39" fmla="*/ 584 h 705"/>
                <a:gd name="T40" fmla="*/ 0 w 849"/>
                <a:gd name="T41" fmla="*/ 584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49" h="705">
                  <a:moveTo>
                    <a:pt x="0" y="584"/>
                  </a:moveTo>
                  <a:lnTo>
                    <a:pt x="128" y="640"/>
                  </a:lnTo>
                  <a:lnTo>
                    <a:pt x="280" y="576"/>
                  </a:lnTo>
                  <a:lnTo>
                    <a:pt x="584" y="704"/>
                  </a:lnTo>
                  <a:lnTo>
                    <a:pt x="680" y="528"/>
                  </a:lnTo>
                  <a:lnTo>
                    <a:pt x="816" y="488"/>
                  </a:lnTo>
                  <a:lnTo>
                    <a:pt x="816" y="424"/>
                  </a:lnTo>
                  <a:lnTo>
                    <a:pt x="848" y="336"/>
                  </a:lnTo>
                  <a:lnTo>
                    <a:pt x="800" y="256"/>
                  </a:lnTo>
                  <a:lnTo>
                    <a:pt x="680" y="176"/>
                  </a:lnTo>
                  <a:lnTo>
                    <a:pt x="712" y="96"/>
                  </a:lnTo>
                  <a:lnTo>
                    <a:pt x="592" y="48"/>
                  </a:lnTo>
                  <a:lnTo>
                    <a:pt x="456" y="72"/>
                  </a:lnTo>
                  <a:lnTo>
                    <a:pt x="320" y="0"/>
                  </a:lnTo>
                  <a:lnTo>
                    <a:pt x="208" y="104"/>
                  </a:lnTo>
                  <a:lnTo>
                    <a:pt x="192" y="208"/>
                  </a:lnTo>
                  <a:lnTo>
                    <a:pt x="96" y="208"/>
                  </a:lnTo>
                  <a:lnTo>
                    <a:pt x="24" y="328"/>
                  </a:lnTo>
                  <a:lnTo>
                    <a:pt x="24" y="448"/>
                  </a:lnTo>
                  <a:lnTo>
                    <a:pt x="8" y="584"/>
                  </a:lnTo>
                  <a:lnTo>
                    <a:pt x="0" y="584"/>
                  </a:lnTo>
                </a:path>
              </a:pathLst>
            </a:custGeom>
            <a:solidFill>
              <a:srgbClr val="FF00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50" name="Freeform 6"/>
            <p:cNvSpPr>
              <a:spLocks/>
            </p:cNvSpPr>
            <p:nvPr/>
          </p:nvSpPr>
          <p:spPr bwMode="auto">
            <a:xfrm>
              <a:off x="4296" y="3088"/>
              <a:ext cx="849" cy="705"/>
            </a:xfrm>
            <a:custGeom>
              <a:avLst/>
              <a:gdLst>
                <a:gd name="T0" fmla="*/ 0 w 849"/>
                <a:gd name="T1" fmla="*/ 584 h 705"/>
                <a:gd name="T2" fmla="*/ 128 w 849"/>
                <a:gd name="T3" fmla="*/ 640 h 705"/>
                <a:gd name="T4" fmla="*/ 280 w 849"/>
                <a:gd name="T5" fmla="*/ 576 h 705"/>
                <a:gd name="T6" fmla="*/ 584 w 849"/>
                <a:gd name="T7" fmla="*/ 704 h 705"/>
                <a:gd name="T8" fmla="*/ 680 w 849"/>
                <a:gd name="T9" fmla="*/ 528 h 705"/>
                <a:gd name="T10" fmla="*/ 816 w 849"/>
                <a:gd name="T11" fmla="*/ 488 h 705"/>
                <a:gd name="T12" fmla="*/ 816 w 849"/>
                <a:gd name="T13" fmla="*/ 424 h 705"/>
                <a:gd name="T14" fmla="*/ 848 w 849"/>
                <a:gd name="T15" fmla="*/ 336 h 705"/>
                <a:gd name="T16" fmla="*/ 800 w 849"/>
                <a:gd name="T17" fmla="*/ 256 h 705"/>
                <a:gd name="T18" fmla="*/ 680 w 849"/>
                <a:gd name="T19" fmla="*/ 176 h 705"/>
                <a:gd name="T20" fmla="*/ 712 w 849"/>
                <a:gd name="T21" fmla="*/ 96 h 705"/>
                <a:gd name="T22" fmla="*/ 592 w 849"/>
                <a:gd name="T23" fmla="*/ 48 h 705"/>
                <a:gd name="T24" fmla="*/ 456 w 849"/>
                <a:gd name="T25" fmla="*/ 72 h 705"/>
                <a:gd name="T26" fmla="*/ 320 w 849"/>
                <a:gd name="T27" fmla="*/ 0 h 705"/>
                <a:gd name="T28" fmla="*/ 208 w 849"/>
                <a:gd name="T29" fmla="*/ 104 h 705"/>
                <a:gd name="T30" fmla="*/ 192 w 849"/>
                <a:gd name="T31" fmla="*/ 208 h 705"/>
                <a:gd name="T32" fmla="*/ 96 w 849"/>
                <a:gd name="T33" fmla="*/ 208 h 705"/>
                <a:gd name="T34" fmla="*/ 24 w 849"/>
                <a:gd name="T35" fmla="*/ 328 h 705"/>
                <a:gd name="T36" fmla="*/ 24 w 849"/>
                <a:gd name="T37" fmla="*/ 448 h 705"/>
                <a:gd name="T38" fmla="*/ 8 w 849"/>
                <a:gd name="T39" fmla="*/ 584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9" h="705">
                  <a:moveTo>
                    <a:pt x="0" y="584"/>
                  </a:moveTo>
                  <a:lnTo>
                    <a:pt x="128" y="640"/>
                  </a:lnTo>
                  <a:lnTo>
                    <a:pt x="280" y="576"/>
                  </a:lnTo>
                  <a:lnTo>
                    <a:pt x="584" y="704"/>
                  </a:lnTo>
                  <a:lnTo>
                    <a:pt x="680" y="528"/>
                  </a:lnTo>
                  <a:lnTo>
                    <a:pt x="816" y="488"/>
                  </a:lnTo>
                  <a:lnTo>
                    <a:pt x="816" y="424"/>
                  </a:lnTo>
                  <a:lnTo>
                    <a:pt x="848" y="336"/>
                  </a:lnTo>
                  <a:lnTo>
                    <a:pt x="800" y="256"/>
                  </a:lnTo>
                  <a:lnTo>
                    <a:pt x="680" y="176"/>
                  </a:lnTo>
                  <a:lnTo>
                    <a:pt x="712" y="96"/>
                  </a:lnTo>
                  <a:lnTo>
                    <a:pt x="592" y="48"/>
                  </a:lnTo>
                  <a:lnTo>
                    <a:pt x="456" y="72"/>
                  </a:lnTo>
                  <a:lnTo>
                    <a:pt x="320" y="0"/>
                  </a:lnTo>
                  <a:lnTo>
                    <a:pt x="208" y="104"/>
                  </a:lnTo>
                  <a:lnTo>
                    <a:pt x="192" y="208"/>
                  </a:lnTo>
                  <a:lnTo>
                    <a:pt x="96" y="208"/>
                  </a:lnTo>
                  <a:lnTo>
                    <a:pt x="24" y="328"/>
                  </a:lnTo>
                  <a:lnTo>
                    <a:pt x="24" y="448"/>
                  </a:lnTo>
                  <a:lnTo>
                    <a:pt x="8" y="584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51" name="Freeform 7"/>
            <p:cNvSpPr>
              <a:spLocks/>
            </p:cNvSpPr>
            <p:nvPr/>
          </p:nvSpPr>
          <p:spPr bwMode="auto">
            <a:xfrm>
              <a:off x="4080" y="2592"/>
              <a:ext cx="537" cy="1233"/>
            </a:xfrm>
            <a:custGeom>
              <a:avLst/>
              <a:gdLst>
                <a:gd name="T0" fmla="*/ 536 w 537"/>
                <a:gd name="T1" fmla="*/ 0 h 1233"/>
                <a:gd name="T2" fmla="*/ 536 w 537"/>
                <a:gd name="T3" fmla="*/ 840 h 1233"/>
                <a:gd name="T4" fmla="*/ 0 w 537"/>
                <a:gd name="T5" fmla="*/ 1232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7" h="1233">
                  <a:moveTo>
                    <a:pt x="536" y="0"/>
                  </a:moveTo>
                  <a:lnTo>
                    <a:pt x="536" y="840"/>
                  </a:lnTo>
                  <a:lnTo>
                    <a:pt x="0" y="1232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52" name="Line 8"/>
            <p:cNvSpPr>
              <a:spLocks noChangeShapeType="1"/>
            </p:cNvSpPr>
            <p:nvPr/>
          </p:nvSpPr>
          <p:spPr bwMode="auto">
            <a:xfrm>
              <a:off x="4616" y="3440"/>
              <a:ext cx="784" cy="1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53" name="Oval 9" descr="50%"/>
            <p:cNvSpPr>
              <a:spLocks noChangeArrowheads="1"/>
            </p:cNvSpPr>
            <p:nvPr/>
          </p:nvSpPr>
          <p:spPr bwMode="auto">
            <a:xfrm>
              <a:off x="4888" y="3680"/>
              <a:ext cx="312" cy="64"/>
            </a:xfrm>
            <a:prstGeom prst="ellipse">
              <a:avLst/>
            </a:prstGeom>
            <a:pattFill prst="pct50">
              <a:fgClr>
                <a:srgbClr val="000000"/>
              </a:fgClr>
              <a:bgClr>
                <a:srgbClr val="FFFFFF"/>
              </a:bgClr>
            </a:patt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54" name="Oval 10"/>
            <p:cNvSpPr>
              <a:spLocks noChangeArrowheads="1"/>
            </p:cNvSpPr>
            <p:nvPr/>
          </p:nvSpPr>
          <p:spPr bwMode="auto">
            <a:xfrm>
              <a:off x="4880" y="3672"/>
              <a:ext cx="328" cy="80"/>
            </a:xfrm>
            <a:prstGeom prst="ellipse">
              <a:avLst/>
            </a:prstGeom>
            <a:solidFill>
              <a:srgbClr val="3366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55" name="Freeform 11"/>
            <p:cNvSpPr>
              <a:spLocks/>
            </p:cNvSpPr>
            <p:nvPr/>
          </p:nvSpPr>
          <p:spPr bwMode="auto">
            <a:xfrm>
              <a:off x="4888" y="3768"/>
              <a:ext cx="65" cy="129"/>
            </a:xfrm>
            <a:custGeom>
              <a:avLst/>
              <a:gdLst>
                <a:gd name="T0" fmla="*/ 64 w 65"/>
                <a:gd name="T1" fmla="*/ 0 h 129"/>
                <a:gd name="T2" fmla="*/ 0 w 65"/>
                <a:gd name="T3" fmla="*/ 48 h 129"/>
                <a:gd name="T4" fmla="*/ 40 w 65"/>
                <a:gd name="T5" fmla="*/ 128 h 129"/>
                <a:gd name="T6" fmla="*/ 40 w 65"/>
                <a:gd name="T7" fmla="*/ 11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129">
                  <a:moveTo>
                    <a:pt x="64" y="0"/>
                  </a:moveTo>
                  <a:lnTo>
                    <a:pt x="0" y="48"/>
                  </a:lnTo>
                  <a:lnTo>
                    <a:pt x="40" y="128"/>
                  </a:lnTo>
                  <a:lnTo>
                    <a:pt x="40" y="112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56" name="Freeform 12"/>
            <p:cNvSpPr>
              <a:spLocks/>
            </p:cNvSpPr>
            <p:nvPr/>
          </p:nvSpPr>
          <p:spPr bwMode="auto">
            <a:xfrm>
              <a:off x="4880" y="3760"/>
              <a:ext cx="65" cy="129"/>
            </a:xfrm>
            <a:custGeom>
              <a:avLst/>
              <a:gdLst>
                <a:gd name="T0" fmla="*/ 64 w 65"/>
                <a:gd name="T1" fmla="*/ 0 h 129"/>
                <a:gd name="T2" fmla="*/ 0 w 65"/>
                <a:gd name="T3" fmla="*/ 48 h 129"/>
                <a:gd name="T4" fmla="*/ 40 w 65"/>
                <a:gd name="T5" fmla="*/ 128 h 129"/>
                <a:gd name="T6" fmla="*/ 40 w 65"/>
                <a:gd name="T7" fmla="*/ 11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129">
                  <a:moveTo>
                    <a:pt x="64" y="0"/>
                  </a:moveTo>
                  <a:lnTo>
                    <a:pt x="0" y="48"/>
                  </a:lnTo>
                  <a:lnTo>
                    <a:pt x="40" y="128"/>
                  </a:lnTo>
                  <a:lnTo>
                    <a:pt x="40" y="112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57" name="Freeform 13"/>
            <p:cNvSpPr>
              <a:spLocks/>
            </p:cNvSpPr>
            <p:nvPr/>
          </p:nvSpPr>
          <p:spPr bwMode="auto">
            <a:xfrm>
              <a:off x="5056" y="3784"/>
              <a:ext cx="41" cy="129"/>
            </a:xfrm>
            <a:custGeom>
              <a:avLst/>
              <a:gdLst>
                <a:gd name="T0" fmla="*/ 0 w 41"/>
                <a:gd name="T1" fmla="*/ 0 h 129"/>
                <a:gd name="T2" fmla="*/ 16 w 41"/>
                <a:gd name="T3" fmla="*/ 64 h 129"/>
                <a:gd name="T4" fmla="*/ 40 w 41"/>
                <a:gd name="T5" fmla="*/ 12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129">
                  <a:moveTo>
                    <a:pt x="0" y="0"/>
                  </a:moveTo>
                  <a:lnTo>
                    <a:pt x="16" y="64"/>
                  </a:lnTo>
                  <a:lnTo>
                    <a:pt x="40" y="128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58" name="Freeform 14"/>
            <p:cNvSpPr>
              <a:spLocks/>
            </p:cNvSpPr>
            <p:nvPr/>
          </p:nvSpPr>
          <p:spPr bwMode="auto">
            <a:xfrm>
              <a:off x="5048" y="3776"/>
              <a:ext cx="41" cy="129"/>
            </a:xfrm>
            <a:custGeom>
              <a:avLst/>
              <a:gdLst>
                <a:gd name="T0" fmla="*/ 0 w 41"/>
                <a:gd name="T1" fmla="*/ 0 h 129"/>
                <a:gd name="T2" fmla="*/ 16 w 41"/>
                <a:gd name="T3" fmla="*/ 64 h 129"/>
                <a:gd name="T4" fmla="*/ 40 w 41"/>
                <a:gd name="T5" fmla="*/ 12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129">
                  <a:moveTo>
                    <a:pt x="0" y="0"/>
                  </a:moveTo>
                  <a:lnTo>
                    <a:pt x="16" y="64"/>
                  </a:lnTo>
                  <a:lnTo>
                    <a:pt x="40" y="128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59" name="Freeform 15"/>
            <p:cNvSpPr>
              <a:spLocks/>
            </p:cNvSpPr>
            <p:nvPr/>
          </p:nvSpPr>
          <p:spPr bwMode="auto">
            <a:xfrm>
              <a:off x="5184" y="3744"/>
              <a:ext cx="41" cy="129"/>
            </a:xfrm>
            <a:custGeom>
              <a:avLst/>
              <a:gdLst>
                <a:gd name="T0" fmla="*/ 0 w 41"/>
                <a:gd name="T1" fmla="*/ 0 h 129"/>
                <a:gd name="T2" fmla="*/ 40 w 41"/>
                <a:gd name="T3" fmla="*/ 48 h 129"/>
                <a:gd name="T4" fmla="*/ 0 w 41"/>
                <a:gd name="T5" fmla="*/ 12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129">
                  <a:moveTo>
                    <a:pt x="0" y="0"/>
                  </a:moveTo>
                  <a:lnTo>
                    <a:pt x="40" y="48"/>
                  </a:lnTo>
                  <a:lnTo>
                    <a:pt x="0" y="128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60" name="Freeform 16"/>
            <p:cNvSpPr>
              <a:spLocks/>
            </p:cNvSpPr>
            <p:nvPr/>
          </p:nvSpPr>
          <p:spPr bwMode="auto">
            <a:xfrm>
              <a:off x="5176" y="3736"/>
              <a:ext cx="41" cy="129"/>
            </a:xfrm>
            <a:custGeom>
              <a:avLst/>
              <a:gdLst>
                <a:gd name="T0" fmla="*/ 0 w 41"/>
                <a:gd name="T1" fmla="*/ 0 h 129"/>
                <a:gd name="T2" fmla="*/ 40 w 41"/>
                <a:gd name="T3" fmla="*/ 48 h 129"/>
                <a:gd name="T4" fmla="*/ 0 w 41"/>
                <a:gd name="T5" fmla="*/ 12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129">
                  <a:moveTo>
                    <a:pt x="0" y="0"/>
                  </a:moveTo>
                  <a:lnTo>
                    <a:pt x="40" y="48"/>
                  </a:lnTo>
                  <a:lnTo>
                    <a:pt x="0" y="128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61" name="Line 17"/>
            <p:cNvSpPr>
              <a:spLocks noChangeShapeType="1"/>
            </p:cNvSpPr>
            <p:nvPr/>
          </p:nvSpPr>
          <p:spPr bwMode="auto">
            <a:xfrm>
              <a:off x="5128" y="3752"/>
              <a:ext cx="0" cy="5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62" name="Freeform 18"/>
            <p:cNvSpPr>
              <a:spLocks/>
            </p:cNvSpPr>
            <p:nvPr/>
          </p:nvSpPr>
          <p:spPr bwMode="auto">
            <a:xfrm>
              <a:off x="4848" y="3752"/>
              <a:ext cx="65" cy="97"/>
            </a:xfrm>
            <a:custGeom>
              <a:avLst/>
              <a:gdLst>
                <a:gd name="T0" fmla="*/ 64 w 65"/>
                <a:gd name="T1" fmla="*/ 0 h 97"/>
                <a:gd name="T2" fmla="*/ 0 w 65"/>
                <a:gd name="T3" fmla="*/ 16 h 97"/>
                <a:gd name="T4" fmla="*/ 0 w 65"/>
                <a:gd name="T5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97">
                  <a:moveTo>
                    <a:pt x="64" y="0"/>
                  </a:moveTo>
                  <a:lnTo>
                    <a:pt x="0" y="16"/>
                  </a:lnTo>
                  <a:lnTo>
                    <a:pt x="0" y="96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63" name="Freeform 19"/>
            <p:cNvSpPr>
              <a:spLocks/>
            </p:cNvSpPr>
            <p:nvPr/>
          </p:nvSpPr>
          <p:spPr bwMode="auto">
            <a:xfrm>
              <a:off x="4840" y="3744"/>
              <a:ext cx="65" cy="97"/>
            </a:xfrm>
            <a:custGeom>
              <a:avLst/>
              <a:gdLst>
                <a:gd name="T0" fmla="*/ 64 w 65"/>
                <a:gd name="T1" fmla="*/ 0 h 97"/>
                <a:gd name="T2" fmla="*/ 0 w 65"/>
                <a:gd name="T3" fmla="*/ 16 h 97"/>
                <a:gd name="T4" fmla="*/ 0 w 65"/>
                <a:gd name="T5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97">
                  <a:moveTo>
                    <a:pt x="64" y="0"/>
                  </a:moveTo>
                  <a:lnTo>
                    <a:pt x="0" y="16"/>
                  </a:lnTo>
                  <a:lnTo>
                    <a:pt x="0" y="96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64" name="Line 20"/>
            <p:cNvSpPr>
              <a:spLocks noChangeShapeType="1"/>
            </p:cNvSpPr>
            <p:nvPr/>
          </p:nvSpPr>
          <p:spPr bwMode="auto">
            <a:xfrm>
              <a:off x="4840" y="3824"/>
              <a:ext cx="0" cy="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65" name="Freeform 21"/>
            <p:cNvSpPr>
              <a:spLocks/>
            </p:cNvSpPr>
            <p:nvPr/>
          </p:nvSpPr>
          <p:spPr bwMode="auto">
            <a:xfrm>
              <a:off x="4992" y="3784"/>
              <a:ext cx="25" cy="81"/>
            </a:xfrm>
            <a:custGeom>
              <a:avLst/>
              <a:gdLst>
                <a:gd name="T0" fmla="*/ 24 w 25"/>
                <a:gd name="T1" fmla="*/ 0 h 81"/>
                <a:gd name="T2" fmla="*/ 0 w 25"/>
                <a:gd name="T3" fmla="*/ 48 h 81"/>
                <a:gd name="T4" fmla="*/ 0 w 25"/>
                <a:gd name="T5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81">
                  <a:moveTo>
                    <a:pt x="24" y="0"/>
                  </a:moveTo>
                  <a:lnTo>
                    <a:pt x="0" y="48"/>
                  </a:lnTo>
                  <a:lnTo>
                    <a:pt x="0" y="8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66" name="Freeform 22"/>
            <p:cNvSpPr>
              <a:spLocks/>
            </p:cNvSpPr>
            <p:nvPr/>
          </p:nvSpPr>
          <p:spPr bwMode="auto">
            <a:xfrm>
              <a:off x="4984" y="3776"/>
              <a:ext cx="25" cy="81"/>
            </a:xfrm>
            <a:custGeom>
              <a:avLst/>
              <a:gdLst>
                <a:gd name="T0" fmla="*/ 24 w 25"/>
                <a:gd name="T1" fmla="*/ 0 h 81"/>
                <a:gd name="T2" fmla="*/ 0 w 25"/>
                <a:gd name="T3" fmla="*/ 48 h 81"/>
                <a:gd name="T4" fmla="*/ 0 w 25"/>
                <a:gd name="T5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81">
                  <a:moveTo>
                    <a:pt x="24" y="0"/>
                  </a:moveTo>
                  <a:lnTo>
                    <a:pt x="0" y="48"/>
                  </a:lnTo>
                  <a:lnTo>
                    <a:pt x="0" y="8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67" name="Oval 23"/>
            <p:cNvSpPr>
              <a:spLocks noChangeArrowheads="1"/>
            </p:cNvSpPr>
            <p:nvPr/>
          </p:nvSpPr>
          <p:spPr bwMode="auto">
            <a:xfrm>
              <a:off x="4824" y="3616"/>
              <a:ext cx="64" cy="72"/>
            </a:xfrm>
            <a:prstGeom prst="ellipse">
              <a:avLst/>
            </a:prstGeom>
            <a:solidFill>
              <a:srgbClr val="51DC0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68" name="Oval 24"/>
            <p:cNvSpPr>
              <a:spLocks noChangeArrowheads="1"/>
            </p:cNvSpPr>
            <p:nvPr/>
          </p:nvSpPr>
          <p:spPr bwMode="auto">
            <a:xfrm>
              <a:off x="4816" y="3608"/>
              <a:ext cx="80" cy="8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69" name="Freeform 25"/>
            <p:cNvSpPr>
              <a:spLocks/>
            </p:cNvSpPr>
            <p:nvPr/>
          </p:nvSpPr>
          <p:spPr bwMode="auto">
            <a:xfrm>
              <a:off x="4688" y="3464"/>
              <a:ext cx="153" cy="145"/>
            </a:xfrm>
            <a:custGeom>
              <a:avLst/>
              <a:gdLst>
                <a:gd name="T0" fmla="*/ 152 w 153"/>
                <a:gd name="T1" fmla="*/ 144 h 145"/>
                <a:gd name="T2" fmla="*/ 88 w 153"/>
                <a:gd name="T3" fmla="*/ 32 h 145"/>
                <a:gd name="T4" fmla="*/ 0 w 153"/>
                <a:gd name="T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3" h="145">
                  <a:moveTo>
                    <a:pt x="152" y="144"/>
                  </a:moveTo>
                  <a:lnTo>
                    <a:pt x="88" y="32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70" name="Freeform 26"/>
            <p:cNvSpPr>
              <a:spLocks/>
            </p:cNvSpPr>
            <p:nvPr/>
          </p:nvSpPr>
          <p:spPr bwMode="auto">
            <a:xfrm>
              <a:off x="4688" y="3464"/>
              <a:ext cx="153" cy="145"/>
            </a:xfrm>
            <a:custGeom>
              <a:avLst/>
              <a:gdLst>
                <a:gd name="T0" fmla="*/ 152 w 153"/>
                <a:gd name="T1" fmla="*/ 144 h 145"/>
                <a:gd name="T2" fmla="*/ 88 w 153"/>
                <a:gd name="T3" fmla="*/ 32 h 145"/>
                <a:gd name="T4" fmla="*/ 0 w 153"/>
                <a:gd name="T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3" h="145">
                  <a:moveTo>
                    <a:pt x="152" y="144"/>
                  </a:moveTo>
                  <a:lnTo>
                    <a:pt x="88" y="32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71" name="Oval 27"/>
            <p:cNvSpPr>
              <a:spLocks noChangeArrowheads="1"/>
            </p:cNvSpPr>
            <p:nvPr/>
          </p:nvSpPr>
          <p:spPr bwMode="auto">
            <a:xfrm>
              <a:off x="4652" y="3436"/>
              <a:ext cx="32" cy="4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72" name="Freeform 28"/>
            <p:cNvSpPr>
              <a:spLocks/>
            </p:cNvSpPr>
            <p:nvPr/>
          </p:nvSpPr>
          <p:spPr bwMode="auto">
            <a:xfrm>
              <a:off x="4776" y="3400"/>
              <a:ext cx="105" cy="209"/>
            </a:xfrm>
            <a:custGeom>
              <a:avLst/>
              <a:gdLst>
                <a:gd name="T0" fmla="*/ 104 w 105"/>
                <a:gd name="T1" fmla="*/ 208 h 209"/>
                <a:gd name="T2" fmla="*/ 80 w 105"/>
                <a:gd name="T3" fmla="*/ 80 h 209"/>
                <a:gd name="T4" fmla="*/ 0 w 105"/>
                <a:gd name="T5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209">
                  <a:moveTo>
                    <a:pt x="104" y="208"/>
                  </a:moveTo>
                  <a:lnTo>
                    <a:pt x="80" y="8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73" name="Freeform 29"/>
            <p:cNvSpPr>
              <a:spLocks/>
            </p:cNvSpPr>
            <p:nvPr/>
          </p:nvSpPr>
          <p:spPr bwMode="auto">
            <a:xfrm>
              <a:off x="4776" y="3400"/>
              <a:ext cx="105" cy="209"/>
            </a:xfrm>
            <a:custGeom>
              <a:avLst/>
              <a:gdLst>
                <a:gd name="T0" fmla="*/ 104 w 105"/>
                <a:gd name="T1" fmla="*/ 208 h 209"/>
                <a:gd name="T2" fmla="*/ 80 w 105"/>
                <a:gd name="T3" fmla="*/ 80 h 209"/>
                <a:gd name="T4" fmla="*/ 0 w 105"/>
                <a:gd name="T5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209">
                  <a:moveTo>
                    <a:pt x="104" y="208"/>
                  </a:moveTo>
                  <a:lnTo>
                    <a:pt x="80" y="8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5374" name="Oval 30"/>
            <p:cNvSpPr>
              <a:spLocks noChangeArrowheads="1"/>
            </p:cNvSpPr>
            <p:nvPr/>
          </p:nvSpPr>
          <p:spPr bwMode="auto">
            <a:xfrm>
              <a:off x="4740" y="3372"/>
              <a:ext cx="56" cy="40"/>
            </a:xfrm>
            <a:prstGeom prst="ellipse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p:sp>
        <p:nvSpPr>
          <p:cNvPr id="185375" name="Rectangle 31"/>
          <p:cNvSpPr>
            <a:spLocks noChangeArrowheads="1"/>
          </p:cNvSpPr>
          <p:nvPr/>
        </p:nvSpPr>
        <p:spPr bwMode="auto">
          <a:xfrm>
            <a:off x="506243" y="4829021"/>
            <a:ext cx="5334000" cy="762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>
                <a:effectLst/>
                <a:latin typeface="Cambria" panose="02040503050406030204" pitchFamily="18" charset="0"/>
              </a:rPr>
              <a:t>more errors occur at the </a:t>
            </a:r>
            <a:r>
              <a:rPr lang="en-US" altLang="zh-CN" sz="2000" b="1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boundaries</a:t>
            </a:r>
            <a:r>
              <a:rPr lang="en-US" altLang="zh-CN" sz="2000" b="1">
                <a:effectLst/>
                <a:latin typeface="Cambria" panose="02040503050406030204" pitchFamily="18" charset="0"/>
              </a:rPr>
              <a:t> of an input domain than in the “center”</a:t>
            </a:r>
          </a:p>
        </p:txBody>
      </p:sp>
    </p:spTree>
    <p:extLst>
      <p:ext uri="{BB962C8B-B14F-4D97-AF65-F5344CB8AC3E}">
        <p14:creationId xmlns:p14="http://schemas.microsoft.com/office/powerpoint/2010/main" val="3214198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8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75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152400"/>
            <a:ext cx="5105400" cy="541338"/>
          </a:xfrm>
        </p:spPr>
        <p:txBody>
          <a:bodyPr/>
          <a:lstStyle/>
          <a:p>
            <a:r>
              <a:rPr lang="en-US" altLang="zh-CN" sz="3600" dirty="0">
                <a:latin typeface="Cambria" panose="02040503050406030204" pitchFamily="18" charset="0"/>
              </a:rPr>
              <a:t>Boundary Values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534400" cy="4648200"/>
          </a:xfrm>
          <a:noFill/>
          <a:ln/>
        </p:spPr>
        <p:txBody>
          <a:bodyPr/>
          <a:lstStyle/>
          <a:p>
            <a:pPr marL="381000" indent="-381000">
              <a:lnSpc>
                <a:spcPts val="26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Cambria" panose="02040503050406030204" pitchFamily="18" charset="0"/>
              </a:rPr>
              <a:t>Based on experience / heuristics :</a:t>
            </a:r>
          </a:p>
          <a:p>
            <a:pPr marL="381000" indent="-381000">
              <a:lnSpc>
                <a:spcPts val="2600"/>
              </a:lnSpc>
              <a:buClrTx/>
              <a:buSzTx/>
            </a:pPr>
            <a:r>
              <a:rPr lang="en-US" altLang="zh-CN" sz="2000" dirty="0">
                <a:latin typeface="Cambria" panose="02040503050406030204" pitchFamily="18" charset="0"/>
              </a:rPr>
              <a:t>Testing boundary conditions of eq. classes is more effective </a:t>
            </a:r>
            <a:br>
              <a:rPr lang="en-US" altLang="zh-CN" sz="2000" dirty="0">
                <a:latin typeface="Cambria" panose="02040503050406030204" pitchFamily="18" charset="0"/>
              </a:rPr>
            </a:br>
            <a:r>
              <a:rPr lang="en-US" altLang="zh-CN" sz="2000" dirty="0">
                <a:latin typeface="Cambria" panose="02040503050406030204" pitchFamily="18" charset="0"/>
              </a:rPr>
              <a:t>i.e. values directly on, above, and beneath edges of classes</a:t>
            </a:r>
          </a:p>
          <a:p>
            <a:pPr marL="381000" indent="-381000">
              <a:lnSpc>
                <a:spcPts val="2600"/>
              </a:lnSpc>
              <a:buClrTx/>
              <a:buSzTx/>
            </a:pPr>
            <a:r>
              <a:rPr lang="en-US" altLang="zh-CN" sz="2000" dirty="0">
                <a:latin typeface="Cambria" panose="02040503050406030204" pitchFamily="18" charset="0"/>
              </a:rPr>
              <a:t>Choose input boundary values as tests </a:t>
            </a:r>
            <a:r>
              <a:rPr lang="en-US" altLang="zh-CN" sz="2000" b="1" dirty="0">
                <a:latin typeface="Cambria" panose="02040503050406030204" pitchFamily="18" charset="0"/>
              </a:rPr>
              <a:t>in input classes</a:t>
            </a:r>
            <a:r>
              <a:rPr lang="en-US" altLang="zh-CN" sz="2000" dirty="0">
                <a:latin typeface="Cambria" panose="02040503050406030204" pitchFamily="18" charset="0"/>
              </a:rPr>
              <a:t/>
            </a:r>
            <a:br>
              <a:rPr lang="en-US" altLang="zh-CN" sz="2000" dirty="0">
                <a:latin typeface="Cambria" panose="02040503050406030204" pitchFamily="18" charset="0"/>
              </a:rPr>
            </a:br>
            <a:r>
              <a:rPr lang="en-US" altLang="zh-CN" sz="2000" dirty="0">
                <a:latin typeface="Cambria" panose="02040503050406030204" pitchFamily="18" charset="0"/>
              </a:rPr>
              <a:t>instead of, or additional to arbitrary values</a:t>
            </a:r>
          </a:p>
          <a:p>
            <a:pPr marL="381000" indent="-381000">
              <a:lnSpc>
                <a:spcPts val="2600"/>
              </a:lnSpc>
              <a:buClrTx/>
              <a:buSzTx/>
            </a:pPr>
            <a:r>
              <a:rPr lang="en-US" altLang="zh-CN" sz="2000" dirty="0">
                <a:latin typeface="Cambria" panose="02040503050406030204" pitchFamily="18" charset="0"/>
              </a:rPr>
              <a:t>Choose also inputs that </a:t>
            </a:r>
            <a:r>
              <a:rPr lang="en-US" altLang="zh-CN" sz="2000" b="1" dirty="0">
                <a:latin typeface="Cambria" panose="02040503050406030204" pitchFamily="18" charset="0"/>
              </a:rPr>
              <a:t>invoke output boundary values</a:t>
            </a:r>
            <a:r>
              <a:rPr lang="en-US" altLang="zh-CN" sz="2000" dirty="0">
                <a:latin typeface="Cambria" panose="02040503050406030204" pitchFamily="18" charset="0"/>
              </a:rPr>
              <a:t> </a:t>
            </a:r>
            <a:br>
              <a:rPr lang="en-US" altLang="zh-CN" sz="2000" dirty="0">
                <a:latin typeface="Cambria" panose="02040503050406030204" pitchFamily="18" charset="0"/>
              </a:rPr>
            </a:br>
            <a:r>
              <a:rPr lang="en-US" altLang="zh-CN" sz="2000" dirty="0">
                <a:latin typeface="Cambria" panose="02040503050406030204" pitchFamily="18" charset="0"/>
              </a:rPr>
              <a:t>( values on the boundary of output classes )</a:t>
            </a:r>
          </a:p>
          <a:p>
            <a:pPr marL="381000" indent="-381000">
              <a:lnSpc>
                <a:spcPts val="2600"/>
              </a:lnSpc>
              <a:buClrTx/>
              <a:buSzTx/>
            </a:pPr>
            <a:endParaRPr lang="en-US" altLang="zh-CN" sz="2000" dirty="0">
              <a:latin typeface="Cambria" panose="02040503050406030204" pitchFamily="18" charset="0"/>
            </a:endParaRPr>
          </a:p>
          <a:p>
            <a:pPr marL="381000" indent="-381000">
              <a:lnSpc>
                <a:spcPts val="26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Cambria" panose="02040503050406030204" pitchFamily="18" charset="0"/>
              </a:rPr>
              <a:t>Example strategy as extension of equivalence partitioning:</a:t>
            </a:r>
          </a:p>
          <a:p>
            <a:pPr marL="571500" lvl="1" indent="-342900">
              <a:lnSpc>
                <a:spcPts val="2600"/>
              </a:lnSpc>
              <a:buClrTx/>
              <a:buFontTx/>
              <a:buNone/>
            </a:pPr>
            <a:r>
              <a:rPr lang="en-US" altLang="zh-CN" sz="2000" dirty="0">
                <a:latin typeface="Cambria" panose="02040503050406030204" pitchFamily="18" charset="0"/>
              </a:rPr>
              <a:t>choose one  (n)  </a:t>
            </a:r>
            <a:r>
              <a:rPr lang="en-US" altLang="zh-CN" sz="2000" b="1" dirty="0">
                <a:latin typeface="Cambria" panose="02040503050406030204" pitchFamily="18" charset="0"/>
              </a:rPr>
              <a:t>arbitrary </a:t>
            </a:r>
            <a:r>
              <a:rPr lang="en-US" altLang="zh-CN" sz="2000" dirty="0">
                <a:latin typeface="Cambria" panose="02040503050406030204" pitchFamily="18" charset="0"/>
              </a:rPr>
              <a:t>value(s) in each eq. class</a:t>
            </a:r>
          </a:p>
          <a:p>
            <a:pPr marL="571500" lvl="1" indent="-342900">
              <a:lnSpc>
                <a:spcPts val="2600"/>
              </a:lnSpc>
              <a:buClrTx/>
              <a:buFontTx/>
              <a:buNone/>
            </a:pPr>
            <a:r>
              <a:rPr lang="en-US" altLang="zh-CN" sz="2000" dirty="0">
                <a:latin typeface="Cambria" panose="02040503050406030204" pitchFamily="18" charset="0"/>
              </a:rPr>
              <a:t>choose values </a:t>
            </a:r>
            <a:r>
              <a:rPr lang="en-US" altLang="zh-CN" sz="2000" b="1" u="sng" dirty="0">
                <a:latin typeface="Cambria" panose="02040503050406030204" pitchFamily="18" charset="0"/>
              </a:rPr>
              <a:t>exactly </a:t>
            </a:r>
            <a:r>
              <a:rPr lang="en-US" altLang="zh-CN" sz="2000" dirty="0">
                <a:latin typeface="Cambria" panose="02040503050406030204" pitchFamily="18" charset="0"/>
              </a:rPr>
              <a:t>on </a:t>
            </a:r>
            <a:r>
              <a:rPr lang="en-US" altLang="zh-CN" sz="2000" b="1" dirty="0">
                <a:latin typeface="Cambria" panose="02040503050406030204" pitchFamily="18" charset="0"/>
              </a:rPr>
              <a:t>lower /upper boundaries</a:t>
            </a:r>
            <a:r>
              <a:rPr lang="en-US" altLang="zh-CN" sz="2000" dirty="0">
                <a:latin typeface="Cambria" panose="02040503050406030204" pitchFamily="18" charset="0"/>
              </a:rPr>
              <a:t> of eq. class</a:t>
            </a:r>
          </a:p>
          <a:p>
            <a:pPr marL="571500" lvl="1" indent="-342900">
              <a:lnSpc>
                <a:spcPts val="2600"/>
              </a:lnSpc>
              <a:buClrTx/>
              <a:buFontTx/>
              <a:buNone/>
            </a:pPr>
            <a:r>
              <a:rPr lang="en-US" altLang="zh-CN" sz="2000" dirty="0">
                <a:latin typeface="Cambria" panose="02040503050406030204" pitchFamily="18" charset="0"/>
              </a:rPr>
              <a:t>choose values </a:t>
            </a:r>
            <a:r>
              <a:rPr lang="en-US" altLang="zh-CN" sz="2000" b="1" u="sng" dirty="0">
                <a:latin typeface="Cambria" panose="02040503050406030204" pitchFamily="18" charset="0"/>
              </a:rPr>
              <a:t>immediately</a:t>
            </a:r>
            <a:r>
              <a:rPr lang="en-US" altLang="zh-CN" sz="2000" dirty="0">
                <a:latin typeface="Cambria" panose="02040503050406030204" pitchFamily="18" charset="0"/>
              </a:rPr>
              <a:t> below /above each </a:t>
            </a:r>
            <a:r>
              <a:rPr lang="en-US" altLang="zh-CN" sz="2000" dirty="0" smtClean="0">
                <a:latin typeface="Cambria" panose="02040503050406030204" pitchFamily="18" charset="0"/>
              </a:rPr>
              <a:t>boundary ( </a:t>
            </a:r>
            <a:r>
              <a:rPr lang="en-US" altLang="zh-CN" sz="2000" dirty="0">
                <a:latin typeface="Cambria" panose="02040503050406030204" pitchFamily="18" charset="0"/>
              </a:rPr>
              <a:t>if applicable )</a:t>
            </a:r>
          </a:p>
        </p:txBody>
      </p:sp>
    </p:spTree>
    <p:extLst>
      <p:ext uri="{BB962C8B-B14F-4D97-AF65-F5344CB8AC3E}">
        <p14:creationId xmlns:p14="http://schemas.microsoft.com/office/powerpoint/2010/main" val="11348090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187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1000"/>
                                        <p:tgtEl>
                                          <p:spTgt spid="187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1000"/>
                                        <p:tgtEl>
                                          <p:spTgt spid="187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1000"/>
                                        <p:tgtEl>
                                          <p:spTgt spid="187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000"/>
                                        <p:tgtEl>
                                          <p:spTgt spid="187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1000"/>
                                        <p:tgtEl>
                                          <p:spTgt spid="187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228975"/>
            <a:ext cx="7962900" cy="693738"/>
          </a:xfrm>
        </p:spPr>
        <p:txBody>
          <a:bodyPr/>
          <a:lstStyle/>
          <a:p>
            <a:r>
              <a:rPr lang="en-US" altLang="zh-CN">
                <a:latin typeface="Cambria" panose="02040503050406030204" pitchFamily="18" charset="0"/>
              </a:rPr>
              <a:t>Guidelines for Identifying </a:t>
            </a:r>
            <a:r>
              <a:rPr lang="en-US" altLang="zh-CN" sz="2000">
                <a:latin typeface="Cambria" panose="02040503050406030204" pitchFamily="18" charset="0"/>
              </a:rPr>
              <a:t>Boundary Values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01038" cy="609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lnSpc>
                <a:spcPts val="26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000" b="1" dirty="0">
                <a:latin typeface="Cambria" panose="02040503050406030204" pitchFamily="18" charset="0"/>
              </a:rPr>
              <a:t>1</a:t>
            </a:r>
            <a:r>
              <a:rPr lang="zh-CN" altLang="en-US" sz="2000" dirty="0">
                <a:latin typeface="Cambria" panose="02040503050406030204" pitchFamily="18" charset="0"/>
              </a:rPr>
              <a:t>. </a:t>
            </a:r>
            <a:r>
              <a:rPr lang="en-US" altLang="zh-CN" sz="2000" dirty="0" smtClean="0">
                <a:latin typeface="Cambria" panose="02040503050406030204" pitchFamily="18" charset="0"/>
              </a:rPr>
              <a:t>If </a:t>
            </a:r>
            <a:r>
              <a:rPr lang="en-US" altLang="zh-CN" sz="2000" dirty="0">
                <a:latin typeface="Cambria" panose="02040503050406030204" pitchFamily="18" charset="0"/>
              </a:rPr>
              <a:t>the input range is bounded by a and b, then use a, b, and values </a:t>
            </a:r>
            <a:r>
              <a:rPr lang="en-US" altLang="zh-CN" sz="2000" dirty="0" smtClean="0">
                <a:latin typeface="Cambria" panose="02040503050406030204" pitchFamily="18" charset="0"/>
              </a:rPr>
              <a:t>just above </a:t>
            </a:r>
            <a:r>
              <a:rPr lang="en-US" altLang="zh-CN" sz="2000" dirty="0">
                <a:latin typeface="Cambria" panose="02040503050406030204" pitchFamily="18" charset="0"/>
              </a:rPr>
              <a:t>and just below a and b, respectively.</a:t>
            </a:r>
          </a:p>
        </p:txBody>
      </p:sp>
      <p:sp>
        <p:nvSpPr>
          <p:cNvPr id="186372" name="Rectangle 4"/>
          <p:cNvSpPr>
            <a:spLocks noChangeArrowheads="1"/>
          </p:cNvSpPr>
          <p:nvPr/>
        </p:nvSpPr>
        <p:spPr bwMode="auto">
          <a:xfrm>
            <a:off x="361950" y="2750964"/>
            <a:ext cx="830103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2.  </a:t>
            </a:r>
            <a:r>
              <a:rPr lang="en-US" altLang="zh-CN" sz="2000" dirty="0" smtClean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If 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the input is a number of values, use the minimum and maximum of </a:t>
            </a:r>
            <a:r>
              <a:rPr lang="en-US" altLang="zh-CN" sz="2000" dirty="0" smtClean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the 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values and values </a:t>
            </a:r>
            <a:r>
              <a:rPr lang="en-US" altLang="zh-CN" sz="2000" u="sng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just above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 and </a:t>
            </a:r>
            <a:r>
              <a:rPr lang="en-US" altLang="zh-CN" sz="2000" u="sng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just below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 them, respectively.</a:t>
            </a:r>
          </a:p>
        </p:txBody>
      </p:sp>
      <p:sp>
        <p:nvSpPr>
          <p:cNvPr id="186373" name="Rectangle 5"/>
          <p:cNvSpPr>
            <a:spLocks noChangeArrowheads="1"/>
          </p:cNvSpPr>
          <p:nvPr/>
        </p:nvSpPr>
        <p:spPr bwMode="auto">
          <a:xfrm>
            <a:off x="381000" y="4343372"/>
            <a:ext cx="8458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3. 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Apply guidelines 1 and 2 to create </a:t>
            </a:r>
            <a:r>
              <a:rPr lang="en-US" altLang="zh-CN" sz="2000" u="sng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output values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 at the </a:t>
            </a:r>
            <a:r>
              <a:rPr lang="en-US" altLang="zh-CN" sz="2000" u="sng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minimum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 and </a:t>
            </a:r>
            <a:r>
              <a:rPr lang="en-US" altLang="zh-CN" sz="2000" u="sng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maximum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 expected values.</a:t>
            </a:r>
          </a:p>
        </p:txBody>
      </p:sp>
      <p:sp>
        <p:nvSpPr>
          <p:cNvPr id="186374" name="Rectangle 6"/>
          <p:cNvSpPr>
            <a:spLocks noChangeArrowheads="1"/>
          </p:cNvSpPr>
          <p:nvPr/>
        </p:nvSpPr>
        <p:spPr bwMode="auto">
          <a:xfrm>
            <a:off x="322811" y="5265536"/>
            <a:ext cx="8534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 4</a:t>
            </a:r>
            <a:r>
              <a:rPr lang="zh-CN" altLang="en-US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. 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If data structures have </a:t>
            </a:r>
            <a:r>
              <a:rPr lang="en-US" altLang="zh-CN" sz="2000" u="sng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boundaries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, test these </a:t>
            </a:r>
            <a:r>
              <a:rPr lang="en-US" altLang="zh-CN" sz="2000" u="sng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boundary values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 and values </a:t>
            </a:r>
            <a:r>
              <a:rPr lang="en-US" altLang="zh-CN" sz="2000" u="sng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just above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 and </a:t>
            </a:r>
            <a:r>
              <a:rPr lang="en-US" altLang="zh-CN" sz="2000" u="sng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just below</a:t>
            </a:r>
            <a:r>
              <a:rPr lang="en-US" altLang="zh-CN" sz="2000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 them, respectively.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800" i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e.g., for an array of bounds 1 to 10 — test array index equal to 0, 1,2, 9, 10, 11</a:t>
            </a:r>
          </a:p>
        </p:txBody>
      </p:sp>
      <p:grpSp>
        <p:nvGrpSpPr>
          <p:cNvPr id="186407" name="Group 39"/>
          <p:cNvGrpSpPr>
            <a:grpSpLocks/>
          </p:cNvGrpSpPr>
          <p:nvPr/>
        </p:nvGrpSpPr>
        <p:grpSpPr bwMode="auto">
          <a:xfrm>
            <a:off x="1447800" y="3657600"/>
            <a:ext cx="6129338" cy="560388"/>
            <a:chOff x="1080" y="2256"/>
            <a:chExt cx="3861" cy="353"/>
          </a:xfrm>
        </p:grpSpPr>
        <p:grpSp>
          <p:nvGrpSpPr>
            <p:cNvPr id="186386" name="Group 18"/>
            <p:cNvGrpSpPr>
              <a:grpSpLocks/>
            </p:cNvGrpSpPr>
            <p:nvPr/>
          </p:nvGrpSpPr>
          <p:grpSpPr bwMode="auto">
            <a:xfrm>
              <a:off x="1080" y="2256"/>
              <a:ext cx="3861" cy="48"/>
              <a:chOff x="984" y="2065"/>
              <a:chExt cx="3792" cy="48"/>
            </a:xfrm>
          </p:grpSpPr>
          <p:sp>
            <p:nvSpPr>
              <p:cNvPr id="186387" name="Line 19"/>
              <p:cNvSpPr>
                <a:spLocks noChangeShapeType="1"/>
              </p:cNvSpPr>
              <p:nvPr/>
            </p:nvSpPr>
            <p:spPr bwMode="auto">
              <a:xfrm>
                <a:off x="984" y="2089"/>
                <a:ext cx="37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86388" name="Oval 20"/>
              <p:cNvSpPr>
                <a:spLocks noChangeArrowheads="1"/>
              </p:cNvSpPr>
              <p:nvPr/>
            </p:nvSpPr>
            <p:spPr bwMode="auto">
              <a:xfrm>
                <a:off x="2856" y="2065"/>
                <a:ext cx="48" cy="48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86389" name="Oval 21"/>
              <p:cNvSpPr>
                <a:spLocks noChangeArrowheads="1"/>
              </p:cNvSpPr>
              <p:nvPr/>
            </p:nvSpPr>
            <p:spPr bwMode="auto">
              <a:xfrm>
                <a:off x="1776" y="2065"/>
                <a:ext cx="48" cy="48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86390" name="Oval 22"/>
              <p:cNvSpPr>
                <a:spLocks noChangeArrowheads="1"/>
              </p:cNvSpPr>
              <p:nvPr/>
            </p:nvSpPr>
            <p:spPr bwMode="auto">
              <a:xfrm>
                <a:off x="2400" y="2065"/>
                <a:ext cx="48" cy="48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86391" name="Oval 23"/>
              <p:cNvSpPr>
                <a:spLocks noChangeArrowheads="1"/>
              </p:cNvSpPr>
              <p:nvPr/>
            </p:nvSpPr>
            <p:spPr bwMode="auto">
              <a:xfrm>
                <a:off x="3216" y="2065"/>
                <a:ext cx="48" cy="48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86392" name="Oval 24"/>
              <p:cNvSpPr>
                <a:spLocks noChangeArrowheads="1"/>
              </p:cNvSpPr>
              <p:nvPr/>
            </p:nvSpPr>
            <p:spPr bwMode="auto">
              <a:xfrm>
                <a:off x="3744" y="2065"/>
                <a:ext cx="48" cy="48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186393" name="Group 25"/>
            <p:cNvGrpSpPr>
              <a:grpSpLocks/>
            </p:cNvGrpSpPr>
            <p:nvPr/>
          </p:nvGrpSpPr>
          <p:grpSpPr bwMode="auto">
            <a:xfrm>
              <a:off x="1814" y="2296"/>
              <a:ext cx="205" cy="313"/>
              <a:chOff x="2083" y="1312"/>
              <a:chExt cx="201" cy="313"/>
            </a:xfrm>
          </p:grpSpPr>
          <p:sp>
            <p:nvSpPr>
              <p:cNvPr id="186394" name="Text Box 26"/>
              <p:cNvSpPr txBox="1">
                <a:spLocks noChangeArrowheads="1"/>
              </p:cNvSpPr>
              <p:nvPr/>
            </p:nvSpPr>
            <p:spPr bwMode="auto">
              <a:xfrm>
                <a:off x="2083" y="1375"/>
                <a:ext cx="20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b="1">
                    <a:solidFill>
                      <a:srgbClr val="133984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a</a:t>
                </a:r>
              </a:p>
            </p:txBody>
          </p:sp>
          <p:sp>
            <p:nvSpPr>
              <p:cNvPr id="186395" name="Line 27"/>
              <p:cNvSpPr>
                <a:spLocks noChangeShapeType="1"/>
              </p:cNvSpPr>
              <p:nvPr/>
            </p:nvSpPr>
            <p:spPr bwMode="auto">
              <a:xfrm>
                <a:off x="2186" y="1312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186396" name="Group 28"/>
            <p:cNvGrpSpPr>
              <a:grpSpLocks/>
            </p:cNvGrpSpPr>
            <p:nvPr/>
          </p:nvGrpSpPr>
          <p:grpSpPr bwMode="auto">
            <a:xfrm>
              <a:off x="3810" y="2296"/>
              <a:ext cx="214" cy="313"/>
              <a:chOff x="3465" y="1312"/>
              <a:chExt cx="210" cy="313"/>
            </a:xfrm>
          </p:grpSpPr>
          <p:sp>
            <p:nvSpPr>
              <p:cNvPr id="186397" name="Text Box 29"/>
              <p:cNvSpPr txBox="1">
                <a:spLocks noChangeArrowheads="1"/>
              </p:cNvSpPr>
              <p:nvPr/>
            </p:nvSpPr>
            <p:spPr bwMode="auto">
              <a:xfrm>
                <a:off x="3465" y="1375"/>
                <a:ext cx="21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b="1">
                    <a:solidFill>
                      <a:srgbClr val="133984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b</a:t>
                </a:r>
              </a:p>
            </p:txBody>
          </p:sp>
          <p:sp>
            <p:nvSpPr>
              <p:cNvPr id="186398" name="Line 30"/>
              <p:cNvSpPr>
                <a:spLocks noChangeShapeType="1"/>
              </p:cNvSpPr>
              <p:nvPr/>
            </p:nvSpPr>
            <p:spPr bwMode="auto">
              <a:xfrm>
                <a:off x="3568" y="1312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186399" name="Line 31"/>
            <p:cNvSpPr>
              <a:spLocks noChangeShapeType="1"/>
            </p:cNvSpPr>
            <p:nvPr/>
          </p:nvSpPr>
          <p:spPr bwMode="auto">
            <a:xfrm>
              <a:off x="3969" y="2296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86400" name="Line 32"/>
            <p:cNvSpPr>
              <a:spLocks noChangeShapeType="1"/>
            </p:cNvSpPr>
            <p:nvPr/>
          </p:nvSpPr>
          <p:spPr bwMode="auto">
            <a:xfrm>
              <a:off x="3855" y="2296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86401" name="Line 33"/>
            <p:cNvSpPr>
              <a:spLocks noChangeShapeType="1"/>
            </p:cNvSpPr>
            <p:nvPr/>
          </p:nvSpPr>
          <p:spPr bwMode="auto">
            <a:xfrm>
              <a:off x="1995" y="2296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86402" name="Line 34"/>
            <p:cNvSpPr>
              <a:spLocks noChangeShapeType="1"/>
            </p:cNvSpPr>
            <p:nvPr/>
          </p:nvSpPr>
          <p:spPr bwMode="auto">
            <a:xfrm>
              <a:off x="1837" y="2296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186406" name="Group 38"/>
          <p:cNvGrpSpPr>
            <a:grpSpLocks/>
          </p:cNvGrpSpPr>
          <p:nvPr/>
        </p:nvGrpSpPr>
        <p:grpSpPr bwMode="auto">
          <a:xfrm>
            <a:off x="838200" y="2209800"/>
            <a:ext cx="7162800" cy="595313"/>
            <a:chOff x="720" y="1440"/>
            <a:chExt cx="4512" cy="375"/>
          </a:xfrm>
        </p:grpSpPr>
        <p:grpSp>
          <p:nvGrpSpPr>
            <p:cNvPr id="186375" name="Group 7"/>
            <p:cNvGrpSpPr>
              <a:grpSpLocks/>
            </p:cNvGrpSpPr>
            <p:nvPr/>
          </p:nvGrpSpPr>
          <p:grpSpPr bwMode="auto">
            <a:xfrm>
              <a:off x="720" y="1440"/>
              <a:ext cx="4512" cy="106"/>
              <a:chOff x="912" y="1174"/>
              <a:chExt cx="3792" cy="106"/>
            </a:xfrm>
          </p:grpSpPr>
          <p:sp>
            <p:nvSpPr>
              <p:cNvPr id="186376" name="Line 8"/>
              <p:cNvSpPr>
                <a:spLocks noChangeShapeType="1"/>
              </p:cNvSpPr>
              <p:nvPr/>
            </p:nvSpPr>
            <p:spPr bwMode="auto">
              <a:xfrm>
                <a:off x="912" y="1227"/>
                <a:ext cx="37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86377" name="Rectangle 9" descr="Light upward diagonal"/>
              <p:cNvSpPr>
                <a:spLocks noChangeArrowheads="1"/>
              </p:cNvSpPr>
              <p:nvPr/>
            </p:nvSpPr>
            <p:spPr bwMode="auto">
              <a:xfrm>
                <a:off x="2112" y="1174"/>
                <a:ext cx="1392" cy="106"/>
              </a:xfrm>
              <a:prstGeom prst="rect">
                <a:avLst/>
              </a:prstGeom>
              <a:pattFill prst="ltUpDiag">
                <a:fgClr>
                  <a:schemeClr val="accent2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186378" name="Group 10"/>
            <p:cNvGrpSpPr>
              <a:grpSpLocks/>
            </p:cNvGrpSpPr>
            <p:nvPr/>
          </p:nvGrpSpPr>
          <p:grpSpPr bwMode="auto">
            <a:xfrm>
              <a:off x="2041" y="1480"/>
              <a:ext cx="204" cy="313"/>
              <a:chOff x="2097" y="1312"/>
              <a:chExt cx="171" cy="313"/>
            </a:xfrm>
          </p:grpSpPr>
          <p:sp>
            <p:nvSpPr>
              <p:cNvPr id="186379" name="Text Box 11"/>
              <p:cNvSpPr txBox="1">
                <a:spLocks noChangeArrowheads="1"/>
              </p:cNvSpPr>
              <p:nvPr/>
            </p:nvSpPr>
            <p:spPr bwMode="auto">
              <a:xfrm>
                <a:off x="2097" y="1375"/>
                <a:ext cx="1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b="1">
                    <a:solidFill>
                      <a:srgbClr val="133984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a</a:t>
                </a:r>
              </a:p>
            </p:txBody>
          </p:sp>
          <p:sp>
            <p:nvSpPr>
              <p:cNvPr id="186380" name="Line 12"/>
              <p:cNvSpPr>
                <a:spLocks noChangeShapeType="1"/>
              </p:cNvSpPr>
              <p:nvPr/>
            </p:nvSpPr>
            <p:spPr bwMode="auto">
              <a:xfrm>
                <a:off x="2186" y="1312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186381" name="Line 13"/>
            <p:cNvSpPr>
              <a:spLocks noChangeShapeType="1"/>
            </p:cNvSpPr>
            <p:nvPr/>
          </p:nvSpPr>
          <p:spPr bwMode="auto">
            <a:xfrm>
              <a:off x="2086" y="1502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86382" name="Line 14"/>
            <p:cNvSpPr>
              <a:spLocks noChangeShapeType="1"/>
            </p:cNvSpPr>
            <p:nvPr/>
          </p:nvSpPr>
          <p:spPr bwMode="auto">
            <a:xfrm>
              <a:off x="3855" y="1525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186383" name="Group 15"/>
            <p:cNvGrpSpPr>
              <a:grpSpLocks/>
            </p:cNvGrpSpPr>
            <p:nvPr/>
          </p:nvGrpSpPr>
          <p:grpSpPr bwMode="auto">
            <a:xfrm>
              <a:off x="3696" y="1502"/>
              <a:ext cx="212" cy="313"/>
              <a:chOff x="3481" y="1312"/>
              <a:chExt cx="178" cy="313"/>
            </a:xfrm>
          </p:grpSpPr>
          <p:sp>
            <p:nvSpPr>
              <p:cNvPr id="186384" name="Text Box 16"/>
              <p:cNvSpPr txBox="1">
                <a:spLocks noChangeArrowheads="1"/>
              </p:cNvSpPr>
              <p:nvPr/>
            </p:nvSpPr>
            <p:spPr bwMode="auto">
              <a:xfrm>
                <a:off x="3481" y="1375"/>
                <a:ext cx="178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b="1">
                    <a:solidFill>
                      <a:srgbClr val="133984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b</a:t>
                </a:r>
              </a:p>
            </p:txBody>
          </p:sp>
          <p:sp>
            <p:nvSpPr>
              <p:cNvPr id="186385" name="Line 17"/>
              <p:cNvSpPr>
                <a:spLocks noChangeShapeType="1"/>
              </p:cNvSpPr>
              <p:nvPr/>
            </p:nvSpPr>
            <p:spPr bwMode="auto">
              <a:xfrm>
                <a:off x="3568" y="1312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133984"/>
                  </a:solidFill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186403" name="Line 35"/>
            <p:cNvSpPr>
              <a:spLocks noChangeShapeType="1"/>
            </p:cNvSpPr>
            <p:nvPr/>
          </p:nvSpPr>
          <p:spPr bwMode="auto">
            <a:xfrm>
              <a:off x="2200" y="1525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86404" name="Line 36"/>
            <p:cNvSpPr>
              <a:spLocks noChangeShapeType="1"/>
            </p:cNvSpPr>
            <p:nvPr/>
          </p:nvSpPr>
          <p:spPr bwMode="auto">
            <a:xfrm>
              <a:off x="3749" y="1536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133984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31110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6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6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6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6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6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2" grpId="0" autoUpdateAnimBg="0"/>
      <p:bldP spid="186373" grpId="0" autoUpdateAnimBg="0"/>
      <p:bldP spid="186374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54537"/>
            <a:ext cx="4491037" cy="536575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BVA Example 1</a:t>
            </a:r>
          </a:p>
        </p:txBody>
      </p:sp>
      <p:sp>
        <p:nvSpPr>
          <p:cNvPr id="188419" name="Text Box 3"/>
          <p:cNvSpPr txBox="1">
            <a:spLocks noChangeArrowheads="1"/>
          </p:cNvSpPr>
          <p:nvPr/>
        </p:nvSpPr>
        <p:spPr bwMode="auto">
          <a:xfrm>
            <a:off x="611187" y="1295400"/>
            <a:ext cx="8305800" cy="2340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 a function for calculation of absolute value of an integer</a:t>
            </a:r>
          </a:p>
          <a:p>
            <a:pPr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120000"/>
              <a:buFont typeface="Wingdings" panose="05000000000000000000" pitchFamily="2" charset="2"/>
              <a:buNone/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Valid equivalence classes :</a:t>
            </a:r>
          </a:p>
          <a:p>
            <a:pPr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120000"/>
              <a:buFont typeface="Wingdings" panose="05000000000000000000" pitchFamily="2" charset="2"/>
              <a:buNone/>
            </a:pPr>
            <a:r>
              <a:rPr lang="en-US" altLang="zh-CN" sz="14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        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Condition		 Valid eq. classes	Invalid eq. Classes</a:t>
            </a:r>
          </a:p>
          <a:p>
            <a:pPr lvl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Symbol" panose="05050102010706020507" pitchFamily="18" charset="2"/>
              <a:buNone/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particular abs	&lt; 0,           &gt;= 0</a:t>
            </a:r>
          </a:p>
          <a:p>
            <a:pPr lvl="1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Symbol" panose="05050102010706020507" pitchFamily="18" charset="2"/>
              <a:buNone/>
            </a:pPr>
            <a:endParaRPr lang="en-US" altLang="zh-CN" b="1" dirty="0">
              <a:solidFill>
                <a:schemeClr val="hlink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grpSp>
        <p:nvGrpSpPr>
          <p:cNvPr id="188420" name="Group 4"/>
          <p:cNvGrpSpPr>
            <a:grpSpLocks/>
          </p:cNvGrpSpPr>
          <p:nvPr/>
        </p:nvGrpSpPr>
        <p:grpSpPr bwMode="auto">
          <a:xfrm>
            <a:off x="781050" y="2268537"/>
            <a:ext cx="7391400" cy="685800"/>
            <a:chOff x="384" y="1296"/>
            <a:chExt cx="4656" cy="432"/>
          </a:xfrm>
        </p:grpSpPr>
        <p:sp>
          <p:nvSpPr>
            <p:cNvPr id="188421" name="Line 5"/>
            <p:cNvSpPr>
              <a:spLocks noChangeShapeType="1"/>
            </p:cNvSpPr>
            <p:nvPr/>
          </p:nvSpPr>
          <p:spPr bwMode="auto">
            <a:xfrm>
              <a:off x="384" y="1488"/>
              <a:ext cx="4656" cy="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8422" name="Line 6"/>
            <p:cNvSpPr>
              <a:spLocks noChangeShapeType="1"/>
            </p:cNvSpPr>
            <p:nvPr/>
          </p:nvSpPr>
          <p:spPr bwMode="auto">
            <a:xfrm>
              <a:off x="1840" y="1296"/>
              <a:ext cx="0" cy="4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8423" name="Line 7"/>
            <p:cNvSpPr>
              <a:spLocks noChangeShapeType="1"/>
            </p:cNvSpPr>
            <p:nvPr/>
          </p:nvSpPr>
          <p:spPr bwMode="auto">
            <a:xfrm>
              <a:off x="3544" y="1296"/>
              <a:ext cx="0" cy="4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p:sp>
        <p:nvSpPr>
          <p:cNvPr id="188424" name="Rectangle 8"/>
          <p:cNvSpPr>
            <a:spLocks noChangeArrowheads="1"/>
          </p:cNvSpPr>
          <p:nvPr/>
        </p:nvSpPr>
        <p:spPr bwMode="auto">
          <a:xfrm>
            <a:off x="228600" y="3352800"/>
            <a:ext cx="8001000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Test cases :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class x &lt; 0,  arbitrary value:		             </a:t>
            </a:r>
            <a:r>
              <a:rPr lang="en-US" altLang="zh-CN" sz="2000" b="1" dirty="0" smtClean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   x  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=  -10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class x &gt;= 0,  arbitrary value		</a:t>
            </a:r>
            <a:r>
              <a:rPr lang="en-US" altLang="zh-CN" sz="2000" b="1" dirty="0" smtClean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x  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=  100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classes x &lt; 0,  x &gt;= 0,  on boundary :	</a:t>
            </a:r>
            <a:r>
              <a:rPr lang="en-US" altLang="zh-CN" sz="2000" b="1" dirty="0" smtClean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                x  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=  0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</a:rPr>
              <a:t>classes  x &lt; 0,  x &gt;= 0,  below and above:	x  =  -1,  x = 1</a:t>
            </a:r>
          </a:p>
        </p:txBody>
      </p:sp>
    </p:spTree>
    <p:extLst>
      <p:ext uri="{BB962C8B-B14F-4D97-AF65-F5344CB8AC3E}">
        <p14:creationId xmlns:p14="http://schemas.microsoft.com/office/powerpoint/2010/main" val="2183585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88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89444" name="Rectangle 4"/>
          <p:cNvSpPr>
            <a:spLocks noChangeArrowheads="1"/>
          </p:cNvSpPr>
          <p:nvPr/>
        </p:nvSpPr>
        <p:spPr bwMode="auto">
          <a:xfrm>
            <a:off x="1042988" y="1989138"/>
            <a:ext cx="77724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1800" b="1" dirty="0">
                <a:effectLst/>
                <a:latin typeface="Cambria" panose="02040503050406030204" pitchFamily="18" charset="0"/>
              </a:rPr>
              <a:t>Test cases :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effectLst/>
                <a:latin typeface="Cambria" panose="02040503050406030204" pitchFamily="18" charset="0"/>
              </a:rPr>
              <a:t>Class arbitrary value:                   X1 = 123123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effectLst/>
                <a:latin typeface="Cambria" panose="02040503050406030204" pitchFamily="18" charset="0"/>
              </a:rPr>
              <a:t>Class boundary value:                 </a:t>
            </a:r>
            <a:r>
              <a:rPr lang="en-US" altLang="zh-CN" sz="1800" b="1" dirty="0" smtClean="0">
                <a:effectLst/>
                <a:latin typeface="Cambria" panose="02040503050406030204" pitchFamily="18" charset="0"/>
              </a:rPr>
              <a:t> X2 </a:t>
            </a:r>
            <a:r>
              <a:rPr lang="en-US" altLang="zh-CN" sz="1800" b="1" dirty="0">
                <a:effectLst/>
                <a:latin typeface="Cambria" panose="02040503050406030204" pitchFamily="18" charset="0"/>
              </a:rPr>
              <a:t>= 12345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effectLst/>
                <a:latin typeface="Cambria" panose="02040503050406030204" pitchFamily="18" charset="0"/>
              </a:rPr>
              <a:t>Class boundary value:                 </a:t>
            </a:r>
            <a:r>
              <a:rPr lang="en-US" altLang="zh-CN" sz="1800" b="1" dirty="0" smtClean="0">
                <a:effectLst/>
                <a:latin typeface="Cambria" panose="02040503050406030204" pitchFamily="18" charset="0"/>
              </a:rPr>
              <a:t> X3 </a:t>
            </a:r>
            <a:r>
              <a:rPr lang="en-US" altLang="zh-CN" sz="1800" b="1" dirty="0">
                <a:effectLst/>
                <a:latin typeface="Cambria" panose="02040503050406030204" pitchFamily="18" charset="0"/>
              </a:rPr>
              <a:t>= 1234567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effectLst/>
                <a:latin typeface="Cambria" panose="02040503050406030204" pitchFamily="18" charset="0"/>
              </a:rPr>
              <a:t>Class boundary value:                 </a:t>
            </a:r>
            <a:r>
              <a:rPr lang="en-US" altLang="zh-CN" sz="1800" b="1" dirty="0" smtClean="0">
                <a:effectLst/>
                <a:latin typeface="Cambria" panose="02040503050406030204" pitchFamily="18" charset="0"/>
              </a:rPr>
              <a:t> X4 </a:t>
            </a:r>
            <a:r>
              <a:rPr lang="en-US" altLang="zh-CN" sz="1800" b="1" dirty="0">
                <a:effectLst/>
                <a:latin typeface="Cambria" panose="02040503050406030204" pitchFamily="18" charset="0"/>
              </a:rPr>
              <a:t>= 1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effectLst/>
                <a:latin typeface="Cambria" panose="02040503050406030204" pitchFamily="18" charset="0"/>
              </a:rPr>
              <a:t>Class boundary value:                 </a:t>
            </a:r>
            <a:r>
              <a:rPr lang="en-US" altLang="zh-CN" sz="1800" b="1" dirty="0" smtClean="0">
                <a:effectLst/>
                <a:latin typeface="Cambria" panose="02040503050406030204" pitchFamily="18" charset="0"/>
              </a:rPr>
              <a:t> X5 </a:t>
            </a:r>
            <a:r>
              <a:rPr lang="en-US" altLang="zh-CN" sz="1800" b="1" dirty="0">
                <a:effectLst/>
                <a:latin typeface="Cambria" panose="02040503050406030204" pitchFamily="18" charset="0"/>
              </a:rPr>
              <a:t>= 0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effectLst/>
                <a:latin typeface="Cambria" panose="02040503050406030204" pitchFamily="18" charset="0"/>
              </a:rPr>
              <a:t>Class invalid value:                      </a:t>
            </a:r>
            <a:r>
              <a:rPr lang="en-US" altLang="zh-CN" sz="1800" b="1" dirty="0" smtClean="0">
                <a:effectLst/>
                <a:latin typeface="Cambria" panose="02040503050406030204" pitchFamily="18" charset="0"/>
              </a:rPr>
              <a:t>  X6 </a:t>
            </a:r>
            <a:r>
              <a:rPr lang="en-US" altLang="zh-CN" sz="1800" b="1" dirty="0">
                <a:effectLst/>
                <a:latin typeface="Cambria" panose="02040503050406030204" pitchFamily="18" charset="0"/>
              </a:rPr>
              <a:t>= -123123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effectLst/>
                <a:latin typeface="Cambria" panose="02040503050406030204" pitchFamily="18" charset="0"/>
              </a:rPr>
              <a:t>Class invalid value:                      </a:t>
            </a:r>
            <a:r>
              <a:rPr lang="en-US" altLang="zh-CN" sz="1800" b="1" dirty="0" smtClean="0">
                <a:effectLst/>
                <a:latin typeface="Cambria" panose="02040503050406030204" pitchFamily="18" charset="0"/>
              </a:rPr>
              <a:t>  X7 </a:t>
            </a:r>
            <a:r>
              <a:rPr lang="en-US" altLang="zh-CN" sz="1800" b="1" dirty="0">
                <a:effectLst/>
                <a:latin typeface="Cambria" panose="02040503050406030204" pitchFamily="18" charset="0"/>
              </a:rPr>
              <a:t>= </a:t>
            </a:r>
            <a:r>
              <a:rPr lang="en-US" altLang="zh-CN" sz="1800" b="1" dirty="0" err="1">
                <a:effectLst/>
                <a:latin typeface="Cambria" panose="02040503050406030204" pitchFamily="18" charset="0"/>
              </a:rPr>
              <a:t>asdasd</a:t>
            </a:r>
            <a:endParaRPr lang="en-US" altLang="zh-CN" sz="1800" b="1" dirty="0">
              <a:effectLst/>
              <a:latin typeface="Cambria" panose="02040503050406030204" pitchFamily="18" charset="0"/>
            </a:endParaRP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1800" b="1" dirty="0">
                <a:effectLst/>
                <a:latin typeface="Cambria" panose="02040503050406030204" pitchFamily="18" charset="0"/>
              </a:rPr>
              <a:t>Others?</a:t>
            </a:r>
          </a:p>
        </p:txBody>
      </p:sp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57338" y="194628"/>
            <a:ext cx="5686425" cy="534988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BVA Example 2</a:t>
            </a:r>
          </a:p>
        </p:txBody>
      </p:sp>
      <p:sp>
        <p:nvSpPr>
          <p:cNvPr id="189443" name="Text Box 3"/>
          <p:cNvSpPr txBox="1">
            <a:spLocks noChangeArrowheads="1"/>
          </p:cNvSpPr>
          <p:nvPr/>
        </p:nvSpPr>
        <p:spPr bwMode="auto">
          <a:xfrm>
            <a:off x="609600" y="1179790"/>
            <a:ext cx="8305800" cy="381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Symbol" panose="05050102010706020507" pitchFamily="18" charset="2"/>
              <a:buNone/>
            </a:pPr>
            <a:r>
              <a:rPr lang="en-US" altLang="zh-CN" sz="2000" b="1" dirty="0" smtClean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 a function which limit user input to 6-digit positive integer</a:t>
            </a:r>
            <a:endParaRPr lang="en-US" altLang="zh-CN" sz="2000" b="1" dirty="0">
              <a:solidFill>
                <a:srgbClr val="133984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189445" name="Text Box 5"/>
          <p:cNvSpPr txBox="1">
            <a:spLocks noChangeArrowheads="1"/>
          </p:cNvSpPr>
          <p:nvPr/>
        </p:nvSpPr>
        <p:spPr bwMode="auto">
          <a:xfrm>
            <a:off x="1258888" y="5265738"/>
            <a:ext cx="83058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10000"/>
              </a:lnSpc>
              <a:spcAft>
                <a:spcPts val="900"/>
              </a:spcAft>
              <a:buClr>
                <a:schemeClr val="accent1"/>
              </a:buClr>
            </a:pPr>
            <a:r>
              <a:rPr lang="en-US" altLang="zh-CN" sz="16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     Class invalid value:                      </a:t>
            </a:r>
            <a:r>
              <a:rPr lang="en-US" altLang="zh-CN" sz="1600" b="1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         X8 </a:t>
            </a:r>
            <a:r>
              <a:rPr lang="en-US" altLang="zh-CN" sz="16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=  000123</a:t>
            </a:r>
          </a:p>
        </p:txBody>
      </p:sp>
      <p:grpSp>
        <p:nvGrpSpPr>
          <p:cNvPr id="189446" name="Group 6"/>
          <p:cNvGrpSpPr>
            <a:grpSpLocks/>
          </p:cNvGrpSpPr>
          <p:nvPr/>
        </p:nvGrpSpPr>
        <p:grpSpPr bwMode="auto">
          <a:xfrm>
            <a:off x="1116013" y="2708275"/>
            <a:ext cx="6248400" cy="1835150"/>
            <a:chOff x="384" y="1536"/>
            <a:chExt cx="3936" cy="1200"/>
          </a:xfrm>
        </p:grpSpPr>
        <p:sp>
          <p:nvSpPr>
            <p:cNvPr id="189447" name="Line 7"/>
            <p:cNvSpPr>
              <a:spLocks noChangeShapeType="1"/>
            </p:cNvSpPr>
            <p:nvPr/>
          </p:nvSpPr>
          <p:spPr bwMode="auto">
            <a:xfrm>
              <a:off x="384" y="1536"/>
              <a:ext cx="3936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9448" name="Line 8"/>
            <p:cNvSpPr>
              <a:spLocks noChangeShapeType="1"/>
            </p:cNvSpPr>
            <p:nvPr/>
          </p:nvSpPr>
          <p:spPr bwMode="auto">
            <a:xfrm>
              <a:off x="384" y="1776"/>
              <a:ext cx="3936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9449" name="Line 9"/>
            <p:cNvSpPr>
              <a:spLocks noChangeShapeType="1"/>
            </p:cNvSpPr>
            <p:nvPr/>
          </p:nvSpPr>
          <p:spPr bwMode="auto">
            <a:xfrm>
              <a:off x="384" y="2016"/>
              <a:ext cx="3936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9450" name="Line 10"/>
            <p:cNvSpPr>
              <a:spLocks noChangeShapeType="1"/>
            </p:cNvSpPr>
            <p:nvPr/>
          </p:nvSpPr>
          <p:spPr bwMode="auto">
            <a:xfrm>
              <a:off x="384" y="2256"/>
              <a:ext cx="3936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9451" name="Line 11"/>
            <p:cNvSpPr>
              <a:spLocks noChangeShapeType="1"/>
            </p:cNvSpPr>
            <p:nvPr/>
          </p:nvSpPr>
          <p:spPr bwMode="auto">
            <a:xfrm>
              <a:off x="384" y="2496"/>
              <a:ext cx="3936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89452" name="Line 12"/>
            <p:cNvSpPr>
              <a:spLocks noChangeShapeType="1"/>
            </p:cNvSpPr>
            <p:nvPr/>
          </p:nvSpPr>
          <p:spPr bwMode="auto">
            <a:xfrm>
              <a:off x="384" y="2736"/>
              <a:ext cx="3936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p:sp>
        <p:nvSpPr>
          <p:cNvPr id="189453" name="Line 13"/>
          <p:cNvSpPr>
            <a:spLocks noChangeShapeType="1"/>
          </p:cNvSpPr>
          <p:nvPr/>
        </p:nvSpPr>
        <p:spPr bwMode="auto">
          <a:xfrm>
            <a:off x="1116013" y="6400800"/>
            <a:ext cx="62484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89454" name="Text Box 14"/>
          <p:cNvSpPr txBox="1">
            <a:spLocks noChangeArrowheads="1"/>
          </p:cNvSpPr>
          <p:nvPr/>
        </p:nvSpPr>
        <p:spPr bwMode="auto">
          <a:xfrm>
            <a:off x="2362200" y="5671246"/>
            <a:ext cx="5867400" cy="657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10000"/>
              </a:lnSpc>
              <a:spcAft>
                <a:spcPts val="900"/>
              </a:spcAft>
              <a:buClr>
                <a:schemeClr val="accent1"/>
              </a:buClr>
            </a:pPr>
            <a:r>
              <a:rPr lang="zh-CN" altLang="en-US" sz="16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                                                     </a:t>
            </a:r>
            <a:r>
              <a:rPr lang="en-US" altLang="zh-CN" sz="16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X9 = </a:t>
            </a:r>
            <a:r>
              <a:rPr lang="en-US" altLang="zh-CN" sz="1600" b="1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asd123; </a:t>
            </a:r>
          </a:p>
          <a:p>
            <a:pPr eaLnBrk="1" hangingPunct="1">
              <a:lnSpc>
                <a:spcPct val="110000"/>
              </a:lnSpc>
              <a:spcAft>
                <a:spcPts val="900"/>
              </a:spcAft>
              <a:buClr>
                <a:schemeClr val="accent1"/>
              </a:buClr>
            </a:pPr>
            <a:r>
              <a:rPr lang="en-US" altLang="zh-CN" sz="1600" b="1" dirty="0"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  <a:r>
              <a:rPr lang="en-US" altLang="zh-CN" sz="1600" b="1" dirty="0" smtClean="0">
                <a:latin typeface="Cambria" panose="02040503050406030204" pitchFamily="18" charset="0"/>
                <a:ea typeface="宋体" panose="02010600030101010101" pitchFamily="2" charset="-122"/>
              </a:rPr>
              <a:t>	              </a:t>
            </a:r>
            <a:r>
              <a:rPr lang="en-US" altLang="zh-CN" sz="1600" b="1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X10 </a:t>
            </a:r>
            <a:r>
              <a:rPr lang="en-US" altLang="zh-CN" sz="16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= Empty</a:t>
            </a:r>
          </a:p>
        </p:txBody>
      </p:sp>
    </p:spTree>
    <p:extLst>
      <p:ext uri="{BB962C8B-B14F-4D97-AF65-F5344CB8AC3E}">
        <p14:creationId xmlns:p14="http://schemas.microsoft.com/office/powerpoint/2010/main" val="1921781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4" grpId="0"/>
      <p:bldP spid="189445" grpId="0" autoUpdateAnimBg="0"/>
      <p:bldP spid="189454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400175" y="228600"/>
            <a:ext cx="5686425" cy="536575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BVA Example 3</a:t>
            </a:r>
          </a:p>
        </p:txBody>
      </p:sp>
      <p:graphicFrame>
        <p:nvGraphicFramePr>
          <p:cNvPr id="1904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447341"/>
              </p:ext>
            </p:extLst>
          </p:nvPr>
        </p:nvGraphicFramePr>
        <p:xfrm>
          <a:off x="762000" y="1219200"/>
          <a:ext cx="7092950" cy="354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" name="位图图像" r:id="rId4" imgW="7685714" imgH="3839111" progId="Paint.Picture">
                  <p:embed/>
                </p:oleObj>
              </mc:Choice>
              <mc:Fallback>
                <p:oleObj name="位图图像" r:id="rId4" imgW="7685714" imgH="3839111" progId="Paint.Picture">
                  <p:embed/>
                  <p:pic>
                    <p:nvPicPr>
                      <p:cNvPr id="1904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19200"/>
                        <a:ext cx="7092950" cy="35417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468" name="Rectangle 4"/>
          <p:cNvSpPr>
            <a:spLocks noChangeArrowheads="1"/>
          </p:cNvSpPr>
          <p:nvPr/>
        </p:nvSpPr>
        <p:spPr bwMode="auto">
          <a:xfrm>
            <a:off x="914400" y="4876800"/>
            <a:ext cx="616267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chemeClr val="accent1"/>
              </a:buClr>
              <a:buSzPct val="75000"/>
            </a:pPr>
            <a:r>
              <a:rPr lang="en-US" altLang="zh-CN" sz="16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 cases :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chemeClr val="accent1"/>
              </a:buClr>
              <a:buSzPct val="75000"/>
            </a:pPr>
            <a:r>
              <a:rPr lang="en-US" altLang="zh-CN" sz="16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Class arbitrary value:     </a:t>
            </a:r>
            <a:r>
              <a:rPr lang="en-US" altLang="zh-CN" sz="1600" b="1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Random </a:t>
            </a:r>
            <a:r>
              <a:rPr lang="en-US" altLang="zh-CN" sz="16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select some options     </a:t>
            </a:r>
            <a:br>
              <a:rPr lang="en-US" altLang="zh-CN" sz="16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16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Class boundary value:    Select all options </a:t>
            </a:r>
            <a:br>
              <a:rPr lang="en-US" altLang="zh-CN" sz="16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16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Class boundary value:    Select none option </a:t>
            </a:r>
            <a:br>
              <a:rPr lang="en-US" altLang="zh-CN" sz="16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16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Class boundary value:    Select  1 option</a:t>
            </a:r>
          </a:p>
        </p:txBody>
      </p:sp>
    </p:spTree>
    <p:extLst>
      <p:ext uri="{BB962C8B-B14F-4D97-AF65-F5344CB8AC3E}">
        <p14:creationId xmlns:p14="http://schemas.microsoft.com/office/powerpoint/2010/main" val="3132577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How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76200" y="2286000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Ron Patton</a:t>
            </a:r>
            <a:r>
              <a:rPr lang="zh-CN" altLang="en-US" sz="2400" dirty="0" smtClean="0">
                <a:latin typeface="Cambria" panose="02040503050406030204" pitchFamily="18" charset="0"/>
              </a:rPr>
              <a:t>,</a:t>
            </a:r>
            <a:r>
              <a:rPr lang="en-US" altLang="zh-CN" sz="2400" dirty="0">
                <a:latin typeface="Cambria" panose="02040503050406030204" pitchFamily="18" charset="0"/>
              </a:rPr>
              <a:t> </a:t>
            </a:r>
            <a:r>
              <a:rPr lang="en-US" altLang="zh-CN" sz="2400" dirty="0" smtClean="0">
                <a:latin typeface="Cambria" panose="02040503050406030204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Software Testing</a:t>
            </a:r>
            <a:r>
              <a:rPr lang="zh-CN" altLang="en-US" sz="2400" b="1" dirty="0" smtClean="0">
                <a:latin typeface="Cambria" panose="02040503050406030204" pitchFamily="18" charset="0"/>
              </a:rPr>
              <a:t> (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2</a:t>
            </a:r>
            <a:r>
              <a:rPr lang="zh-CN" altLang="en-US" sz="2400" b="1" dirty="0" smtClean="0">
                <a:latin typeface="Cambria" panose="02040503050406030204" pitchFamily="18" charset="0"/>
              </a:rPr>
              <a:t>th Edition)</a:t>
            </a:r>
          </a:p>
          <a:p>
            <a:pPr marL="457200" indent="-457200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err="1" smtClean="0">
                <a:latin typeface="Cambria" panose="02040503050406030204" pitchFamily="18" charset="0"/>
              </a:rPr>
              <a:t>Glenford</a:t>
            </a:r>
            <a:r>
              <a:rPr lang="en-US" altLang="zh-CN" sz="2400" dirty="0" smtClean="0">
                <a:latin typeface="Cambria" panose="02040503050406030204" pitchFamily="18" charset="0"/>
              </a:rPr>
              <a:t> </a:t>
            </a:r>
            <a:r>
              <a:rPr lang="en-US" altLang="zh-CN" sz="2400" dirty="0">
                <a:latin typeface="Cambria" panose="02040503050406030204" pitchFamily="18" charset="0"/>
              </a:rPr>
              <a:t>J. </a:t>
            </a:r>
            <a:r>
              <a:rPr lang="en-US" altLang="zh-CN" sz="2400" dirty="0" smtClean="0">
                <a:latin typeface="Cambria" panose="02040503050406030204" pitchFamily="18" charset="0"/>
              </a:rPr>
              <a:t>Myers, 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The 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Art of Software Testing </a:t>
            </a:r>
            <a:r>
              <a:rPr lang="en-US" altLang="zh-CN" sz="2400" b="1" dirty="0">
                <a:latin typeface="Cambria" panose="02040503050406030204" pitchFamily="18" charset="0"/>
              </a:rPr>
              <a:t>(3rd Edition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)</a:t>
            </a:r>
            <a:endParaRPr lang="zh-CN" altLang="en-US" sz="2400" b="1" dirty="0">
              <a:latin typeface="Cambria" panose="02040503050406030204" pitchFamily="18" charset="0"/>
            </a:endParaRPr>
          </a:p>
          <a:p>
            <a:pPr marL="457200" indent="-457200" algn="just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Gerald M. Weinberg,  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Perfect Software</a:t>
            </a:r>
            <a:endParaRPr lang="zh-CN" altLang="en-US" sz="2400" b="1" dirty="0" smtClean="0">
              <a:latin typeface="Cambria" panose="020405030504060302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95700" y="1534180"/>
            <a:ext cx="2552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References</a:t>
            </a:r>
            <a:endParaRPr lang="zh-CN" altLang="en-US" sz="28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56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90500"/>
            <a:ext cx="7772400" cy="1143000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Other types in Boundary</a:t>
            </a:r>
          </a:p>
        </p:txBody>
      </p:sp>
      <p:sp>
        <p:nvSpPr>
          <p:cNvPr id="256004" name="Text Box 4"/>
          <p:cNvSpPr txBox="1">
            <a:spLocks noChangeArrowheads="1"/>
          </p:cNvSpPr>
          <p:nvPr/>
        </p:nvSpPr>
        <p:spPr bwMode="auto">
          <a:xfrm>
            <a:off x="1371600" y="2133600"/>
            <a:ext cx="17526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Numeric</a:t>
            </a:r>
          </a:p>
          <a:p>
            <a:pPr>
              <a:spcBef>
                <a:spcPct val="50000"/>
              </a:spcBef>
            </a:pP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Character</a:t>
            </a:r>
          </a:p>
          <a:p>
            <a:pPr>
              <a:spcBef>
                <a:spcPct val="50000"/>
              </a:spcBef>
            </a:pP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Position</a:t>
            </a:r>
          </a:p>
          <a:p>
            <a:pPr>
              <a:spcBef>
                <a:spcPct val="50000"/>
              </a:spcBef>
            </a:pP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Quantity</a:t>
            </a:r>
          </a:p>
          <a:p>
            <a:pPr>
              <a:spcBef>
                <a:spcPct val="50000"/>
              </a:spcBef>
            </a:pP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Speed</a:t>
            </a:r>
          </a:p>
          <a:p>
            <a:pPr>
              <a:spcBef>
                <a:spcPct val="50000"/>
              </a:spcBef>
            </a:pP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Location</a:t>
            </a:r>
          </a:p>
          <a:p>
            <a:pPr>
              <a:spcBef>
                <a:spcPct val="50000"/>
              </a:spcBef>
            </a:pPr>
            <a:r>
              <a:rPr lang="en-US" altLang="zh-CN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Size</a:t>
            </a:r>
          </a:p>
        </p:txBody>
      </p:sp>
      <p:sp>
        <p:nvSpPr>
          <p:cNvPr id="256005" name="Text Box 5"/>
          <p:cNvSpPr txBox="1">
            <a:spLocks noChangeArrowheads="1"/>
          </p:cNvSpPr>
          <p:nvPr/>
        </p:nvSpPr>
        <p:spPr bwMode="auto">
          <a:xfrm>
            <a:off x="4419600" y="1676400"/>
            <a:ext cx="3200400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First/last</a:t>
            </a:r>
          </a:p>
          <a:p>
            <a:pPr>
              <a:spcBef>
                <a:spcPct val="50000"/>
              </a:spcBef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Min/Max</a:t>
            </a:r>
          </a:p>
          <a:p>
            <a:pPr>
              <a:spcBef>
                <a:spcPct val="50000"/>
              </a:spcBef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Star/Finish</a:t>
            </a:r>
          </a:p>
          <a:p>
            <a:pPr>
              <a:spcBef>
                <a:spcPct val="50000"/>
              </a:spcBef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Empty/Full</a:t>
            </a:r>
          </a:p>
          <a:p>
            <a:pPr>
              <a:spcBef>
                <a:spcPct val="50000"/>
              </a:spcBef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Slower/Faster</a:t>
            </a:r>
          </a:p>
          <a:p>
            <a:pPr>
              <a:spcBef>
                <a:spcPct val="50000"/>
              </a:spcBef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Largest/Smallest</a:t>
            </a:r>
          </a:p>
          <a:p>
            <a:pPr>
              <a:spcBef>
                <a:spcPct val="50000"/>
              </a:spcBef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Over/Under</a:t>
            </a:r>
          </a:p>
          <a:p>
            <a:pPr>
              <a:spcBef>
                <a:spcPct val="50000"/>
              </a:spcBef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Shortest/Longest</a:t>
            </a:r>
          </a:p>
          <a:p>
            <a:pPr>
              <a:spcBef>
                <a:spcPct val="50000"/>
              </a:spcBef>
            </a:pPr>
            <a:r>
              <a:rPr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… …</a:t>
            </a:r>
          </a:p>
        </p:txBody>
      </p:sp>
      <p:sp>
        <p:nvSpPr>
          <p:cNvPr id="256006" name="AutoShape 6"/>
          <p:cNvSpPr>
            <a:spLocks/>
          </p:cNvSpPr>
          <p:nvPr/>
        </p:nvSpPr>
        <p:spPr bwMode="auto">
          <a:xfrm>
            <a:off x="2971800" y="1600200"/>
            <a:ext cx="914400" cy="4267200"/>
          </a:xfrm>
          <a:prstGeom prst="leftBrace">
            <a:avLst>
              <a:gd name="adj1" fmla="val 38889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96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96863"/>
            <a:ext cx="8154988" cy="533400"/>
          </a:xfrm>
        </p:spPr>
        <p:txBody>
          <a:bodyPr/>
          <a:lstStyle/>
          <a:p>
            <a:r>
              <a:rPr lang="en-US" altLang="zh-CN" sz="2400" b="1" dirty="0">
                <a:latin typeface="Cambria" panose="02040503050406030204" pitchFamily="18" charset="0"/>
              </a:rPr>
              <a:t>Examples of possible boundary conditions</a:t>
            </a:r>
          </a:p>
        </p:txBody>
      </p:sp>
      <p:sp>
        <p:nvSpPr>
          <p:cNvPr id="240644" name="Rectangle 4"/>
          <p:cNvSpPr>
            <a:spLocks noChangeArrowheads="1"/>
          </p:cNvSpPr>
          <p:nvPr/>
        </p:nvSpPr>
        <p:spPr bwMode="auto">
          <a:xfrm>
            <a:off x="533400" y="1371600"/>
            <a:ext cx="8001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Limits on input data – size, type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Limits on output data- size, type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Look for limits such as</a:t>
            </a:r>
          </a:p>
          <a:p>
            <a:pPr lvl="1">
              <a:lnSpc>
                <a:spcPct val="120000"/>
              </a:lnSpc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First-1/Last+1</a:t>
            </a:r>
          </a:p>
          <a:p>
            <a:pPr lvl="1">
              <a:lnSpc>
                <a:spcPct val="120000"/>
              </a:lnSpc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Start-1/Finish+1</a:t>
            </a:r>
          </a:p>
          <a:p>
            <a:pPr lvl="1">
              <a:lnSpc>
                <a:spcPct val="120000"/>
              </a:lnSpc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Min-1/max+1</a:t>
            </a:r>
          </a:p>
          <a:p>
            <a:pPr lvl="1">
              <a:lnSpc>
                <a:spcPct val="120000"/>
              </a:lnSpc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Less than empty/ more than full</a:t>
            </a:r>
          </a:p>
          <a:p>
            <a:pPr lvl="1">
              <a:lnSpc>
                <a:spcPct val="120000"/>
              </a:lnSpc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just Over/Just Under</a:t>
            </a:r>
          </a:p>
          <a:p>
            <a:pPr lvl="1">
              <a:lnSpc>
                <a:spcPct val="120000"/>
              </a:lnSpc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etc.</a:t>
            </a:r>
          </a:p>
          <a:p>
            <a:pPr>
              <a:lnSpc>
                <a:spcPct val="120000"/>
              </a:lnSpc>
            </a:pPr>
            <a:endParaRPr lang="en-US" altLang="zh-CN" sz="2000" b="1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Don’t hesitate to choose data outside boundaries, even when it seems absurd. </a:t>
            </a:r>
          </a:p>
        </p:txBody>
      </p:sp>
    </p:spTree>
    <p:extLst>
      <p:ext uri="{BB962C8B-B14F-4D97-AF65-F5344CB8AC3E}">
        <p14:creationId xmlns:p14="http://schemas.microsoft.com/office/powerpoint/2010/main" val="265128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152400"/>
            <a:ext cx="7740650" cy="1143000"/>
          </a:xfrm>
        </p:spPr>
        <p:txBody>
          <a:bodyPr/>
          <a:lstStyle/>
          <a:p>
            <a:r>
              <a:rPr lang="en-US" altLang="zh-CN" sz="2400" i="1" dirty="0">
                <a:latin typeface="Cambria" panose="02040503050406030204" pitchFamily="18" charset="0"/>
              </a:rPr>
              <a:t>Guidelines for choosing Equivalence classes</a:t>
            </a:r>
            <a:r>
              <a:rPr lang="en-US" altLang="zh-CN" sz="2400" b="1" dirty="0">
                <a:latin typeface="Cambria" panose="02040503050406030204" pitchFamily="18" charset="0"/>
              </a:rPr>
              <a:t/>
            </a:r>
            <a:br>
              <a:rPr lang="en-US" altLang="zh-CN" sz="2400" b="1" dirty="0">
                <a:latin typeface="Cambria" panose="02040503050406030204" pitchFamily="18" charset="0"/>
              </a:rPr>
            </a:br>
            <a:r>
              <a:rPr lang="en-US" altLang="zh-CN" sz="2400" b="1" dirty="0">
                <a:latin typeface="Cambria" panose="02040503050406030204" pitchFamily="18" charset="0"/>
              </a:rPr>
              <a:t>For Data Testing</a:t>
            </a:r>
          </a:p>
        </p:txBody>
      </p:sp>
      <p:sp>
        <p:nvSpPr>
          <p:cNvPr id="242692" name="Rectangle 4"/>
          <p:cNvSpPr>
            <a:spLocks noChangeArrowheads="1"/>
          </p:cNvSpPr>
          <p:nvPr/>
        </p:nvSpPr>
        <p:spPr bwMode="auto">
          <a:xfrm>
            <a:off x="457200" y="1600200"/>
            <a:ext cx="86106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Identify </a:t>
            </a:r>
            <a:r>
              <a:rPr lang="en-US" altLang="zh-CN" sz="24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sub-boundary conditions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or </a:t>
            </a:r>
            <a:r>
              <a:rPr lang="en-US" altLang="zh-CN" sz="24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internal boundary conditions</a:t>
            </a: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endParaRPr lang="en-US" altLang="zh-CN" sz="2400" dirty="0">
              <a:solidFill>
                <a:srgbClr val="13BBBF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Some limits may not be apparent to the general end user.</a:t>
            </a: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endParaRPr lang="en-US" altLang="zh-CN" sz="24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To locate some of these, you may need to talk </a:t>
            </a:r>
            <a:r>
              <a:rPr lang="en-US" altLang="zh-CN" sz="24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with programmers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  <a:p>
            <a:endParaRPr lang="en-US" altLang="zh-CN" sz="24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Example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: Powers-of-two boundary conditions</a:t>
            </a:r>
          </a:p>
        </p:txBody>
      </p:sp>
    </p:spTree>
    <p:extLst>
      <p:ext uri="{BB962C8B-B14F-4D97-AF65-F5344CB8AC3E}">
        <p14:creationId xmlns:p14="http://schemas.microsoft.com/office/powerpoint/2010/main" val="345994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05856"/>
            <a:ext cx="7772400" cy="1143000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Power-of-Two</a:t>
            </a:r>
          </a:p>
        </p:txBody>
      </p:sp>
      <p:graphicFrame>
        <p:nvGraphicFramePr>
          <p:cNvPr id="257064" name="Group 4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6858120"/>
              </p:ext>
            </p:extLst>
          </p:nvPr>
        </p:nvGraphicFramePr>
        <p:xfrm>
          <a:off x="1116013" y="2026920"/>
          <a:ext cx="6938962" cy="3840480"/>
        </p:xfrm>
        <a:graphic>
          <a:graphicData uri="http://schemas.openxmlformats.org/drawingml/2006/table">
            <a:tbl>
              <a:tblPr/>
              <a:tblGrid>
                <a:gridCol w="1425575">
                  <a:extLst>
                    <a:ext uri="{9D8B030D-6E8A-4147-A177-3AD203B41FA5}">
                      <a16:colId xmlns:a16="http://schemas.microsoft.com/office/drawing/2014/main" val="3877122619"/>
                    </a:ext>
                  </a:extLst>
                </a:gridCol>
                <a:gridCol w="5513387">
                  <a:extLst>
                    <a:ext uri="{9D8B030D-6E8A-4147-A177-3AD203B41FA5}">
                      <a16:colId xmlns:a16="http://schemas.microsoft.com/office/drawing/2014/main" val="3879002887"/>
                    </a:ext>
                  </a:extLst>
                </a:gridCol>
              </a:tblGrid>
              <a:tr h="358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 indent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 indent="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 indent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 indent="5715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Term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 indent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 indent="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 indent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 indent="5715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Range or Value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4816710"/>
                  </a:ext>
                </a:extLst>
              </a:tr>
              <a:tr h="2522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 indent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 indent="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 indent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 indent="5715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Bit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Nibble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Byte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Word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Kilo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Mega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Giga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Tera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 indent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 indent="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 indent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 indent="5715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 or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0-15  &lt;Half byte&gt;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0-255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0-65535 or 0-4294967295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1024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1048576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1073741824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1099511627776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3723568"/>
                  </a:ext>
                </a:extLst>
              </a:tr>
            </a:tbl>
          </a:graphicData>
        </a:graphic>
      </p:graphicFrame>
      <p:sp>
        <p:nvSpPr>
          <p:cNvPr id="257052" name="Text Box 28"/>
          <p:cNvSpPr txBox="1">
            <a:spLocks noChangeArrowheads="1"/>
          </p:cNvSpPr>
          <p:nvPr/>
        </p:nvSpPr>
        <p:spPr bwMode="auto">
          <a:xfrm>
            <a:off x="495935" y="1219200"/>
            <a:ext cx="81908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Binary: 0 and 1, byte is made up of 8 bits, word is made up of 4 bytes, …</a:t>
            </a:r>
          </a:p>
        </p:txBody>
      </p:sp>
    </p:spTree>
    <p:extLst>
      <p:ext uri="{BB962C8B-B14F-4D97-AF65-F5344CB8AC3E}">
        <p14:creationId xmlns:p14="http://schemas.microsoft.com/office/powerpoint/2010/main" val="417062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163484"/>
            <a:ext cx="6705600" cy="838200"/>
          </a:xfrm>
        </p:spPr>
        <p:txBody>
          <a:bodyPr/>
          <a:lstStyle/>
          <a:p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EXAMPLE: Powers-of-Two</a:t>
            </a:r>
            <a:r>
              <a:rPr lang="en-US" altLang="zh-CN" sz="1800" b="1" dirty="0">
                <a:solidFill>
                  <a:srgbClr val="132584"/>
                </a:solidFill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243716" name="Rectangle 4"/>
          <p:cNvSpPr>
            <a:spLocks noChangeArrowheads="1"/>
          </p:cNvSpPr>
          <p:nvPr/>
        </p:nvSpPr>
        <p:spPr bwMode="auto">
          <a:xfrm>
            <a:off x="381000" y="1447800"/>
            <a:ext cx="838200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Often a programmer will handle data differently depending upon its size.</a:t>
            </a:r>
          </a:p>
          <a:p>
            <a:endParaRPr lang="en-US" altLang="zh-CN" sz="2000" b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Example: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Communications software where with limited bandwidth, we try to keep the size of data being transmitted low. </a:t>
            </a:r>
          </a:p>
          <a:p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Program transmits 256 commands, but uses only a nibble (4 bits) to encode the 15 most commonly used commands.</a:t>
            </a:r>
          </a:p>
          <a:p>
            <a:endParaRPr lang="en-US" altLang="zh-CN" sz="2000" i="1" dirty="0" smtClean="0">
              <a:solidFill>
                <a:srgbClr val="132584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000" i="1" dirty="0" smtClean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Thus</a:t>
            </a:r>
            <a:r>
              <a:rPr lang="en-US" altLang="zh-CN" sz="2000" i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, there is an internal boundary between the 4th and 5th bit</a:t>
            </a:r>
          </a:p>
          <a:p>
            <a:endParaRPr lang="en-US" altLang="zh-CN" sz="2000" i="1" dirty="0">
              <a:solidFill>
                <a:srgbClr val="13BBBF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Might try transmitting 3, 4, 5 bits in addition to ones determined by the stated boundary conditions of 1 and 8 bits.</a:t>
            </a:r>
          </a:p>
        </p:txBody>
      </p:sp>
    </p:spTree>
    <p:extLst>
      <p:ext uri="{BB962C8B-B14F-4D97-AF65-F5344CB8AC3E}">
        <p14:creationId xmlns:p14="http://schemas.microsoft.com/office/powerpoint/2010/main" val="295681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1654175" y="0"/>
            <a:ext cx="7489825" cy="457200"/>
          </a:xfrm>
        </p:spPr>
        <p:txBody>
          <a:bodyPr/>
          <a:lstStyle/>
          <a:p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An Example:</a:t>
            </a:r>
            <a:r>
              <a:rPr lang="en-US" altLang="zh-CN" sz="4600" dirty="0">
                <a:solidFill>
                  <a:srgbClr val="132584"/>
                </a:solidFill>
                <a:latin typeface="Cambria" panose="02040503050406030204" pitchFamily="18" charset="0"/>
              </a:rPr>
              <a:t>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A flight simulator</a:t>
            </a:r>
          </a:p>
        </p:txBody>
      </p:sp>
      <p:sp>
        <p:nvSpPr>
          <p:cNvPr id="241668" name="Rectangle 4"/>
          <p:cNvSpPr>
            <a:spLocks noChangeArrowheads="1"/>
          </p:cNvSpPr>
          <p:nvPr/>
        </p:nvSpPr>
        <p:spPr bwMode="auto">
          <a:xfrm>
            <a:off x="381000" y="1295400"/>
            <a:ext cx="8382000" cy="3751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Assume the user can control the height of the plane, determine what those limits are:</a:t>
            </a:r>
          </a:p>
          <a:p>
            <a:pPr lvl="1">
              <a:lnSpc>
                <a:spcPct val="120000"/>
              </a:lnSpc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Not specified?</a:t>
            </a:r>
          </a:p>
          <a:p>
            <a:pPr lvl="1">
              <a:lnSpc>
                <a:spcPct val="120000"/>
              </a:lnSpc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Why not?</a:t>
            </a:r>
          </a:p>
          <a:p>
            <a:pPr lvl="1">
              <a:lnSpc>
                <a:spcPct val="120000"/>
              </a:lnSpc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Nothing in a computer is infinite!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Try flying </a:t>
            </a:r>
          </a:p>
          <a:p>
            <a:pPr lvl="1">
              <a:lnSpc>
                <a:spcPct val="120000"/>
              </a:lnSpc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Below ground</a:t>
            </a:r>
          </a:p>
          <a:p>
            <a:pPr lvl="1">
              <a:lnSpc>
                <a:spcPct val="120000"/>
              </a:lnSpc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In outer space</a:t>
            </a:r>
          </a:p>
          <a:p>
            <a:pPr lvl="1">
              <a:lnSpc>
                <a:spcPct val="120000"/>
              </a:lnSpc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Through a mountain (or some other object)</a:t>
            </a:r>
          </a:p>
        </p:txBody>
      </p:sp>
    </p:spTree>
    <p:extLst>
      <p:ext uri="{BB962C8B-B14F-4D97-AF65-F5344CB8AC3E}">
        <p14:creationId xmlns:p14="http://schemas.microsoft.com/office/powerpoint/2010/main" val="290543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4594225" cy="1143000"/>
          </a:xfrm>
        </p:spPr>
        <p:txBody>
          <a:bodyPr/>
          <a:lstStyle/>
          <a:p>
            <a:r>
              <a:rPr lang="en-US" altLang="zh-CN" sz="4000" dirty="0">
                <a:solidFill>
                  <a:srgbClr val="132584"/>
                </a:solidFill>
                <a:latin typeface="Cambria" panose="02040503050406030204" pitchFamily="18" charset="0"/>
              </a:rPr>
              <a:t>ASCII Table</a:t>
            </a:r>
          </a:p>
        </p:txBody>
      </p:sp>
      <p:graphicFrame>
        <p:nvGraphicFramePr>
          <p:cNvPr id="259127" name="Group 5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8030506"/>
              </p:ext>
            </p:extLst>
          </p:nvPr>
        </p:nvGraphicFramePr>
        <p:xfrm>
          <a:off x="708025" y="1219200"/>
          <a:ext cx="7597775" cy="5120640"/>
        </p:xfrm>
        <a:graphic>
          <a:graphicData uri="http://schemas.openxmlformats.org/drawingml/2006/table">
            <a:tbl>
              <a:tblPr/>
              <a:tblGrid>
                <a:gridCol w="1655762">
                  <a:extLst>
                    <a:ext uri="{9D8B030D-6E8A-4147-A177-3AD203B41FA5}">
                      <a16:colId xmlns:a16="http://schemas.microsoft.com/office/drawing/2014/main" val="3853897817"/>
                    </a:ext>
                  </a:extLst>
                </a:gridCol>
                <a:gridCol w="2030413">
                  <a:extLst>
                    <a:ext uri="{9D8B030D-6E8A-4147-A177-3AD203B41FA5}">
                      <a16:colId xmlns:a16="http://schemas.microsoft.com/office/drawing/2014/main" val="4217150069"/>
                    </a:ext>
                  </a:extLst>
                </a:gridCol>
                <a:gridCol w="1655762">
                  <a:extLst>
                    <a:ext uri="{9D8B030D-6E8A-4147-A177-3AD203B41FA5}">
                      <a16:colId xmlns:a16="http://schemas.microsoft.com/office/drawing/2014/main" val="2586079275"/>
                    </a:ext>
                  </a:extLst>
                </a:gridCol>
                <a:gridCol w="2255838">
                  <a:extLst>
                    <a:ext uri="{9D8B030D-6E8A-4147-A177-3AD203B41FA5}">
                      <a16:colId xmlns:a16="http://schemas.microsoft.com/office/drawing/2014/main" val="1954572925"/>
                    </a:ext>
                  </a:extLst>
                </a:gridCol>
              </a:tblGrid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 indent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 indent="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 indent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 indent="5715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Character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 indent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 indent="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 indent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 indent="5715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ASCII 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 indent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 indent="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 indent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 indent="5715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Character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 indent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 indent="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 indent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 indent="5715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ASCII 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167862"/>
                  </a:ext>
                </a:extLst>
              </a:tr>
              <a:tr h="3290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 indent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 indent="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 indent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 indent="5715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Null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Space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@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 indent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 indent="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 indent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 indent="5715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47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49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57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 indent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 indent="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 indent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 indent="5715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Z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[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z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13BBB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 indent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 indent="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 indent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 indent="5715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89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97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718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564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0"/>
            <a:ext cx="7112000" cy="762000"/>
          </a:xfrm>
        </p:spPr>
        <p:txBody>
          <a:bodyPr/>
          <a:lstStyle/>
          <a:p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ASCII Encoding Always Produce</a:t>
            </a:r>
            <a:r>
              <a:rPr lang="en-US" altLang="zh-CN" sz="4000" dirty="0">
                <a:solidFill>
                  <a:srgbClr val="132584"/>
                </a:solidFill>
                <a:latin typeface="Cambria" panose="02040503050406030204" pitchFamily="18" charset="0"/>
              </a:rPr>
              <a:t> </a:t>
            </a:r>
            <a:br>
              <a:rPr lang="en-US" altLang="zh-CN" sz="4000" dirty="0">
                <a:solidFill>
                  <a:srgbClr val="132584"/>
                </a:solidFill>
                <a:latin typeface="Cambria" panose="02040503050406030204" pitchFamily="18" charset="0"/>
              </a:rPr>
            </a:br>
            <a:r>
              <a:rPr lang="en-US" altLang="zh-CN" sz="2000" dirty="0">
                <a:solidFill>
                  <a:srgbClr val="132584"/>
                </a:solidFill>
                <a:latin typeface="Cambria" panose="02040503050406030204" pitchFamily="18" charset="0"/>
              </a:rPr>
              <a:t>Sub-Boundary Conditions</a:t>
            </a:r>
          </a:p>
        </p:txBody>
      </p:sp>
      <p:sp>
        <p:nvSpPr>
          <p:cNvPr id="244740" name="Rectangle 4"/>
          <p:cNvSpPr>
            <a:spLocks noChangeArrowheads="1"/>
          </p:cNvSpPr>
          <p:nvPr/>
        </p:nvSpPr>
        <p:spPr bwMode="auto">
          <a:xfrm>
            <a:off x="304800" y="1143000"/>
            <a:ext cx="86106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 ASCII code is 8 bits. </a:t>
            </a:r>
          </a:p>
          <a:p>
            <a:pPr lvl="1"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If numeric digits are to be </a:t>
            </a: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input, </a:t>
            </a:r>
          </a:p>
          <a:p>
            <a:pPr lvl="2"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check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just out of range with the ‘/’ and ‘:’</a:t>
            </a:r>
          </a:p>
          <a:p>
            <a:pPr lvl="1"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If capital letters are to be </a:t>
            </a: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input, </a:t>
            </a:r>
          </a:p>
          <a:p>
            <a:pPr lvl="2"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check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just out of range with the ‘@’ and ‘[‘</a:t>
            </a:r>
          </a:p>
          <a:p>
            <a:pPr lvl="1"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If lower case letters are to be input, </a:t>
            </a:r>
            <a:endParaRPr lang="en-US" altLang="zh-CN" sz="2000" dirty="0" smtClean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lvl="2"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check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just out of range with the forward quote and the ‘{‘.</a:t>
            </a: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endParaRPr lang="en-US" altLang="zh-CN" sz="2000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</a:pPr>
            <a:endParaRPr lang="zh-CN" altLang="en-US" sz="2000" b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Group 5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955927"/>
              </p:ext>
            </p:extLst>
          </p:nvPr>
        </p:nvGraphicFramePr>
        <p:xfrm>
          <a:off x="4441825" y="3596830"/>
          <a:ext cx="4321175" cy="2898648"/>
        </p:xfrm>
        <a:graphic>
          <a:graphicData uri="http://schemas.openxmlformats.org/drawingml/2006/table">
            <a:tbl>
              <a:tblPr/>
              <a:tblGrid>
                <a:gridCol w="941702">
                  <a:extLst>
                    <a:ext uri="{9D8B030D-6E8A-4147-A177-3AD203B41FA5}">
                      <a16:colId xmlns:a16="http://schemas.microsoft.com/office/drawing/2014/main" val="3853897817"/>
                    </a:ext>
                  </a:extLst>
                </a:gridCol>
                <a:gridCol w="1154781">
                  <a:extLst>
                    <a:ext uri="{9D8B030D-6E8A-4147-A177-3AD203B41FA5}">
                      <a16:colId xmlns:a16="http://schemas.microsoft.com/office/drawing/2014/main" val="4217150069"/>
                    </a:ext>
                  </a:extLst>
                </a:gridCol>
                <a:gridCol w="941702">
                  <a:extLst>
                    <a:ext uri="{9D8B030D-6E8A-4147-A177-3AD203B41FA5}">
                      <a16:colId xmlns:a16="http://schemas.microsoft.com/office/drawing/2014/main" val="2586079275"/>
                    </a:ext>
                  </a:extLst>
                </a:gridCol>
                <a:gridCol w="1282990">
                  <a:extLst>
                    <a:ext uri="{9D8B030D-6E8A-4147-A177-3AD203B41FA5}">
                      <a16:colId xmlns:a16="http://schemas.microsoft.com/office/drawing/2014/main" val="1954572925"/>
                    </a:ext>
                  </a:extLst>
                </a:gridCol>
              </a:tblGrid>
              <a:tr h="1945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 indent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 indent="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 indent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 indent="5715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Character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 indent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 indent="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 indent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 indent="5715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ASCII 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 indent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 indent="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 indent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 indent="5715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Character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 indent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 indent="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 indent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 indent="5715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ASCII 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167862"/>
                  </a:ext>
                </a:extLst>
              </a:tr>
              <a:tr h="232001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 indent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 indent="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 indent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 indent="5715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Null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Space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@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 indent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 indent="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 indent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 indent="5715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47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49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57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 indent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 indent="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 indent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 indent="5715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Z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[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‘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z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13BBB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 indent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 indent="3429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 indent="4572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 indent="5715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indent="571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89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97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3BBB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718240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10033" y="3886200"/>
            <a:ext cx="37047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rgbClr val="000099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NOTE: </a:t>
            </a:r>
            <a:r>
              <a:rPr lang="en-US" altLang="zh-CN" sz="1800" dirty="0">
                <a:solidFill>
                  <a:srgbClr val="000099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The error in using the default settings in the PowerPoint software. In each case, I encased the character in a single quote--- i.e. the key below “.</a:t>
            </a:r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0976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Text-box Field</a:t>
            </a:r>
          </a:p>
        </p:txBody>
      </p:sp>
      <p:sp>
        <p:nvSpPr>
          <p:cNvPr id="261124" name="Text Box 4"/>
          <p:cNvSpPr txBox="1">
            <a:spLocks noChangeArrowheads="1"/>
          </p:cNvSpPr>
          <p:nvPr/>
        </p:nvSpPr>
        <p:spPr bwMode="auto">
          <a:xfrm>
            <a:off x="533400" y="1905000"/>
            <a:ext cx="18288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Default</a:t>
            </a:r>
          </a:p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Empty</a:t>
            </a:r>
          </a:p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Blank</a:t>
            </a:r>
          </a:p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Null</a:t>
            </a:r>
          </a:p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Zero</a:t>
            </a:r>
          </a:p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None</a:t>
            </a:r>
          </a:p>
        </p:txBody>
      </p:sp>
      <p:pic>
        <p:nvPicPr>
          <p:cNvPr id="261125" name="Picture 5" descr="5-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9400" y="1676400"/>
            <a:ext cx="5430837" cy="396628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656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7315200" cy="381000"/>
          </a:xfrm>
        </p:spPr>
        <p:txBody>
          <a:bodyPr/>
          <a:lstStyle/>
          <a:p>
            <a:r>
              <a:rPr lang="en-US" altLang="zh-CN" sz="3200" dirty="0" smtClean="0">
                <a:latin typeface="Cambria" panose="02040503050406030204" pitchFamily="18" charset="0"/>
              </a:rPr>
              <a:t>Black-box </a:t>
            </a:r>
            <a:r>
              <a:rPr lang="en-US" altLang="zh-CN" sz="3200" dirty="0">
                <a:latin typeface="Cambria" panose="02040503050406030204" pitchFamily="18" charset="0"/>
              </a:rPr>
              <a:t>Testing</a:t>
            </a:r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228600" y="1447800"/>
            <a:ext cx="8229600" cy="3947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49263" lvl="0" indent="-449263">
              <a:lnSpc>
                <a:spcPct val="150000"/>
              </a:lnSpc>
              <a:spcBef>
                <a:spcPct val="20000"/>
              </a:spcBef>
              <a:buSzPct val="120000"/>
              <a:buBlip>
                <a:blip r:embed="rId3"/>
              </a:buBlip>
            </a:pPr>
            <a:r>
              <a:rPr kumimoji="1" lang="en-US" altLang="zh-CN" dirty="0" smtClean="0">
                <a:solidFill>
                  <a:srgbClr val="133984"/>
                </a:solidFill>
                <a:latin typeface="Cambria" panose="02040503050406030204" pitchFamily="18" charset="0"/>
                <a:ea typeface="黑体"/>
                <a:cs typeface="Times New Roman"/>
              </a:rPr>
              <a:t>Testing Methods in Black Box Testing</a:t>
            </a:r>
            <a:endParaRPr kumimoji="1" lang="en-US" altLang="zh-CN" sz="2000" dirty="0">
              <a:solidFill>
                <a:srgbClr val="133984"/>
              </a:solidFill>
              <a:latin typeface="Cambria" panose="02040503050406030204" pitchFamily="18" charset="0"/>
              <a:ea typeface="黑体"/>
              <a:cs typeface="Times New Roman"/>
            </a:endParaRP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Random Testing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Equivalence Partitioning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Boundary Value Analysis</a:t>
            </a:r>
          </a:p>
          <a:p>
            <a:pPr marL="800100" lvl="1" indent="-342900" eaLnBrk="1" hangingPunct="1">
              <a:lnSpc>
                <a:spcPct val="15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Cause Effect Analysis</a:t>
            </a:r>
            <a:endParaRPr lang="en-US" altLang="zh-CN" dirty="0">
              <a:solidFill>
                <a:srgbClr val="FF0000"/>
              </a:solidFill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88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2286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Specification and Test Cases Review</a:t>
            </a:r>
            <a:endParaRPr lang="zh-CN" altLang="zh-CN" sz="1800" dirty="0" smtClean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47320" y="1149480"/>
              <a:ext cx="6648480" cy="36799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760" y="1142640"/>
                <a:ext cx="6659640" cy="36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591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62733"/>
            <a:ext cx="7316787" cy="536575"/>
          </a:xfrm>
        </p:spPr>
        <p:txBody>
          <a:bodyPr/>
          <a:lstStyle/>
          <a:p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Cause-Effect Analysis</a:t>
            </a:r>
          </a:p>
        </p:txBody>
      </p:sp>
      <p:sp>
        <p:nvSpPr>
          <p:cNvPr id="199683" name="Text Box 3"/>
          <p:cNvSpPr txBox="1">
            <a:spLocks noChangeArrowheads="1"/>
          </p:cNvSpPr>
          <p:nvPr/>
        </p:nvSpPr>
        <p:spPr bwMode="auto">
          <a:xfrm>
            <a:off x="533400" y="1371600"/>
            <a:ext cx="8229600" cy="375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Cause-Effect Analysis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is a systematic means for generating test cases to cover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different combinations of input ‘‘Causes’’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resulting in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output ‘‘Effects.’’</a:t>
            </a: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b="1" i="1" u="sng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 CAUSE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may be thought of as a distinct input condition, or an ‘‘equivalence class’’ of input conditions.</a:t>
            </a: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b="1" i="1" u="sng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An EFFECT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may be thought of as a distinct output condition, or a meaningful change in program state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b="1" i="1" u="sng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Causes and Effects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are represented as Boolean variables and the logical relationships among them CAN (but need not) be represented as one or more </a:t>
            </a:r>
            <a:r>
              <a:rPr lang="en-US" altLang="zh-CN" sz="2000" dirty="0" err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boolean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graphs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7465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2D0DCCD-D760-4746-98AB-2CDE6C0065BF}" type="slidenum">
              <a:rPr lang="zh-CN" altLang="en-US">
                <a:latin typeface="Cambria" panose="02040503050406030204" pitchFamily="18" charset="0"/>
              </a:rPr>
              <a:pPr/>
              <a:t>51</a:t>
            </a:fld>
            <a:endParaRPr lang="en-US" altLang="zh-CN">
              <a:latin typeface="Cambria" panose="02040503050406030204" pitchFamily="18" charset="0"/>
            </a:endParaRPr>
          </a:p>
        </p:txBody>
      </p:sp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1730260" y="228600"/>
            <a:ext cx="7381875" cy="396875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Cause-Effect Analysis Sample 1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895600"/>
            <a:ext cx="7697787" cy="3621087"/>
          </a:xfrm>
          <a:noFill/>
          <a:ln/>
        </p:spPr>
        <p:txBody>
          <a:bodyPr/>
          <a:lstStyle/>
          <a:p>
            <a:pPr marL="381000" indent="-381000">
              <a:lnSpc>
                <a:spcPts val="2600"/>
              </a:lnSpc>
              <a:buClrTx/>
              <a:buSzTx/>
            </a:pPr>
            <a:r>
              <a:rPr lang="en-US" altLang="zh-CN" sz="2000" b="1" dirty="0">
                <a:latin typeface="Cambria" panose="02040503050406030204" pitchFamily="18" charset="0"/>
              </a:rPr>
              <a:t>Valid equivalence classes :</a:t>
            </a:r>
            <a:br>
              <a:rPr lang="en-US" altLang="zh-CN" sz="2000" b="1" dirty="0">
                <a:latin typeface="Cambria" panose="02040503050406030204" pitchFamily="18" charset="0"/>
              </a:rPr>
            </a:br>
            <a:r>
              <a:rPr lang="en-US" altLang="zh-CN" sz="2000" dirty="0">
                <a:latin typeface="Cambria" panose="02040503050406030204" pitchFamily="18" charset="0"/>
              </a:rPr>
              <a:t>	condition	valid eq. classes                      .</a:t>
            </a:r>
            <a:br>
              <a:rPr lang="en-US" altLang="zh-CN" sz="2000" dirty="0">
                <a:latin typeface="Cambria" panose="02040503050406030204" pitchFamily="18" charset="0"/>
              </a:rPr>
            </a:br>
            <a:r>
              <a:rPr lang="en-US" altLang="zh-CN" sz="2000" dirty="0">
                <a:latin typeface="Cambria" panose="02040503050406030204" pitchFamily="18" charset="0"/>
              </a:rPr>
              <a:t>	abs(N)		</a:t>
            </a:r>
            <a:r>
              <a:rPr lang="en-US" altLang="zh-CN" sz="2000" dirty="0" smtClean="0">
                <a:latin typeface="Cambria" panose="02040503050406030204" pitchFamily="18" charset="0"/>
              </a:rPr>
              <a:t>N </a:t>
            </a:r>
            <a:r>
              <a:rPr lang="en-US" altLang="zh-CN" sz="2000" dirty="0">
                <a:latin typeface="Cambria" panose="02040503050406030204" pitchFamily="18" charset="0"/>
                <a:sym typeface="Symbol" panose="05050102010706020507" pitchFamily="18" charset="2"/>
              </a:rPr>
              <a:t> 0, </a:t>
            </a:r>
            <a:r>
              <a:rPr lang="en-US" altLang="zh-CN" sz="2000" dirty="0">
                <a:latin typeface="Cambria" panose="02040503050406030204" pitchFamily="18" charset="0"/>
              </a:rPr>
              <a:t>N</a:t>
            </a:r>
            <a:r>
              <a:rPr lang="en-US" altLang="zh-CN" sz="2000" dirty="0">
                <a:latin typeface="Cambria" panose="02040503050406030204" pitchFamily="18" charset="0"/>
                <a:sym typeface="Symbol" panose="05050102010706020507" pitchFamily="18" charset="2"/>
              </a:rPr>
              <a:t> </a:t>
            </a:r>
            <a:r>
              <a:rPr lang="en-US" altLang="zh-CN" sz="2000" dirty="0">
                <a:latin typeface="Cambria" panose="02040503050406030204" pitchFamily="18" charset="0"/>
              </a:rPr>
              <a:t> 0</a:t>
            </a:r>
            <a:br>
              <a:rPr lang="en-US" altLang="zh-CN" sz="2000" dirty="0">
                <a:latin typeface="Cambria" panose="02040503050406030204" pitchFamily="18" charset="0"/>
              </a:rPr>
            </a:br>
            <a:r>
              <a:rPr lang="en-US" altLang="zh-CN" sz="2000" dirty="0">
                <a:latin typeface="Cambria" panose="02040503050406030204" pitchFamily="18" charset="0"/>
              </a:rPr>
              <a:t>	</a:t>
            </a:r>
            <a:r>
              <a:rPr lang="en-US" altLang="zh-CN" sz="2000" dirty="0" err="1">
                <a:latin typeface="Cambria" panose="02040503050406030204" pitchFamily="18" charset="0"/>
              </a:rPr>
              <a:t>maxint</a:t>
            </a:r>
            <a:r>
              <a:rPr lang="en-US" altLang="zh-CN" sz="2000" dirty="0">
                <a:latin typeface="Cambria" panose="02040503050406030204" pitchFamily="18" charset="0"/>
              </a:rPr>
              <a:t>		</a:t>
            </a:r>
            <a:r>
              <a:rPr lang="en-US" altLang="zh-CN" sz="2000" dirty="0">
                <a:latin typeface="Cambria" panose="02040503050406030204" pitchFamily="18" charset="0"/>
                <a:sym typeface="Symbol" panose="05050102010706020507" pitchFamily="18" charset="2"/>
              </a:rPr>
              <a:t> k    </a:t>
            </a:r>
            <a:r>
              <a:rPr lang="en-US" altLang="zh-CN" sz="2000" dirty="0" err="1">
                <a:latin typeface="Cambria" panose="02040503050406030204" pitchFamily="18" charset="0"/>
              </a:rPr>
              <a:t>maxint</a:t>
            </a:r>
            <a:r>
              <a:rPr lang="en-US" altLang="zh-CN" sz="2000" dirty="0">
                <a:latin typeface="Cambria" panose="02040503050406030204" pitchFamily="18" charset="0"/>
                <a:sym typeface="Symbol" panose="05050102010706020507" pitchFamily="18" charset="2"/>
              </a:rPr>
              <a:t>,  </a:t>
            </a:r>
            <a:r>
              <a:rPr lang="en-US" altLang="zh-CN" sz="2000" dirty="0"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  <a:sym typeface="Symbol" panose="05050102010706020507" pitchFamily="18" charset="2"/>
              </a:rPr>
              <a:t> k  &gt;  </a:t>
            </a:r>
            <a:r>
              <a:rPr lang="en-US" altLang="zh-CN" sz="2000" dirty="0" err="1">
                <a:latin typeface="Cambria" panose="02040503050406030204" pitchFamily="18" charset="0"/>
              </a:rPr>
              <a:t>maxint</a:t>
            </a:r>
            <a:endParaRPr lang="en-US" altLang="zh-CN" sz="2000" dirty="0">
              <a:latin typeface="Cambria" panose="02040503050406030204" pitchFamily="18" charset="0"/>
            </a:endParaRPr>
          </a:p>
          <a:p>
            <a:pPr marL="381000" indent="-381000">
              <a:lnSpc>
                <a:spcPts val="2600"/>
              </a:lnSpc>
              <a:buClrTx/>
              <a:buSzTx/>
            </a:pPr>
            <a:r>
              <a:rPr lang="en-US" altLang="zh-CN" sz="2000" b="1" dirty="0">
                <a:latin typeface="Cambria" panose="02040503050406030204" pitchFamily="18" charset="0"/>
              </a:rPr>
              <a:t>Test Cases :</a:t>
            </a:r>
          </a:p>
          <a:p>
            <a:pPr marL="800100" lvl="1" indent="-342900">
              <a:lnSpc>
                <a:spcPts val="2600"/>
              </a:lnSpc>
              <a:buClrTx/>
              <a:buFontTx/>
              <a:buNone/>
            </a:pPr>
            <a:r>
              <a:rPr lang="en-US" altLang="zh-CN" sz="2000" dirty="0">
                <a:latin typeface="Cambria" panose="02040503050406030204" pitchFamily="18" charset="0"/>
              </a:rPr>
              <a:t>	</a:t>
            </a:r>
            <a:r>
              <a:rPr lang="en-US" altLang="zh-CN" sz="2000" dirty="0" err="1">
                <a:latin typeface="Cambria" panose="02040503050406030204" pitchFamily="18" charset="0"/>
              </a:rPr>
              <a:t>maxint</a:t>
            </a:r>
            <a:r>
              <a:rPr lang="en-US" altLang="zh-CN" sz="2000" dirty="0">
                <a:latin typeface="Cambria" panose="02040503050406030204" pitchFamily="18" charset="0"/>
              </a:rPr>
              <a:t>	N	result 		</a:t>
            </a:r>
            <a:r>
              <a:rPr lang="en-US" altLang="zh-CN" sz="2000" dirty="0" err="1">
                <a:latin typeface="Cambria" panose="02040503050406030204" pitchFamily="18" charset="0"/>
              </a:rPr>
              <a:t>maxint</a:t>
            </a:r>
            <a:r>
              <a:rPr lang="en-US" altLang="zh-CN" sz="2000" dirty="0">
                <a:latin typeface="Cambria" panose="02040503050406030204" pitchFamily="18" charset="0"/>
              </a:rPr>
              <a:t>	N	result</a:t>
            </a:r>
          </a:p>
          <a:p>
            <a:pPr marL="800100" lvl="1" indent="-342900">
              <a:lnSpc>
                <a:spcPts val="2600"/>
              </a:lnSpc>
              <a:buClrTx/>
              <a:buFontTx/>
              <a:buNone/>
            </a:pPr>
            <a:r>
              <a:rPr lang="en-US" altLang="zh-CN" sz="2000" dirty="0">
                <a:latin typeface="Cambria" panose="02040503050406030204" pitchFamily="18" charset="0"/>
              </a:rPr>
              <a:t>		55	10	55		100	0	0</a:t>
            </a:r>
            <a:br>
              <a:rPr lang="en-US" altLang="zh-CN" sz="2000" dirty="0">
                <a:latin typeface="Cambria" panose="02040503050406030204" pitchFamily="18" charset="0"/>
              </a:rPr>
            </a:br>
            <a:r>
              <a:rPr lang="en-US" altLang="zh-CN" sz="2000" dirty="0">
                <a:latin typeface="Cambria" panose="02040503050406030204" pitchFamily="18" charset="0"/>
              </a:rPr>
              <a:t> 	54	10	error		100	-1	1</a:t>
            </a:r>
            <a:br>
              <a:rPr lang="en-US" altLang="zh-CN" sz="2000" dirty="0">
                <a:latin typeface="Cambria" panose="02040503050406030204" pitchFamily="18" charset="0"/>
              </a:rPr>
            </a:br>
            <a:r>
              <a:rPr lang="en-US" altLang="zh-CN" sz="2000" dirty="0">
                <a:latin typeface="Cambria" panose="02040503050406030204" pitchFamily="18" charset="0"/>
              </a:rPr>
              <a:t> 	56	10	55		100	1	1</a:t>
            </a:r>
            <a:br>
              <a:rPr lang="en-US" altLang="zh-CN" sz="2000" dirty="0">
                <a:latin typeface="Cambria" panose="02040503050406030204" pitchFamily="18" charset="0"/>
              </a:rPr>
            </a:br>
            <a:r>
              <a:rPr lang="en-US" altLang="zh-CN" sz="2000" dirty="0">
                <a:latin typeface="Cambria" panose="02040503050406030204" pitchFamily="18" charset="0"/>
              </a:rPr>
              <a:t> 	0	0	0		</a:t>
            </a:r>
            <a:r>
              <a:rPr lang="en-US" altLang="zh-CN" dirty="0">
                <a:latin typeface="Cambria" panose="02040503050406030204" pitchFamily="18" charset="0"/>
              </a:rPr>
              <a:t>…	…	…</a:t>
            </a:r>
          </a:p>
        </p:txBody>
      </p:sp>
      <p:sp>
        <p:nvSpPr>
          <p:cNvPr id="203780" name="Rectangle 4"/>
          <p:cNvSpPr>
            <a:spLocks noChangeArrowheads="1"/>
          </p:cNvSpPr>
          <p:nvPr/>
        </p:nvSpPr>
        <p:spPr bwMode="auto">
          <a:xfrm>
            <a:off x="381000" y="1128231"/>
            <a:ext cx="650505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Given inputs  </a:t>
            </a:r>
            <a:r>
              <a:rPr lang="en-US" altLang="zh-CN" b="1" dirty="0" err="1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maxint</a:t>
            </a:r>
            <a:r>
              <a:rPr lang="en-US" altLang="zh-CN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and  N  compute result</a:t>
            </a:r>
            <a:r>
              <a:rPr lang="en-US" altLang="zh-CN" i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:</a:t>
            </a:r>
            <a:br>
              <a:rPr lang="en-US" altLang="zh-CN" i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endParaRPr lang="zh-CN" altLang="en-US" i="1" dirty="0">
              <a:solidFill>
                <a:srgbClr val="133984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grpSp>
        <p:nvGrpSpPr>
          <p:cNvPr id="203781" name="Group 5"/>
          <p:cNvGrpSpPr>
            <a:grpSpLocks/>
          </p:cNvGrpSpPr>
          <p:nvPr/>
        </p:nvGrpSpPr>
        <p:grpSpPr bwMode="auto">
          <a:xfrm>
            <a:off x="1752600" y="1522412"/>
            <a:ext cx="990600" cy="1373188"/>
            <a:chOff x="1584" y="2640"/>
            <a:chExt cx="624" cy="868"/>
          </a:xfrm>
        </p:grpSpPr>
        <p:sp>
          <p:nvSpPr>
            <p:cNvPr id="203782" name="Text Box 6"/>
            <p:cNvSpPr txBox="1">
              <a:spLocks noChangeArrowheads="1"/>
            </p:cNvSpPr>
            <p:nvPr/>
          </p:nvSpPr>
          <p:spPr bwMode="auto">
            <a:xfrm>
              <a:off x="1635" y="2739"/>
              <a:ext cx="382" cy="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4800">
                  <a:solidFill>
                    <a:schemeClr val="folHlink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</a:t>
              </a:r>
              <a:endParaRPr lang="zh-CN" altLang="en-US" sz="240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03783" name="Text Box 7"/>
            <p:cNvSpPr txBox="1">
              <a:spLocks noChangeArrowheads="1"/>
            </p:cNvSpPr>
            <p:nvPr/>
          </p:nvSpPr>
          <p:spPr bwMode="auto">
            <a:xfrm>
              <a:off x="1632" y="3264"/>
              <a:ext cx="432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1600" i="1">
                  <a:solidFill>
                    <a:schemeClr val="folHlink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K=0</a:t>
              </a:r>
              <a:endParaRPr lang="en-US" altLang="zh-CN" sz="200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3784" name="Text Box 8"/>
            <p:cNvSpPr txBox="1">
              <a:spLocks noChangeArrowheads="1"/>
            </p:cNvSpPr>
            <p:nvPr/>
          </p:nvSpPr>
          <p:spPr bwMode="auto">
            <a:xfrm>
              <a:off x="1584" y="2640"/>
              <a:ext cx="553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600" b="1">
                  <a:solidFill>
                    <a:schemeClr val="folHlink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|</a:t>
              </a:r>
              <a:r>
                <a:rPr lang="en-US" altLang="zh-CN" sz="1600" i="1">
                  <a:solidFill>
                    <a:schemeClr val="folHlink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sz="1600" b="1">
                  <a:solidFill>
                    <a:schemeClr val="folHlink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|</a:t>
              </a:r>
              <a:endParaRPr lang="en-US" altLang="zh-CN" sz="200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3785" name="Text Box 9"/>
            <p:cNvSpPr txBox="1">
              <a:spLocks noChangeArrowheads="1"/>
            </p:cNvSpPr>
            <p:nvPr/>
          </p:nvSpPr>
          <p:spPr bwMode="auto">
            <a:xfrm>
              <a:off x="2016" y="2974"/>
              <a:ext cx="192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2400" i="1">
                  <a:solidFill>
                    <a:schemeClr val="folHlink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k</a:t>
              </a:r>
              <a:endParaRPr lang="en-US" altLang="zh-CN" sz="200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03786" name="Rectangle 10"/>
          <p:cNvSpPr>
            <a:spLocks noChangeArrowheads="1"/>
          </p:cNvSpPr>
          <p:nvPr/>
        </p:nvSpPr>
        <p:spPr bwMode="auto">
          <a:xfrm>
            <a:off x="838200" y="1981200"/>
            <a:ext cx="6899068" cy="759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ts val="2600"/>
              </a:lnSpc>
            </a:pPr>
            <a:r>
              <a:rPr lang="en-US" altLang="zh-CN" i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result  =	     if  this  &lt;=  </a:t>
            </a:r>
            <a:r>
              <a:rPr lang="en-US" altLang="zh-CN" i="1" dirty="0" err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maxint</a:t>
            </a:r>
            <a:r>
              <a:rPr lang="en-US" altLang="zh-CN" i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,   </a:t>
            </a:r>
            <a:r>
              <a:rPr lang="en-US" altLang="zh-CN" i="1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error </a:t>
            </a:r>
            <a:r>
              <a:rPr lang="en-US" altLang="zh-CN" i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otherwise</a:t>
            </a:r>
            <a:br>
              <a:rPr lang="en-US" altLang="zh-CN" i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endParaRPr lang="en-US" altLang="zh-CN" i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646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79" grpId="0" build="p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99232"/>
            <a:ext cx="6496050" cy="627062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Cause-Effect Analysis </a:t>
            </a:r>
          </a:p>
        </p:txBody>
      </p:sp>
      <p:sp>
        <p:nvSpPr>
          <p:cNvPr id="202762" name="Rectangle 10"/>
          <p:cNvSpPr>
            <a:spLocks noChangeArrowheads="1"/>
          </p:cNvSpPr>
          <p:nvPr/>
        </p:nvSpPr>
        <p:spPr bwMode="auto">
          <a:xfrm>
            <a:off x="504825" y="1447800"/>
            <a:ext cx="8229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i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How to combine the boundary conditions of different inputs ?</a:t>
            </a:r>
            <a:br>
              <a:rPr lang="en-US" altLang="zh-CN" i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endParaRPr lang="en-US" altLang="zh-CN" i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i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Take all possible boundary combinations ?  </a:t>
            </a:r>
          </a:p>
          <a:p>
            <a:endParaRPr lang="en-US" altLang="zh-CN" i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i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This may blow up ……</a:t>
            </a:r>
            <a:endParaRPr lang="zh-CN" altLang="en-US" i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63964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772400" cy="1143000"/>
          </a:xfrm>
        </p:spPr>
        <p:txBody>
          <a:bodyPr/>
          <a:lstStyle/>
          <a:p>
            <a:r>
              <a:rPr lang="en-US" altLang="zh-CN" sz="3600" dirty="0">
                <a:latin typeface="Cambria" panose="02040503050406030204" pitchFamily="18" charset="0"/>
              </a:rPr>
              <a:t>Cause-Effect Analysis 2</a:t>
            </a:r>
          </a:p>
        </p:txBody>
      </p:sp>
      <p:sp>
        <p:nvSpPr>
          <p:cNvPr id="233476" name="Rectangle 4"/>
          <p:cNvSpPr>
            <a:spLocks noChangeArrowheads="1"/>
          </p:cNvSpPr>
          <p:nvPr/>
        </p:nvSpPr>
        <p:spPr bwMode="auto">
          <a:xfrm>
            <a:off x="457200" y="1447800"/>
            <a:ext cx="8229600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Systematic method for generating test cases representing combinations of conditions</a:t>
            </a: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endParaRPr lang="en-US" altLang="zh-CN" sz="2000" b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Combinatorial explosion of number of possible combinations</a:t>
            </a: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endParaRPr lang="en-US" altLang="zh-CN" sz="2000" b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Some heuristics to reduce this combinatorial explosion</a:t>
            </a: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endParaRPr lang="en-US" altLang="zh-CN" sz="2000" b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Starting point is effects  (outputs)  then working ‘backwards’</a:t>
            </a: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endParaRPr lang="en-US" altLang="zh-CN" sz="2000" b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‘light-weight’ formal methods:</a:t>
            </a:r>
            <a:b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transformation into semi-formal Boolean graph</a:t>
            </a: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endParaRPr lang="en-US" altLang="zh-CN" sz="2000" b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A technique : to be combined with others</a:t>
            </a:r>
          </a:p>
        </p:txBody>
      </p:sp>
    </p:spTree>
    <p:extLst>
      <p:ext uri="{BB962C8B-B14F-4D97-AF65-F5344CB8AC3E}">
        <p14:creationId xmlns:p14="http://schemas.microsoft.com/office/powerpoint/2010/main" val="283833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745542" y="152400"/>
            <a:ext cx="7251700" cy="357187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Cause-Effect Analysis Sample 3</a:t>
            </a:r>
          </a:p>
        </p:txBody>
      </p:sp>
      <p:grpSp>
        <p:nvGrpSpPr>
          <p:cNvPr id="204823" name="Group 23"/>
          <p:cNvGrpSpPr>
            <a:grpSpLocks/>
          </p:cNvGrpSpPr>
          <p:nvPr/>
        </p:nvGrpSpPr>
        <p:grpSpPr bwMode="auto">
          <a:xfrm>
            <a:off x="880717" y="1262390"/>
            <a:ext cx="6135687" cy="2014537"/>
            <a:chOff x="725" y="1117"/>
            <a:chExt cx="3797" cy="1156"/>
          </a:xfrm>
        </p:grpSpPr>
        <p:sp>
          <p:nvSpPr>
            <p:cNvPr id="204803" name="Rectangle 3"/>
            <p:cNvSpPr>
              <a:spLocks noChangeArrowheads="1"/>
            </p:cNvSpPr>
            <p:nvPr/>
          </p:nvSpPr>
          <p:spPr bwMode="auto">
            <a:xfrm>
              <a:off x="725" y="1117"/>
              <a:ext cx="3797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 eaLnBrk="1" hangingPunct="1">
                <a:lnSpc>
                  <a:spcPct val="140000"/>
                </a:lnSpc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</a:pPr>
              <a:r>
                <a:rPr lang="zh-CN" altLang="en-US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 </a:t>
              </a:r>
              <a:r>
                <a:rPr lang="en-US" altLang="zh-CN" sz="2000" b="1" i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k </a:t>
              </a:r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 maxint</a:t>
              </a:r>
            </a:p>
            <a:p>
              <a:pPr marL="342900" indent="-342900" eaLnBrk="1" hangingPunct="1">
                <a:lnSpc>
                  <a:spcPct val="140000"/>
                </a:lnSpc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</a:pPr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 </a:t>
              </a:r>
              <a:r>
                <a:rPr lang="en-US" altLang="zh-CN" sz="2000" b="1" i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k </a:t>
              </a:r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 maxint </a:t>
              </a:r>
            </a:p>
            <a:p>
              <a:pPr marL="342900" indent="-342900" eaLnBrk="1" hangingPunct="1">
                <a:lnSpc>
                  <a:spcPct val="140000"/>
                </a:lnSpc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</a:pPr>
              <a:r>
                <a:rPr lang="en-US" altLang="zh-CN" sz="2000" b="1" i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N</a:t>
              </a:r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 0</a:t>
              </a:r>
            </a:p>
            <a:p>
              <a:pPr marL="342900" indent="-342900" eaLnBrk="1" hangingPunct="1">
                <a:lnSpc>
                  <a:spcPct val="140000"/>
                </a:lnSpc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</a:pPr>
              <a:r>
                <a:rPr lang="en-US" altLang="zh-CN" sz="2000" b="1" i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N </a:t>
              </a:r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 0 </a:t>
              </a:r>
            </a:p>
          </p:txBody>
        </p:sp>
        <p:sp>
          <p:nvSpPr>
            <p:cNvPr id="204804" name="Rectangle 4"/>
            <p:cNvSpPr>
              <a:spLocks noChangeArrowheads="1"/>
            </p:cNvSpPr>
            <p:nvPr/>
          </p:nvSpPr>
          <p:spPr bwMode="auto">
            <a:xfrm>
              <a:off x="3492" y="1389"/>
              <a:ext cx="953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60000"/>
                </a:lnSpc>
              </a:pPr>
              <a:r>
                <a:rPr lang="zh-CN" altLang="en-US" sz="2000" b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 </a:t>
              </a:r>
              <a:r>
                <a:rPr lang="en-US" altLang="zh-CN" sz="2000" b="1" i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k</a:t>
              </a:r>
              <a:endParaRPr lang="en-US" altLang="zh-CN" sz="2000" b="1">
                <a:effectLst/>
                <a:latin typeface="Cambria" panose="02040503050406030204" pitchFamily="18" charset="0"/>
                <a:sym typeface="Symbol" panose="05050102010706020507" pitchFamily="18" charset="2"/>
              </a:endParaRPr>
            </a:p>
            <a:p>
              <a:pPr eaLnBrk="1" hangingPunct="1">
                <a:lnSpc>
                  <a:spcPct val="160000"/>
                </a:lnSpc>
              </a:pPr>
              <a:r>
                <a:rPr lang="en-US" altLang="zh-CN" sz="2000" b="1" i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error</a:t>
              </a:r>
              <a:endParaRPr lang="en-US" altLang="zh-CN" sz="2000" b="1">
                <a:effectLst/>
                <a:latin typeface="Cambria" panose="02040503050406030204" pitchFamily="18" charset="0"/>
                <a:sym typeface="Symbol" panose="05050102010706020507" pitchFamily="18" charset="2"/>
              </a:endParaRPr>
            </a:p>
          </p:txBody>
        </p:sp>
        <p:grpSp>
          <p:nvGrpSpPr>
            <p:cNvPr id="204822" name="Group 22"/>
            <p:cNvGrpSpPr>
              <a:grpSpLocks/>
            </p:cNvGrpSpPr>
            <p:nvPr/>
          </p:nvGrpSpPr>
          <p:grpSpPr bwMode="auto">
            <a:xfrm>
              <a:off x="1837" y="1230"/>
              <a:ext cx="1632" cy="1043"/>
              <a:chOff x="1972" y="960"/>
              <a:chExt cx="1632" cy="1200"/>
            </a:xfrm>
          </p:grpSpPr>
          <p:sp>
            <p:nvSpPr>
              <p:cNvPr id="204805" name="Line 5"/>
              <p:cNvSpPr>
                <a:spLocks noChangeShapeType="1"/>
              </p:cNvSpPr>
              <p:nvPr/>
            </p:nvSpPr>
            <p:spPr bwMode="auto">
              <a:xfrm>
                <a:off x="1972" y="1680"/>
                <a:ext cx="528" cy="24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06" name="Line 6"/>
              <p:cNvSpPr>
                <a:spLocks noChangeShapeType="1"/>
              </p:cNvSpPr>
              <p:nvPr/>
            </p:nvSpPr>
            <p:spPr bwMode="auto">
              <a:xfrm flipV="1">
                <a:off x="2020" y="1920"/>
                <a:ext cx="480" cy="14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07" name="Oval 7"/>
              <p:cNvSpPr>
                <a:spLocks noChangeArrowheads="1"/>
              </p:cNvSpPr>
              <p:nvPr/>
            </p:nvSpPr>
            <p:spPr bwMode="auto">
              <a:xfrm>
                <a:off x="1972" y="1632"/>
                <a:ext cx="144" cy="144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08" name="Line 8"/>
              <p:cNvSpPr>
                <a:spLocks noChangeShapeType="1"/>
              </p:cNvSpPr>
              <p:nvPr/>
            </p:nvSpPr>
            <p:spPr bwMode="auto">
              <a:xfrm flipV="1">
                <a:off x="2500" y="1344"/>
                <a:ext cx="1008" cy="57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09" name="Line 9"/>
              <p:cNvSpPr>
                <a:spLocks noChangeShapeType="1"/>
              </p:cNvSpPr>
              <p:nvPr/>
            </p:nvSpPr>
            <p:spPr bwMode="auto">
              <a:xfrm>
                <a:off x="2164" y="1008"/>
                <a:ext cx="1344" cy="33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10" name="Line 10"/>
              <p:cNvSpPr>
                <a:spLocks noChangeShapeType="1"/>
              </p:cNvSpPr>
              <p:nvPr/>
            </p:nvSpPr>
            <p:spPr bwMode="auto">
              <a:xfrm>
                <a:off x="2164" y="1344"/>
                <a:ext cx="1392" cy="48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11" name="Line 11"/>
              <p:cNvSpPr>
                <a:spLocks noChangeShapeType="1"/>
              </p:cNvSpPr>
              <p:nvPr/>
            </p:nvSpPr>
            <p:spPr bwMode="auto">
              <a:xfrm flipV="1">
                <a:off x="2500" y="1824"/>
                <a:ext cx="1056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12" name="Oval 12"/>
              <p:cNvSpPr>
                <a:spLocks noChangeArrowheads="1"/>
              </p:cNvSpPr>
              <p:nvPr/>
            </p:nvSpPr>
            <p:spPr bwMode="auto">
              <a:xfrm>
                <a:off x="1972" y="2016"/>
                <a:ext cx="144" cy="144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13" name="Oval 13"/>
              <p:cNvSpPr>
                <a:spLocks noChangeArrowheads="1"/>
              </p:cNvSpPr>
              <p:nvPr/>
            </p:nvSpPr>
            <p:spPr bwMode="auto">
              <a:xfrm>
                <a:off x="3460" y="1728"/>
                <a:ext cx="144" cy="144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14" name="Oval 14"/>
              <p:cNvSpPr>
                <a:spLocks noChangeArrowheads="1"/>
              </p:cNvSpPr>
              <p:nvPr/>
            </p:nvSpPr>
            <p:spPr bwMode="auto">
              <a:xfrm>
                <a:off x="3460" y="1296"/>
                <a:ext cx="144" cy="144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15" name="Oval 15"/>
              <p:cNvSpPr>
                <a:spLocks noChangeArrowheads="1"/>
              </p:cNvSpPr>
              <p:nvPr/>
            </p:nvSpPr>
            <p:spPr bwMode="auto">
              <a:xfrm>
                <a:off x="2116" y="1296"/>
                <a:ext cx="144" cy="144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16" name="Oval 16"/>
              <p:cNvSpPr>
                <a:spLocks noChangeArrowheads="1"/>
              </p:cNvSpPr>
              <p:nvPr/>
            </p:nvSpPr>
            <p:spPr bwMode="auto">
              <a:xfrm>
                <a:off x="2116" y="960"/>
                <a:ext cx="144" cy="144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17" name="Oval 17"/>
              <p:cNvSpPr>
                <a:spLocks noChangeArrowheads="1"/>
              </p:cNvSpPr>
              <p:nvPr/>
            </p:nvSpPr>
            <p:spPr bwMode="auto">
              <a:xfrm>
                <a:off x="2452" y="1824"/>
                <a:ext cx="144" cy="144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18" name="Text Box 18"/>
              <p:cNvSpPr txBox="1">
                <a:spLocks noChangeArrowheads="1"/>
              </p:cNvSpPr>
              <p:nvPr/>
            </p:nvSpPr>
            <p:spPr bwMode="auto">
              <a:xfrm>
                <a:off x="3107" y="1229"/>
                <a:ext cx="337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en-US" altLang="zh-CN" sz="16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and</a:t>
                </a:r>
              </a:p>
            </p:txBody>
          </p:sp>
          <p:sp>
            <p:nvSpPr>
              <p:cNvPr id="204819" name="Text Box 19"/>
              <p:cNvSpPr txBox="1">
                <a:spLocks noChangeArrowheads="1"/>
              </p:cNvSpPr>
              <p:nvPr/>
            </p:nvSpPr>
            <p:spPr bwMode="auto">
              <a:xfrm>
                <a:off x="2145" y="1758"/>
                <a:ext cx="309" cy="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en-US" altLang="zh-CN" sz="16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xor</a:t>
                </a:r>
              </a:p>
            </p:txBody>
          </p:sp>
          <p:sp>
            <p:nvSpPr>
              <p:cNvPr id="204820" name="Text Box 20"/>
              <p:cNvSpPr txBox="1">
                <a:spLocks noChangeArrowheads="1"/>
              </p:cNvSpPr>
              <p:nvPr/>
            </p:nvSpPr>
            <p:spPr bwMode="auto">
              <a:xfrm>
                <a:off x="3107" y="1663"/>
                <a:ext cx="337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en-US" altLang="zh-CN" sz="16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and</a:t>
                </a:r>
              </a:p>
            </p:txBody>
          </p:sp>
        </p:grpSp>
      </p:grpSp>
      <p:sp>
        <p:nvSpPr>
          <p:cNvPr id="204821" name="Rectangle 21"/>
          <p:cNvSpPr>
            <a:spLocks noChangeArrowheads="1"/>
          </p:cNvSpPr>
          <p:nvPr/>
        </p:nvSpPr>
        <p:spPr bwMode="auto">
          <a:xfrm>
            <a:off x="880717" y="3602110"/>
            <a:ext cx="7081838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Causes </a:t>
            </a: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	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 </a:t>
            </a: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k 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 </a:t>
            </a:r>
            <a:r>
              <a:rPr lang="en-US" altLang="zh-CN" sz="2000" b="1" dirty="0" err="1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maxint</a:t>
            </a: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 	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1	1	0	0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Inputs</a:t>
            </a: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	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 </a:t>
            </a: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k 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 </a:t>
            </a:r>
            <a:r>
              <a:rPr lang="en-US" altLang="zh-CN" sz="2000" b="1" dirty="0" err="1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maxint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	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0	0	1	1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		N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  0		1	0	1	0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		N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  0		0	1	0	1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Effects	  </a:t>
            </a: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k		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1	1	0	0</a:t>
            </a:r>
            <a:endParaRPr lang="en-US" altLang="zh-CN" sz="2000" b="1" i="1" dirty="0">
              <a:solidFill>
                <a:srgbClr val="133984"/>
              </a:solidFill>
              <a:effectLst/>
              <a:latin typeface="Cambria" panose="020405030504060302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Outputs</a:t>
            </a: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	error		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0	0	1</a:t>
            </a: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	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50792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1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763385" y="228600"/>
            <a:ext cx="7829550" cy="687388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Cause-Effect Analysis 3</a:t>
            </a:r>
          </a:p>
        </p:txBody>
      </p:sp>
      <p:sp>
        <p:nvSpPr>
          <p:cNvPr id="200707" name="Text Box 3"/>
          <p:cNvSpPr txBox="1">
            <a:spLocks noChangeArrowheads="1"/>
          </p:cNvSpPr>
          <p:nvPr/>
        </p:nvSpPr>
        <p:spPr bwMode="auto">
          <a:xfrm>
            <a:off x="457200" y="1371600"/>
            <a:ext cx="8382000" cy="43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Black-box technique to analyze combinations of input conditions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Identify 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causes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and 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effects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in specification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           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	                         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	        inputs	     </a:t>
            </a: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outputs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/>
            </a:r>
            <a:b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       current state          </a:t>
            </a: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new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state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</a:b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Make Boolean Graph linking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causes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and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effects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Annotate impossible combinations of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causes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and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effects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Develop decision table from graph with in each column a particular combination of inputs and outputs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Transform each column into test case</a:t>
            </a:r>
          </a:p>
        </p:txBody>
      </p:sp>
    </p:spTree>
    <p:extLst>
      <p:ext uri="{BB962C8B-B14F-4D97-AF65-F5344CB8AC3E}">
        <p14:creationId xmlns:p14="http://schemas.microsoft.com/office/powerpoint/2010/main" val="3555646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E51EEA09-274A-46F0-965A-2C2A39ADAA38}" type="slidenum">
              <a:rPr lang="zh-CN" altLang="en-US">
                <a:latin typeface="Cambria" panose="02040503050406030204" pitchFamily="18" charset="0"/>
              </a:rPr>
              <a:pPr/>
              <a:t>56</a:t>
            </a:fld>
            <a:endParaRPr lang="en-US" altLang="zh-CN">
              <a:latin typeface="Cambria" panose="02040503050406030204" pitchFamily="18" charset="0"/>
            </a:endParaRPr>
          </a:p>
        </p:txBody>
      </p:sp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192694"/>
            <a:ext cx="6386513" cy="558800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C-E Analysis Process Steps</a:t>
            </a:r>
          </a:p>
        </p:txBody>
      </p:sp>
      <p:sp>
        <p:nvSpPr>
          <p:cNvPr id="201731" name="Text Box 3"/>
          <p:cNvSpPr txBox="1">
            <a:spLocks noChangeArrowheads="1"/>
          </p:cNvSpPr>
          <p:nvPr/>
        </p:nvSpPr>
        <p:spPr bwMode="auto">
          <a:xfrm>
            <a:off x="513571" y="1524000"/>
            <a:ext cx="8077200" cy="307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2000"/>
              </a:spcBef>
              <a:buClr>
                <a:schemeClr val="accent1"/>
              </a:buClr>
              <a:buSzPct val="125000"/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Cause-effect graphing consists of the following 4 steps</a:t>
            </a:r>
          </a:p>
          <a:p>
            <a:pPr eaLnBrk="1" hangingPunct="1">
              <a:spcBef>
                <a:spcPct val="52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List and label causes (input-events) and effects (output actions) for a module</a:t>
            </a:r>
          </a:p>
          <a:p>
            <a:pPr eaLnBrk="1" hangingPunct="1">
              <a:spcBef>
                <a:spcPct val="52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Draw a cause-effect graph describing the logical combinations of causes, intermediate causes and resulting effects,</a:t>
            </a:r>
          </a:p>
          <a:p>
            <a:pPr eaLnBrk="1" hangingPunct="1">
              <a:spcBef>
                <a:spcPct val="52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Develop a decision table (causes vs effects) from the graph</a:t>
            </a:r>
          </a:p>
          <a:p>
            <a:pPr eaLnBrk="1" hangingPunct="1">
              <a:spcBef>
                <a:spcPct val="52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Convert each row into a test case, or a set of rows into a testing scenario</a:t>
            </a:r>
          </a:p>
        </p:txBody>
      </p:sp>
    </p:spTree>
    <p:extLst>
      <p:ext uri="{BB962C8B-B14F-4D97-AF65-F5344CB8AC3E}">
        <p14:creationId xmlns:p14="http://schemas.microsoft.com/office/powerpoint/2010/main" val="2364977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687975" y="176086"/>
            <a:ext cx="7431087" cy="357187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Cause-Effect Analysis Sample 4</a:t>
            </a:r>
          </a:p>
        </p:txBody>
      </p:sp>
      <p:grpSp>
        <p:nvGrpSpPr>
          <p:cNvPr id="205827" name="Group 3"/>
          <p:cNvGrpSpPr>
            <a:grpSpLocks/>
          </p:cNvGrpSpPr>
          <p:nvPr/>
        </p:nvGrpSpPr>
        <p:grpSpPr bwMode="auto">
          <a:xfrm>
            <a:off x="838200" y="1939925"/>
            <a:ext cx="7620000" cy="3546475"/>
            <a:chOff x="1248" y="1208"/>
            <a:chExt cx="3024" cy="2536"/>
          </a:xfrm>
        </p:grpSpPr>
        <p:sp>
          <p:nvSpPr>
            <p:cNvPr id="205828" name="Rectangle 4"/>
            <p:cNvSpPr>
              <a:spLocks noChangeArrowheads="1"/>
            </p:cNvSpPr>
            <p:nvPr/>
          </p:nvSpPr>
          <p:spPr bwMode="auto">
            <a:xfrm>
              <a:off x="3840" y="3320"/>
              <a:ext cx="33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1</a:t>
              </a:r>
            </a:p>
          </p:txBody>
        </p:sp>
        <p:sp>
          <p:nvSpPr>
            <p:cNvPr id="205829" name="Rectangle 5"/>
            <p:cNvSpPr>
              <a:spLocks noChangeArrowheads="1"/>
            </p:cNvSpPr>
            <p:nvPr/>
          </p:nvSpPr>
          <p:spPr bwMode="auto">
            <a:xfrm>
              <a:off x="3408" y="3320"/>
              <a:ext cx="432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1</a:t>
              </a:r>
            </a:p>
          </p:txBody>
        </p:sp>
        <p:sp>
          <p:nvSpPr>
            <p:cNvPr id="205830" name="Rectangle 6"/>
            <p:cNvSpPr>
              <a:spLocks noChangeArrowheads="1"/>
            </p:cNvSpPr>
            <p:nvPr/>
          </p:nvSpPr>
          <p:spPr bwMode="auto">
            <a:xfrm>
              <a:off x="2928" y="3320"/>
              <a:ext cx="480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0</a:t>
              </a:r>
            </a:p>
          </p:txBody>
        </p:sp>
        <p:sp>
          <p:nvSpPr>
            <p:cNvPr id="205831" name="Rectangle 7"/>
            <p:cNvSpPr>
              <a:spLocks noChangeArrowheads="1"/>
            </p:cNvSpPr>
            <p:nvPr/>
          </p:nvSpPr>
          <p:spPr bwMode="auto">
            <a:xfrm>
              <a:off x="2512" y="3320"/>
              <a:ext cx="41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0</a:t>
              </a:r>
            </a:p>
          </p:txBody>
        </p:sp>
        <p:sp>
          <p:nvSpPr>
            <p:cNvPr id="205832" name="Rectangle 8"/>
            <p:cNvSpPr>
              <a:spLocks noChangeArrowheads="1"/>
            </p:cNvSpPr>
            <p:nvPr/>
          </p:nvSpPr>
          <p:spPr bwMode="auto">
            <a:xfrm>
              <a:off x="2496" y="3320"/>
              <a:ext cx="1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05833" name="Rectangle 9"/>
            <p:cNvSpPr>
              <a:spLocks noChangeArrowheads="1"/>
            </p:cNvSpPr>
            <p:nvPr/>
          </p:nvSpPr>
          <p:spPr bwMode="auto">
            <a:xfrm>
              <a:off x="1824" y="3320"/>
              <a:ext cx="672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error</a:t>
              </a:r>
              <a:endParaRPr lang="zh-CN" altLang="en-US" sz="2000" b="1" i="1">
                <a:effectLst/>
                <a:latin typeface="Cambria" panose="020405030504060302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5834" name="Rectangle 10"/>
            <p:cNvSpPr>
              <a:spLocks noChangeArrowheads="1"/>
            </p:cNvSpPr>
            <p:nvPr/>
          </p:nvSpPr>
          <p:spPr bwMode="auto">
            <a:xfrm>
              <a:off x="1248" y="3320"/>
              <a:ext cx="57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05835" name="Rectangle 11"/>
            <p:cNvSpPr>
              <a:spLocks noChangeArrowheads="1"/>
            </p:cNvSpPr>
            <p:nvPr/>
          </p:nvSpPr>
          <p:spPr bwMode="auto">
            <a:xfrm>
              <a:off x="3840" y="2912"/>
              <a:ext cx="336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0</a:t>
              </a:r>
            </a:p>
          </p:txBody>
        </p:sp>
        <p:sp>
          <p:nvSpPr>
            <p:cNvPr id="205836" name="Rectangle 12"/>
            <p:cNvSpPr>
              <a:spLocks noChangeArrowheads="1"/>
            </p:cNvSpPr>
            <p:nvPr/>
          </p:nvSpPr>
          <p:spPr bwMode="auto">
            <a:xfrm>
              <a:off x="3408" y="2912"/>
              <a:ext cx="432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0</a:t>
              </a:r>
            </a:p>
          </p:txBody>
        </p:sp>
        <p:sp>
          <p:nvSpPr>
            <p:cNvPr id="205837" name="Rectangle 13"/>
            <p:cNvSpPr>
              <a:spLocks noChangeArrowheads="1"/>
            </p:cNvSpPr>
            <p:nvPr/>
          </p:nvSpPr>
          <p:spPr bwMode="auto">
            <a:xfrm>
              <a:off x="2928" y="2912"/>
              <a:ext cx="480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1</a:t>
              </a:r>
            </a:p>
          </p:txBody>
        </p:sp>
        <p:sp>
          <p:nvSpPr>
            <p:cNvPr id="205838" name="Rectangle 14"/>
            <p:cNvSpPr>
              <a:spLocks noChangeArrowheads="1"/>
            </p:cNvSpPr>
            <p:nvPr/>
          </p:nvSpPr>
          <p:spPr bwMode="auto">
            <a:xfrm>
              <a:off x="2512" y="2912"/>
              <a:ext cx="416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1</a:t>
              </a:r>
            </a:p>
          </p:txBody>
        </p:sp>
        <p:sp>
          <p:nvSpPr>
            <p:cNvPr id="205839" name="Rectangle 15"/>
            <p:cNvSpPr>
              <a:spLocks noChangeArrowheads="1"/>
            </p:cNvSpPr>
            <p:nvPr/>
          </p:nvSpPr>
          <p:spPr bwMode="auto">
            <a:xfrm>
              <a:off x="2496" y="2912"/>
              <a:ext cx="16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05840" name="Rectangle 16"/>
            <p:cNvSpPr>
              <a:spLocks noChangeArrowheads="1"/>
            </p:cNvSpPr>
            <p:nvPr/>
          </p:nvSpPr>
          <p:spPr bwMode="auto">
            <a:xfrm>
              <a:off x="1824" y="2912"/>
              <a:ext cx="672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 </a:t>
              </a:r>
              <a:r>
                <a:rPr lang="en-US" altLang="zh-CN" sz="2000" b="1" i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k</a:t>
              </a:r>
              <a:endParaRPr lang="zh-CN" altLang="en-US" sz="2000" b="1" i="1">
                <a:effectLst/>
                <a:latin typeface="Cambria" panose="020405030504060302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5841" name="Rectangle 17"/>
            <p:cNvSpPr>
              <a:spLocks noChangeArrowheads="1"/>
            </p:cNvSpPr>
            <p:nvPr/>
          </p:nvSpPr>
          <p:spPr bwMode="auto">
            <a:xfrm>
              <a:off x="1248" y="2912"/>
              <a:ext cx="576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Effects</a:t>
              </a:r>
              <a:endParaRPr lang="zh-CN" altLang="en-US" sz="2000" b="1">
                <a:effectLst/>
                <a:latin typeface="Cambria" panose="020405030504060302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5842" name="Rectangle 18"/>
            <p:cNvSpPr>
              <a:spLocks noChangeArrowheads="1"/>
            </p:cNvSpPr>
            <p:nvPr/>
          </p:nvSpPr>
          <p:spPr bwMode="auto">
            <a:xfrm>
              <a:off x="3840" y="2488"/>
              <a:ext cx="33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1</a:t>
              </a:r>
            </a:p>
          </p:txBody>
        </p:sp>
        <p:sp>
          <p:nvSpPr>
            <p:cNvPr id="205843" name="Rectangle 19"/>
            <p:cNvSpPr>
              <a:spLocks noChangeArrowheads="1"/>
            </p:cNvSpPr>
            <p:nvPr/>
          </p:nvSpPr>
          <p:spPr bwMode="auto">
            <a:xfrm>
              <a:off x="3408" y="2488"/>
              <a:ext cx="432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0</a:t>
              </a:r>
            </a:p>
          </p:txBody>
        </p:sp>
        <p:sp>
          <p:nvSpPr>
            <p:cNvPr id="205844" name="Rectangle 20"/>
            <p:cNvSpPr>
              <a:spLocks noChangeArrowheads="1"/>
            </p:cNvSpPr>
            <p:nvPr/>
          </p:nvSpPr>
          <p:spPr bwMode="auto">
            <a:xfrm>
              <a:off x="2928" y="2488"/>
              <a:ext cx="480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1</a:t>
              </a:r>
            </a:p>
          </p:txBody>
        </p:sp>
        <p:sp>
          <p:nvSpPr>
            <p:cNvPr id="205845" name="Rectangle 21"/>
            <p:cNvSpPr>
              <a:spLocks noChangeArrowheads="1"/>
            </p:cNvSpPr>
            <p:nvPr/>
          </p:nvSpPr>
          <p:spPr bwMode="auto">
            <a:xfrm>
              <a:off x="2512" y="2488"/>
              <a:ext cx="41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0</a:t>
              </a:r>
            </a:p>
          </p:txBody>
        </p:sp>
        <p:sp>
          <p:nvSpPr>
            <p:cNvPr id="205846" name="Rectangle 22"/>
            <p:cNvSpPr>
              <a:spLocks noChangeArrowheads="1"/>
            </p:cNvSpPr>
            <p:nvPr/>
          </p:nvSpPr>
          <p:spPr bwMode="auto">
            <a:xfrm>
              <a:off x="2496" y="2488"/>
              <a:ext cx="1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05847" name="Rectangle 23"/>
            <p:cNvSpPr>
              <a:spLocks noChangeArrowheads="1"/>
            </p:cNvSpPr>
            <p:nvPr/>
          </p:nvSpPr>
          <p:spPr bwMode="auto">
            <a:xfrm>
              <a:off x="1824" y="2488"/>
              <a:ext cx="672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N</a:t>
              </a:r>
              <a:r>
                <a:rPr lang="en-US" altLang="zh-CN" sz="2000" b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  0</a:t>
              </a:r>
              <a:endParaRPr lang="zh-CN" altLang="en-US" sz="2000" b="1">
                <a:effectLst/>
                <a:latin typeface="Cambria" panose="020405030504060302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5848" name="Rectangle 24"/>
            <p:cNvSpPr>
              <a:spLocks noChangeArrowheads="1"/>
            </p:cNvSpPr>
            <p:nvPr/>
          </p:nvSpPr>
          <p:spPr bwMode="auto">
            <a:xfrm>
              <a:off x="1248" y="2488"/>
              <a:ext cx="57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05849" name="Rectangle 25"/>
            <p:cNvSpPr>
              <a:spLocks noChangeArrowheads="1"/>
            </p:cNvSpPr>
            <p:nvPr/>
          </p:nvSpPr>
          <p:spPr bwMode="auto">
            <a:xfrm>
              <a:off x="3840" y="2064"/>
              <a:ext cx="33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0</a:t>
              </a:r>
            </a:p>
          </p:txBody>
        </p:sp>
        <p:sp>
          <p:nvSpPr>
            <p:cNvPr id="205850" name="Rectangle 26"/>
            <p:cNvSpPr>
              <a:spLocks noChangeArrowheads="1"/>
            </p:cNvSpPr>
            <p:nvPr/>
          </p:nvSpPr>
          <p:spPr bwMode="auto">
            <a:xfrm>
              <a:off x="3408" y="2064"/>
              <a:ext cx="432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1</a:t>
              </a:r>
            </a:p>
          </p:txBody>
        </p:sp>
        <p:sp>
          <p:nvSpPr>
            <p:cNvPr id="205851" name="Rectangle 27"/>
            <p:cNvSpPr>
              <a:spLocks noChangeArrowheads="1"/>
            </p:cNvSpPr>
            <p:nvPr/>
          </p:nvSpPr>
          <p:spPr bwMode="auto">
            <a:xfrm>
              <a:off x="2928" y="2064"/>
              <a:ext cx="480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0</a:t>
              </a:r>
            </a:p>
          </p:txBody>
        </p:sp>
        <p:sp>
          <p:nvSpPr>
            <p:cNvPr id="205852" name="Rectangle 28"/>
            <p:cNvSpPr>
              <a:spLocks noChangeArrowheads="1"/>
            </p:cNvSpPr>
            <p:nvPr/>
          </p:nvSpPr>
          <p:spPr bwMode="auto">
            <a:xfrm>
              <a:off x="2512" y="2064"/>
              <a:ext cx="41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1</a:t>
              </a:r>
            </a:p>
          </p:txBody>
        </p:sp>
        <p:sp>
          <p:nvSpPr>
            <p:cNvPr id="205853" name="Rectangle 29"/>
            <p:cNvSpPr>
              <a:spLocks noChangeArrowheads="1"/>
            </p:cNvSpPr>
            <p:nvPr/>
          </p:nvSpPr>
          <p:spPr bwMode="auto">
            <a:xfrm>
              <a:off x="2496" y="2064"/>
              <a:ext cx="1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05854" name="Rectangle 30"/>
            <p:cNvSpPr>
              <a:spLocks noChangeArrowheads="1"/>
            </p:cNvSpPr>
            <p:nvPr/>
          </p:nvSpPr>
          <p:spPr bwMode="auto">
            <a:xfrm>
              <a:off x="1824" y="2064"/>
              <a:ext cx="672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 i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N</a:t>
              </a:r>
              <a:r>
                <a:rPr lang="en-US" altLang="zh-CN" sz="2000" b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  0</a:t>
              </a:r>
              <a:endParaRPr lang="zh-CN" altLang="en-US" sz="2000" b="1">
                <a:effectLst/>
                <a:latin typeface="Cambria" panose="020405030504060302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5855" name="Rectangle 31"/>
            <p:cNvSpPr>
              <a:spLocks noChangeArrowheads="1"/>
            </p:cNvSpPr>
            <p:nvPr/>
          </p:nvSpPr>
          <p:spPr bwMode="auto">
            <a:xfrm>
              <a:off x="1248" y="2064"/>
              <a:ext cx="57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05856" name="Rectangle 32"/>
            <p:cNvSpPr>
              <a:spLocks noChangeArrowheads="1"/>
            </p:cNvSpPr>
            <p:nvPr/>
          </p:nvSpPr>
          <p:spPr bwMode="auto">
            <a:xfrm>
              <a:off x="3840" y="1640"/>
              <a:ext cx="33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1</a:t>
              </a:r>
            </a:p>
          </p:txBody>
        </p:sp>
        <p:sp>
          <p:nvSpPr>
            <p:cNvPr id="205857" name="Rectangle 33"/>
            <p:cNvSpPr>
              <a:spLocks noChangeArrowheads="1"/>
            </p:cNvSpPr>
            <p:nvPr/>
          </p:nvSpPr>
          <p:spPr bwMode="auto">
            <a:xfrm>
              <a:off x="3408" y="1640"/>
              <a:ext cx="432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1</a:t>
              </a:r>
            </a:p>
          </p:txBody>
        </p:sp>
        <p:sp>
          <p:nvSpPr>
            <p:cNvPr id="205858" name="Rectangle 34"/>
            <p:cNvSpPr>
              <a:spLocks noChangeArrowheads="1"/>
            </p:cNvSpPr>
            <p:nvPr/>
          </p:nvSpPr>
          <p:spPr bwMode="auto">
            <a:xfrm>
              <a:off x="2928" y="1640"/>
              <a:ext cx="480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0</a:t>
              </a:r>
            </a:p>
          </p:txBody>
        </p:sp>
        <p:sp>
          <p:nvSpPr>
            <p:cNvPr id="205859" name="Rectangle 35"/>
            <p:cNvSpPr>
              <a:spLocks noChangeArrowheads="1"/>
            </p:cNvSpPr>
            <p:nvPr/>
          </p:nvSpPr>
          <p:spPr bwMode="auto">
            <a:xfrm>
              <a:off x="2512" y="1640"/>
              <a:ext cx="41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0</a:t>
              </a:r>
            </a:p>
          </p:txBody>
        </p:sp>
        <p:sp>
          <p:nvSpPr>
            <p:cNvPr id="205860" name="Rectangle 36"/>
            <p:cNvSpPr>
              <a:spLocks noChangeArrowheads="1"/>
            </p:cNvSpPr>
            <p:nvPr/>
          </p:nvSpPr>
          <p:spPr bwMode="auto">
            <a:xfrm>
              <a:off x="2496" y="1640"/>
              <a:ext cx="1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05861" name="Rectangle 37"/>
            <p:cNvSpPr>
              <a:spLocks noChangeArrowheads="1"/>
            </p:cNvSpPr>
            <p:nvPr/>
          </p:nvSpPr>
          <p:spPr bwMode="auto">
            <a:xfrm>
              <a:off x="1824" y="1640"/>
              <a:ext cx="672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 </a:t>
              </a:r>
              <a:r>
                <a:rPr lang="en-US" altLang="zh-CN" sz="2000" b="1" i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k </a:t>
              </a:r>
              <a:r>
                <a:rPr lang="en-US" altLang="zh-CN" sz="2000" b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 maxint</a:t>
              </a:r>
              <a:endParaRPr lang="zh-CN" altLang="en-US" sz="2000" b="1">
                <a:effectLst/>
                <a:latin typeface="Cambria" panose="020405030504060302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5862" name="Rectangle 38"/>
            <p:cNvSpPr>
              <a:spLocks noChangeArrowheads="1"/>
            </p:cNvSpPr>
            <p:nvPr/>
          </p:nvSpPr>
          <p:spPr bwMode="auto">
            <a:xfrm>
              <a:off x="1248" y="1640"/>
              <a:ext cx="576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05863" name="Rectangle 39"/>
            <p:cNvSpPr>
              <a:spLocks noChangeArrowheads="1"/>
            </p:cNvSpPr>
            <p:nvPr/>
          </p:nvSpPr>
          <p:spPr bwMode="auto">
            <a:xfrm>
              <a:off x="3840" y="1208"/>
              <a:ext cx="336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0</a:t>
              </a:r>
            </a:p>
          </p:txBody>
        </p:sp>
        <p:sp>
          <p:nvSpPr>
            <p:cNvPr id="205864" name="Rectangle 40"/>
            <p:cNvSpPr>
              <a:spLocks noChangeArrowheads="1"/>
            </p:cNvSpPr>
            <p:nvPr/>
          </p:nvSpPr>
          <p:spPr bwMode="auto">
            <a:xfrm>
              <a:off x="3408" y="120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0</a:t>
              </a:r>
            </a:p>
          </p:txBody>
        </p:sp>
        <p:sp>
          <p:nvSpPr>
            <p:cNvPr id="205865" name="Rectangle 41"/>
            <p:cNvSpPr>
              <a:spLocks noChangeArrowheads="1"/>
            </p:cNvSpPr>
            <p:nvPr/>
          </p:nvSpPr>
          <p:spPr bwMode="auto">
            <a:xfrm>
              <a:off x="2928" y="1208"/>
              <a:ext cx="480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1</a:t>
              </a:r>
            </a:p>
          </p:txBody>
        </p:sp>
        <p:sp>
          <p:nvSpPr>
            <p:cNvPr id="205866" name="Rectangle 42"/>
            <p:cNvSpPr>
              <a:spLocks noChangeArrowheads="1"/>
            </p:cNvSpPr>
            <p:nvPr/>
          </p:nvSpPr>
          <p:spPr bwMode="auto">
            <a:xfrm>
              <a:off x="2512" y="1208"/>
              <a:ext cx="416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>
                  <a:effectLst/>
                  <a:latin typeface="Cambria" panose="02040503050406030204" pitchFamily="18" charset="0"/>
                </a:rPr>
                <a:t>1</a:t>
              </a:r>
            </a:p>
          </p:txBody>
        </p:sp>
        <p:sp>
          <p:nvSpPr>
            <p:cNvPr id="205867" name="Rectangle 43"/>
            <p:cNvSpPr>
              <a:spLocks noChangeArrowheads="1"/>
            </p:cNvSpPr>
            <p:nvPr/>
          </p:nvSpPr>
          <p:spPr bwMode="auto">
            <a:xfrm>
              <a:off x="2496" y="1208"/>
              <a:ext cx="16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effectLst/>
                <a:latin typeface="Cambria" panose="02040503050406030204" pitchFamily="18" charset="0"/>
              </a:endParaRPr>
            </a:p>
          </p:txBody>
        </p:sp>
        <p:sp>
          <p:nvSpPr>
            <p:cNvPr id="205868" name="Rectangle 44"/>
            <p:cNvSpPr>
              <a:spLocks noChangeArrowheads="1"/>
            </p:cNvSpPr>
            <p:nvPr/>
          </p:nvSpPr>
          <p:spPr bwMode="auto">
            <a:xfrm>
              <a:off x="1824" y="1208"/>
              <a:ext cx="67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 </a:t>
              </a:r>
              <a:r>
                <a:rPr lang="en-US" altLang="zh-CN" sz="2000" b="1" i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k </a:t>
              </a:r>
              <a:r>
                <a:rPr lang="en-US" altLang="zh-CN" sz="2000" b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 maxint</a:t>
              </a:r>
              <a:endParaRPr lang="zh-CN" altLang="en-US" sz="2000" b="1">
                <a:effectLst/>
                <a:latin typeface="Cambria" panose="020405030504060302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5869" name="Rectangle 45"/>
            <p:cNvSpPr>
              <a:spLocks noChangeArrowheads="1"/>
            </p:cNvSpPr>
            <p:nvPr/>
          </p:nvSpPr>
          <p:spPr bwMode="auto">
            <a:xfrm>
              <a:off x="1248" y="1208"/>
              <a:ext cx="576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28600" indent="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571500" indent="3429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914400" indent="4572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257300" indent="5715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17145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1717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26289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086100" indent="5715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effectLst/>
                  <a:latin typeface="Cambria" panose="02040503050406030204" pitchFamily="18" charset="0"/>
                </a:rPr>
                <a:t>Cause</a:t>
              </a:r>
            </a:p>
          </p:txBody>
        </p:sp>
        <p:sp>
          <p:nvSpPr>
            <p:cNvPr id="205870" name="Line 46"/>
            <p:cNvSpPr>
              <a:spLocks noChangeShapeType="1"/>
            </p:cNvSpPr>
            <p:nvPr/>
          </p:nvSpPr>
          <p:spPr bwMode="auto">
            <a:xfrm>
              <a:off x="1248" y="1208"/>
              <a:ext cx="302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05871" name="Line 47"/>
            <p:cNvSpPr>
              <a:spLocks noChangeShapeType="1"/>
            </p:cNvSpPr>
            <p:nvPr/>
          </p:nvSpPr>
          <p:spPr bwMode="auto">
            <a:xfrm>
              <a:off x="1248" y="1640"/>
              <a:ext cx="30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05872" name="Line 48"/>
            <p:cNvSpPr>
              <a:spLocks noChangeShapeType="1"/>
            </p:cNvSpPr>
            <p:nvPr/>
          </p:nvSpPr>
          <p:spPr bwMode="auto">
            <a:xfrm>
              <a:off x="1248" y="2064"/>
              <a:ext cx="30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05873" name="Line 49"/>
            <p:cNvSpPr>
              <a:spLocks noChangeShapeType="1"/>
            </p:cNvSpPr>
            <p:nvPr/>
          </p:nvSpPr>
          <p:spPr bwMode="auto">
            <a:xfrm>
              <a:off x="1248" y="2488"/>
              <a:ext cx="30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05874" name="Line 50"/>
            <p:cNvSpPr>
              <a:spLocks noChangeShapeType="1"/>
            </p:cNvSpPr>
            <p:nvPr/>
          </p:nvSpPr>
          <p:spPr bwMode="auto">
            <a:xfrm>
              <a:off x="1248" y="2912"/>
              <a:ext cx="30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05875" name="Line 51"/>
            <p:cNvSpPr>
              <a:spLocks noChangeShapeType="1"/>
            </p:cNvSpPr>
            <p:nvPr/>
          </p:nvSpPr>
          <p:spPr bwMode="auto">
            <a:xfrm>
              <a:off x="1248" y="3320"/>
              <a:ext cx="30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05876" name="Line 52"/>
            <p:cNvSpPr>
              <a:spLocks noChangeShapeType="1"/>
            </p:cNvSpPr>
            <p:nvPr/>
          </p:nvSpPr>
          <p:spPr bwMode="auto">
            <a:xfrm>
              <a:off x="1248" y="3744"/>
              <a:ext cx="302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05877" name="Line 53"/>
            <p:cNvSpPr>
              <a:spLocks noChangeShapeType="1"/>
            </p:cNvSpPr>
            <p:nvPr/>
          </p:nvSpPr>
          <p:spPr bwMode="auto">
            <a:xfrm>
              <a:off x="1248" y="1208"/>
              <a:ext cx="0" cy="25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05878" name="Line 54"/>
            <p:cNvSpPr>
              <a:spLocks noChangeShapeType="1"/>
            </p:cNvSpPr>
            <p:nvPr/>
          </p:nvSpPr>
          <p:spPr bwMode="auto">
            <a:xfrm>
              <a:off x="1824" y="1208"/>
              <a:ext cx="0" cy="2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05879" name="Line 55"/>
            <p:cNvSpPr>
              <a:spLocks noChangeShapeType="1"/>
            </p:cNvSpPr>
            <p:nvPr/>
          </p:nvSpPr>
          <p:spPr bwMode="auto">
            <a:xfrm>
              <a:off x="2496" y="1208"/>
              <a:ext cx="0" cy="2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05880" name="Line 56"/>
            <p:cNvSpPr>
              <a:spLocks noChangeShapeType="1"/>
            </p:cNvSpPr>
            <p:nvPr/>
          </p:nvSpPr>
          <p:spPr bwMode="auto">
            <a:xfrm>
              <a:off x="2928" y="1208"/>
              <a:ext cx="0" cy="2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05881" name="Line 57"/>
            <p:cNvSpPr>
              <a:spLocks noChangeShapeType="1"/>
            </p:cNvSpPr>
            <p:nvPr/>
          </p:nvSpPr>
          <p:spPr bwMode="auto">
            <a:xfrm>
              <a:off x="3408" y="1208"/>
              <a:ext cx="0" cy="2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05882" name="Line 58"/>
            <p:cNvSpPr>
              <a:spLocks noChangeShapeType="1"/>
            </p:cNvSpPr>
            <p:nvPr/>
          </p:nvSpPr>
          <p:spPr bwMode="auto">
            <a:xfrm>
              <a:off x="3840" y="1208"/>
              <a:ext cx="0" cy="2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05883" name="Line 59"/>
            <p:cNvSpPr>
              <a:spLocks noChangeShapeType="1"/>
            </p:cNvSpPr>
            <p:nvPr/>
          </p:nvSpPr>
          <p:spPr bwMode="auto">
            <a:xfrm>
              <a:off x="4272" y="1208"/>
              <a:ext cx="0" cy="25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p:sp>
        <p:nvSpPr>
          <p:cNvPr id="205884" name="Text Box 60"/>
          <p:cNvSpPr txBox="1">
            <a:spLocks noChangeArrowheads="1"/>
          </p:cNvSpPr>
          <p:nvPr/>
        </p:nvSpPr>
        <p:spPr bwMode="auto">
          <a:xfrm>
            <a:off x="706438" y="1436688"/>
            <a:ext cx="2590800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eaLnBrk="1" hangingPunct="1">
              <a:lnSpc>
                <a:spcPts val="2600"/>
              </a:lnSpc>
              <a:spcBef>
                <a:spcPct val="50000"/>
              </a:spcBef>
            </a:pPr>
            <a:r>
              <a:rPr lang="en-US" altLang="zh-CN" sz="2000" b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Case Matrix:</a:t>
            </a:r>
          </a:p>
        </p:txBody>
      </p:sp>
    </p:spTree>
    <p:extLst>
      <p:ext uri="{BB962C8B-B14F-4D97-AF65-F5344CB8AC3E}">
        <p14:creationId xmlns:p14="http://schemas.microsoft.com/office/powerpoint/2010/main" val="6227803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2492375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To be continued…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600" dirty="0" smtClean="0">
                <a:latin typeface="Cambria" panose="02040503050406030204" pitchFamily="18" charset="0"/>
              </a:rPr>
              <a:t>See you next week</a:t>
            </a:r>
            <a:endParaRPr lang="zh-CN" altLang="en-US" sz="3600" dirty="0" smtClean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Design of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1430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GB" altLang="zh-CN" sz="3200" dirty="0" smtClean="0">
                <a:latin typeface="Cambria" panose="02040503050406030204" pitchFamily="18" charset="0"/>
              </a:rPr>
              <a:t>Testing Techniques</a:t>
            </a:r>
            <a:endParaRPr lang="en-GB" altLang="zh-CN" sz="3200" dirty="0">
              <a:latin typeface="Cambria" panose="02040503050406030204" pitchFamily="18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04800" y="2057400"/>
            <a:ext cx="396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GB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Black Box Testing</a:t>
            </a:r>
          </a:p>
          <a:p>
            <a:pPr>
              <a:lnSpc>
                <a:spcPct val="90000"/>
              </a:lnSpc>
            </a:pPr>
            <a:r>
              <a:rPr lang="en-GB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White Box Testing</a:t>
            </a:r>
          </a:p>
          <a:p>
            <a:pPr>
              <a:lnSpc>
                <a:spcPct val="90000"/>
              </a:lnSpc>
            </a:pPr>
            <a:endParaRPr lang="en-GB" altLang="zh-CN" dirty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GB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Static Testing</a:t>
            </a:r>
          </a:p>
          <a:p>
            <a:pPr>
              <a:lnSpc>
                <a:spcPct val="90000"/>
              </a:lnSpc>
            </a:pPr>
            <a:r>
              <a:rPr lang="en-GB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Dynamic Testing</a:t>
            </a:r>
          </a:p>
          <a:p>
            <a:pPr lvl="1">
              <a:lnSpc>
                <a:spcPct val="90000"/>
              </a:lnSpc>
            </a:pPr>
            <a:endParaRPr lang="en-GB" altLang="zh-CN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947928"/>
            <a:ext cx="5132456" cy="334636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55" y="2129443"/>
            <a:ext cx="5115258" cy="282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Design of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Black-box testing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1336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Characteristics of Black-box testing: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Program is treated as a black box.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Implementation details do not matter. 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Requires an end-user perspective.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Criteria are not precise.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Test planning can begin early.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00"/>
          <a:stretch/>
        </p:blipFill>
        <p:spPr>
          <a:xfrm>
            <a:off x="6477000" y="2133600"/>
            <a:ext cx="2438400" cy="3105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2115360" y="2171520"/>
              <a:ext cx="6356160" cy="29224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09240" y="2163240"/>
                <a:ext cx="6370560" cy="293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859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Design of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Dynamic black-box testing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4800" y="20574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Dynamic black-box testing is testing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without having an insight</a:t>
            </a:r>
            <a:r>
              <a:rPr lang="en-US" altLang="zh-CN" dirty="0" smtClean="0">
                <a:latin typeface="Cambria" panose="02040503050406030204" pitchFamily="18" charset="0"/>
              </a:rPr>
              <a:t> into the details of the underlying code.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Dynamic, because the program is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running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Black-box, because testing is done without knowledge of how the program is implemented.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Sometimes referred to as </a:t>
            </a:r>
            <a:r>
              <a:rPr lang="en-US" altLang="zh-CN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behavioral testing</a:t>
            </a:r>
            <a:r>
              <a:rPr lang="en-US" altLang="zh-CN" dirty="0" smtClean="0"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Requires an executable program and a specification (or at least a user manual).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Test cases are formulated as a set of pairs 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E.g., (input, expected output)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929520" y="1465920"/>
              <a:ext cx="7035480" cy="48200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5200" y="1455480"/>
                <a:ext cx="7045920" cy="483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760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Design of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pic>
        <p:nvPicPr>
          <p:cNvPr id="4098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43000"/>
            <a:ext cx="69342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263160" y="1654560"/>
              <a:ext cx="8472600" cy="20660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960" y="1644840"/>
                <a:ext cx="8484480" cy="207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50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20070815模板</Template>
  <TotalTime>15835</TotalTime>
  <Words>2726</Words>
  <Application>Microsoft Office PowerPoint</Application>
  <PresentationFormat>全屏显示(4:3)</PresentationFormat>
  <Paragraphs>652</Paragraphs>
  <Slides>58</Slides>
  <Notes>55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0" baseType="lpstr">
      <vt:lpstr>Zapf Dingbats</vt:lpstr>
      <vt:lpstr>黑体</vt:lpstr>
      <vt:lpstr>华文新魏</vt:lpstr>
      <vt:lpstr>宋体</vt:lpstr>
      <vt:lpstr>Arial</vt:lpstr>
      <vt:lpstr>Cambria</vt:lpstr>
      <vt:lpstr>Courier New</vt:lpstr>
      <vt:lpstr>Symbol</vt:lpstr>
      <vt:lpstr>Times New Roman</vt:lpstr>
      <vt:lpstr>Wingdings</vt:lpstr>
      <vt:lpstr>1_自定义设计方案</vt:lpstr>
      <vt:lpstr>位图图像</vt:lpstr>
      <vt:lpstr>Software Quality Assurance and Testing Technology</vt:lpstr>
      <vt:lpstr>Rules</vt:lpstr>
      <vt:lpstr>How</vt:lpstr>
      <vt:lpstr>How</vt:lpstr>
      <vt:lpstr>Specification and Test Cases Review</vt:lpstr>
      <vt:lpstr>Design of Test Cases</vt:lpstr>
      <vt:lpstr>Design of Test Cases</vt:lpstr>
      <vt:lpstr>Design of Test Cases</vt:lpstr>
      <vt:lpstr>Design of Test Cases</vt:lpstr>
      <vt:lpstr>PowerPoint 演示文稿</vt:lpstr>
      <vt:lpstr>Black-box Testing</vt:lpstr>
      <vt:lpstr>Black-box Testing</vt:lpstr>
      <vt:lpstr>Black-box Testing</vt:lpstr>
      <vt:lpstr>Black-box Testing</vt:lpstr>
      <vt:lpstr>Black-box Testing</vt:lpstr>
      <vt:lpstr>Black-box Testing</vt:lpstr>
      <vt:lpstr>Black-box Testing</vt:lpstr>
      <vt:lpstr>Random Testing</vt:lpstr>
      <vt:lpstr>Adaptive Random Testing</vt:lpstr>
      <vt:lpstr>Adaptive Random Testing</vt:lpstr>
      <vt:lpstr>Black-box Testing</vt:lpstr>
      <vt:lpstr>Define equivalence partitions - or classes</vt:lpstr>
      <vt:lpstr>Data Testing QUIDELINES FOR CHOOSING EQUIVALENCE CLASSES</vt:lpstr>
      <vt:lpstr>Equivalence Partitioning 1</vt:lpstr>
      <vt:lpstr>Equivalence Partitioning 2</vt:lpstr>
      <vt:lpstr>Equivalence Classes</vt:lpstr>
      <vt:lpstr>Equivalence Classes Strategy </vt:lpstr>
      <vt:lpstr>Equivalence Partitioning Example 1</vt:lpstr>
      <vt:lpstr>Equivalence Partitioning Example 2</vt:lpstr>
      <vt:lpstr>Equivalence Partitioning 3</vt:lpstr>
      <vt:lpstr>Equivalence Partitioning Example 3</vt:lpstr>
      <vt:lpstr>Further Partitioning Possibilities</vt:lpstr>
      <vt:lpstr>Black-box Testing</vt:lpstr>
      <vt:lpstr>Black-Box testing  - Boundary Value Analysis (BVA)</vt:lpstr>
      <vt:lpstr>Boundary Values</vt:lpstr>
      <vt:lpstr>Guidelines for Identifying Boundary Values</vt:lpstr>
      <vt:lpstr>BVA Example 1</vt:lpstr>
      <vt:lpstr>BVA Example 2</vt:lpstr>
      <vt:lpstr>BVA Example 3</vt:lpstr>
      <vt:lpstr>Other types in Boundary</vt:lpstr>
      <vt:lpstr>Examples of possible boundary conditions</vt:lpstr>
      <vt:lpstr>Guidelines for choosing Equivalence classes For Data Testing</vt:lpstr>
      <vt:lpstr>Power-of-Two</vt:lpstr>
      <vt:lpstr>EXAMPLE: Powers-of-Two </vt:lpstr>
      <vt:lpstr>An Example: A flight simulator</vt:lpstr>
      <vt:lpstr>ASCII Table</vt:lpstr>
      <vt:lpstr>ASCII Encoding Always Produce  Sub-Boundary Conditions</vt:lpstr>
      <vt:lpstr>Text-box Field</vt:lpstr>
      <vt:lpstr>Black-box Testing</vt:lpstr>
      <vt:lpstr>Cause-Effect Analysis</vt:lpstr>
      <vt:lpstr>Cause-Effect Analysis Sample 1</vt:lpstr>
      <vt:lpstr>Cause-Effect Analysis </vt:lpstr>
      <vt:lpstr>Cause-Effect Analysis 2</vt:lpstr>
      <vt:lpstr>Cause-Effect Analysis Sample 3</vt:lpstr>
      <vt:lpstr>Cause-Effect Analysis 3</vt:lpstr>
      <vt:lpstr>C-E Analysis Process Steps</vt:lpstr>
      <vt:lpstr>Cause-Effect Analysis Sample 4</vt:lpstr>
      <vt:lpstr>To be continued… See you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ShoppingCHE</dc:creator>
  <cp:lastModifiedBy>提示</cp:lastModifiedBy>
  <cp:revision>2633</cp:revision>
  <cp:lastPrinted>1601-01-01T00:00:00Z</cp:lastPrinted>
  <dcterms:created xsi:type="dcterms:W3CDTF">1601-01-01T00:00:00Z</dcterms:created>
  <dcterms:modified xsi:type="dcterms:W3CDTF">2022-03-21T04:04:01Z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